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2" r:id="rId6"/>
    <p:sldId id="263" r:id="rId7"/>
    <p:sldId id="264" r:id="rId8"/>
    <p:sldId id="266" r:id="rId9"/>
    <p:sldId id="275" r:id="rId10"/>
    <p:sldId id="272" r:id="rId11"/>
    <p:sldId id="268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hqRb0pruMUZmDfoud21J5t2w18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531"/>
    <a:srgbClr val="E63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/>
    <p:restoredTop sz="94651"/>
  </p:normalViewPr>
  <p:slideViewPr>
    <p:cSldViewPr snapToGrid="0">
      <p:cViewPr varScale="1">
        <p:scale>
          <a:sx n="108" d="100"/>
          <a:sy n="108" d="100"/>
        </p:scale>
        <p:origin x="32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711033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8b71103369_0_1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8b7110336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711033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711033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06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711033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711033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splayer/ami.pd/tree/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i.std-1071.ist.mospolytech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755575" y="764700"/>
            <a:ext cx="6919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" sz="2800">
                <a:solidFill>
                  <a:schemeClr val="lt1"/>
                </a:solidFill>
              </a:rPr>
              <a:t>a</a:t>
            </a:r>
            <a:r>
              <a:rPr lang="ru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mi” - приложение для здорового</a:t>
            </a:r>
            <a:br>
              <a:rPr lang="ru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образа жизни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755575" y="2648450"/>
            <a:ext cx="40533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</a:t>
            </a:r>
            <a:r>
              <a:rPr lang="ru" sz="1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181-322</a:t>
            </a:r>
            <a:endParaRPr sz="14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А. Р. Давтаев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Н. А. Злобин.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71103369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</a:pPr>
            <a:r>
              <a:rPr lang="ru" sz="1700" dirty="0">
                <a:latin typeface="Times New Roman"/>
                <a:ea typeface="Times New Roman"/>
                <a:cs typeface="Times New Roman"/>
                <a:sym typeface="Times New Roman"/>
              </a:rPr>
              <a:t>Репозиторий - </a:t>
            </a:r>
            <a:r>
              <a:rPr lang="en-GB" sz="1700" u="sng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https://github.com/cusplayer/ami.pd/tree/app</a:t>
            </a:r>
            <a:endParaRPr lang="en-GB" sz="1700" u="sng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</a:pPr>
            <a:r>
              <a:rPr lang="ru" sz="1700" dirty="0">
                <a:latin typeface="Times New Roman"/>
                <a:ea typeface="Times New Roman"/>
                <a:cs typeface="Times New Roman"/>
                <a:sym typeface="Times New Roman"/>
              </a:rPr>
              <a:t>Лендинг проекта - </a:t>
            </a:r>
            <a:r>
              <a:rPr lang="en-GB" sz="1700" u="sng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http://ami.std-1071.ist.mospolytech.ru/</a:t>
            </a:r>
            <a:endParaRPr lang="en-GB" sz="1700" u="sng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</a:pPr>
            <a:r>
              <a:rPr lang="ru" sz="1700" dirty="0">
                <a:latin typeface="Times New Roman"/>
                <a:ea typeface="Times New Roman"/>
                <a:cs typeface="Times New Roman"/>
                <a:sym typeface="Times New Roman"/>
              </a:rPr>
              <a:t>Figma -</a:t>
            </a: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 https://www.figma.com/file/7zzoAG4vYEck8cYM7TVmJT/ami-3.0?node-id=0%3A1</a:t>
            </a:r>
            <a:endParaRPr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009962EE-9EE0-7C45-BE2E-C9CE1696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4B6EB9"/>
                </a:solidFill>
              </a:rPr>
              <a:t>ПОЛЕЗНЫЕ ССЫЛКИ</a:t>
            </a:r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E93B9631-5CB8-444C-8582-BC9275977F48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0935B176-79EC-1449-BFE0-FB9BE1BE6DBF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666939E0-3BC0-1643-8E55-DC91D04D4A2C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ЗАКЛЮЧЕНИЕ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71103369_0_5"/>
          <p:cNvSpPr txBox="1"/>
          <p:nvPr/>
        </p:nvSpPr>
        <p:spPr>
          <a:xfrm>
            <a:off x="1586400" y="1143859"/>
            <a:ext cx="5971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основные этапы разработки программного продукта: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идею и ознакомительную информацию;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рынок;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переработать прототипы интерфейса;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файловая организация проекта;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БД;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UI-макетов приложения и сайта;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функциональных страниц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Тестирование;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Документирование.</a:t>
            </a:r>
          </a:p>
        </p:txBody>
      </p:sp>
      <p:sp>
        <p:nvSpPr>
          <p:cNvPr id="137" name="Google Shape;137;g8b71103369_0_5"/>
          <p:cNvSpPr txBox="1">
            <a:spLocks noGrp="1"/>
          </p:cNvSpPr>
          <p:nvPr>
            <p:ph type="title" idx="4294967295"/>
          </p:nvPr>
        </p:nvSpPr>
        <p:spPr>
          <a:xfrm>
            <a:off x="2700900" y="114150"/>
            <a:ext cx="37422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" dirty="0"/>
              <a:t>План работы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3225" y="1700479"/>
            <a:ext cx="4034476" cy="40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81" y="3135806"/>
            <a:ext cx="3397189" cy="20568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8EEF2C28-310E-B948-A29D-1951BCFC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  <a:cs typeface="Arial"/>
              </a:rPr>
              <a:t>ЛОГОТИП</a:t>
            </a:r>
          </a:p>
        </p:txBody>
      </p:sp>
      <p:cxnSp>
        <p:nvCxnSpPr>
          <p:cNvPr id="12" name="Прямая соединительная линия 21">
            <a:extLst>
              <a:ext uri="{FF2B5EF4-FFF2-40B4-BE49-F238E27FC236}">
                <a16:creationId xmlns:a16="http://schemas.microsoft.com/office/drawing/2014/main" id="{75B824EB-0969-864B-BD2C-6F13BF1F2082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22">
            <a:extLst>
              <a:ext uri="{FF2B5EF4-FFF2-40B4-BE49-F238E27FC236}">
                <a16:creationId xmlns:a16="http://schemas.microsoft.com/office/drawing/2014/main" id="{0FE57A52-243D-5B4D-938D-02B2267B8881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00474068-1552-DA48-9F39-47404D00B0E3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ДИЗАЙН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9BA11FD3-A37E-9142-B100-79CF265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  <a:cs typeface="Arial"/>
              </a:rPr>
              <a:t>Главный экран</a:t>
            </a: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B2786A55-5A02-7348-BA4A-2CD268A62747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CE5FFAFD-237D-DB40-916D-789BCE73B732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3F562F6-45A1-A245-A5C7-CE3221C80313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ДИЗАЙН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2ACA30-79FC-49C5-B9A9-52BD5209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67" y="1402673"/>
            <a:ext cx="4650465" cy="4650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58DBFC3D-FAA9-374E-A7AE-56DF36A9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  <a:cs typeface="Arial"/>
              </a:rPr>
              <a:t>ЭКРАНЫ ДОБАВЛЕНИЯ НОВОЙ ЗАДАЧИ</a:t>
            </a: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C53DCD72-6EFE-B842-B5C9-83C7985C8333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3A953D9F-0EFA-1C4E-A6E2-26BE87D78BEB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C8EC1D3E-A7D4-754B-960D-E2A5EE76469C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ДИЗАЙН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7255E-AC52-4D0F-A6D2-EAB3D47E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8" y="1455704"/>
            <a:ext cx="4790474" cy="4649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587D8DCA-D9E8-8844-8E18-05CB1A9C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</a:rPr>
              <a:t>ЭКРАНЫ ДОБАВЛЕНИЯ НОВОЙ ЗАДАЧИ СО ВРЕМЕНЕМ</a:t>
            </a:r>
            <a:endParaRPr lang="ru-RU" sz="1800" b="1" dirty="0">
              <a:solidFill>
                <a:srgbClr val="7030A0"/>
              </a:solidFill>
              <a:cs typeface="Arial"/>
            </a:endParaRP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FCCEB105-5E69-094D-8741-7B729FB6FC50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111CA264-B7A8-874E-885D-49B8DF02CF0D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A2C266E8-F9C3-C045-8E9E-B1C96250B8A2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ДИЗАЙН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508DEE-2338-4174-A518-093BC52A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8" y="1405430"/>
            <a:ext cx="7473844" cy="4547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870" y="1484784"/>
            <a:ext cx="3946998" cy="4155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F42129DA-6B90-6F45-A7C4-83FC6D54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4B6EB9"/>
                </a:solidFill>
              </a:rPr>
              <a:t>ER-</a:t>
            </a:r>
            <a:r>
              <a:rPr lang="ru-RU" sz="1800" b="1" dirty="0">
                <a:solidFill>
                  <a:srgbClr val="4B6EB9"/>
                </a:solidFill>
              </a:rPr>
              <a:t>ДИАГРАММА СХЕМА БАЗЫ ДАННЫХ</a:t>
            </a:r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D1BF316F-A823-8B43-A131-CE115D364C8E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851D80B1-BF2D-354B-B753-0E971C9186FE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80E5D31F-4FE9-FA42-BB4A-BCA91D109D89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АРХИТЕКТУРА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76C085-0F24-4559-A5FB-19F90A7FA1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86011" y="3872662"/>
            <a:ext cx="176022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A2B9D107-9ABD-4C47-873F-7C943295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</a:rPr>
              <a:t>SQLite</a:t>
            </a:r>
            <a:endParaRPr lang="ru-RU" sz="1800" b="1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21">
            <a:extLst>
              <a:ext uri="{FF2B5EF4-FFF2-40B4-BE49-F238E27FC236}">
                <a16:creationId xmlns:a16="http://schemas.microsoft.com/office/drawing/2014/main" id="{8C1AB0DB-5D90-9D47-87F5-87C07061E0F6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id="{A393AB61-0F5D-E647-B11A-ECD883505BDB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F43259AD-9E17-D04D-8C95-8FE0FECAAA46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Gilroy Bold" pitchFamily="50" charset="-52"/>
              </a:rPr>
              <a:t>BACK-END </a:t>
            </a:r>
            <a:r>
              <a:rPr lang="ru-RU" dirty="0">
                <a:latin typeface="Gilroy Bold" pitchFamily="50" charset="-52"/>
              </a:rPr>
              <a:t>РАЗРАБОТКА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0B39B6-70CE-4529-AD09-9C45D87E1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7830" y="1524347"/>
            <a:ext cx="576834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3857D083-B877-BA4D-BACD-20574E5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53B531"/>
                </a:solidFill>
              </a:rPr>
              <a:t>ПРИМЕРЫ КОДА</a:t>
            </a:r>
          </a:p>
        </p:txBody>
      </p:sp>
      <p:cxnSp>
        <p:nvCxnSpPr>
          <p:cNvPr id="9" name="Прямая соединительная линия 21">
            <a:extLst>
              <a:ext uri="{FF2B5EF4-FFF2-40B4-BE49-F238E27FC236}">
                <a16:creationId xmlns:a16="http://schemas.microsoft.com/office/drawing/2014/main" id="{0E01595D-448F-8144-BEB7-FD5583E5D0F3}"/>
              </a:ext>
            </a:extLst>
          </p:cNvPr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22">
            <a:extLst>
              <a:ext uri="{FF2B5EF4-FFF2-40B4-BE49-F238E27FC236}">
                <a16:creationId xmlns:a16="http://schemas.microsoft.com/office/drawing/2014/main" id="{F7B068A3-887E-AB46-8147-003B10FE36B4}"/>
              </a:ext>
            </a:extLst>
          </p:cNvPr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63D47FB9-5CBE-AF41-A8B4-B8EDA1454319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РАЗРАБОТКА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007362-7238-462B-BC7D-6D5542D818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525" y="1484784"/>
            <a:ext cx="3443301" cy="45628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E2B461B-5B64-4A95-BC8A-4F50C807B4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8524" y="220031"/>
            <a:ext cx="4649045" cy="20254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B365A4-9899-45AC-BB95-77B46052B1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08524" y="2585622"/>
            <a:ext cx="4293951" cy="34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3978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154</Words>
  <Application>Microsoft Office PowerPoint</Application>
  <PresentationFormat>Экран (4:3)</PresentationFormat>
  <Paragraphs>37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Gilroy Bold</vt:lpstr>
      <vt:lpstr>Times New Roman</vt:lpstr>
      <vt:lpstr>Николаенко_ААИ-2015</vt:lpstr>
      <vt:lpstr>Simple Light</vt:lpstr>
      <vt:lpstr>Презентация PowerPoint</vt:lpstr>
      <vt:lpstr>План работы</vt:lpstr>
      <vt:lpstr>ЛОГОТИП</vt:lpstr>
      <vt:lpstr>Главный экран</vt:lpstr>
      <vt:lpstr>ЭКРАНЫ ДОБАВЛЕНИЯ НОВОЙ ЗАДАЧИ</vt:lpstr>
      <vt:lpstr>ЭКРАНЫ ДОБАВЛЕНИЯ НОВОЙ ЗАДАЧИ СО ВРЕМЕНЕМ</vt:lpstr>
      <vt:lpstr>ER-ДИАГРАММА СХЕМА БАЗЫ ДАННЫХ</vt:lpstr>
      <vt:lpstr>SQLite</vt:lpstr>
      <vt:lpstr>ПРИМЕРЫ КОДА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Артур Давтаев</dc:creator>
  <cp:lastModifiedBy>Артур Давтаев</cp:lastModifiedBy>
  <cp:revision>8</cp:revision>
  <dcterms:modified xsi:type="dcterms:W3CDTF">2021-04-16T17:47:34Z</dcterms:modified>
</cp:coreProperties>
</file>