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28424-4C13-441C-8691-14593C0029ED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0023A-E3BC-42F1-BAB6-23B7A2FDEE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94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C44D-70C5-698A-1D54-1EE7D3EDC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5CA4C-6AFD-6D04-1F51-F4547604E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DEED-E5F8-F1FD-96BF-456C78B8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7F0A-5D77-0211-B427-D485275F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2B8A-FB08-729B-CB7B-072FC9F0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56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794F-0B04-7DCA-BFA9-8052545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A0F4C-6B53-6C4A-337A-B15F9EDA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B2F3-9FD3-A9E3-FD8F-4E7A8EE7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D05B2-262F-02A1-7750-1260A267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B32E-61C5-A788-31B5-D0D026C3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79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D8063-690E-BFEE-512A-A1449CD16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1DADB-66FB-AC4D-CF2D-11F25211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B98C-7E3C-90EE-092D-D7FB321D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DFE8-D0D8-A9D9-F13C-5E98CB35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1E06-D8EA-75D9-D7FB-717BA8D2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68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807D-E1E5-CD5E-BD4D-5791AC65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3271-1D34-A03C-3292-147A8BC8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D2BE-D277-3A5B-2AB9-F94A5BFF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3ADF-336A-FCFA-AB1C-7205EB3A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663B-BA4E-5783-B415-B37BCA59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2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950A-3F60-96D9-EC66-F412A74E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262F3-F3D7-D2DF-10D8-9C02A90B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09AA-1317-45E9-3DAB-8431BFAC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2FC0-2535-3086-D06F-6070995B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9539-C77F-6118-66F0-7E483A3B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37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C686-321B-A10F-0745-F03A37C5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3E17-CAFF-D422-BD78-8ACEAF716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B9B7B-6F49-8486-2EAF-1FFB903B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C1BA3-7D37-6E53-C87C-E560D31A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9EC0-7F01-69DA-88BF-46AA2FEB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AEE9A-A44F-A496-E0D9-5B02FC51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3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6B69-656B-2824-1D74-D0F55F0D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02D0-FE11-9F40-353E-6BEBF1E17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439B6-18B1-8480-64A2-378C2365F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ABEA5-94D5-3082-EBD8-9F18B55F9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2DDB2-B033-D2FD-8BD9-03D76021D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CC7A5-2B79-6AC5-C5E8-DAE1E024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112F6-7A1A-FCCD-3B75-EE3CCD7E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19D5-3CA8-EA4A-0802-9CCE7937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17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0066-7D37-0F18-96E0-1BE3A63B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DF791-E6D0-1C58-3B2E-EDE6FAA7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12B83-21BB-5AE7-BE1A-EAA3B21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19028-1131-DA81-E20C-8430C2D4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8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6132E-A796-CCA6-482E-CF92DE32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E4FC6-53A3-C3EC-6916-5AC4B580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07015-66A5-CCC2-A53A-8D4DBDCA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62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38E9-226C-0966-B374-B20A3ACC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08850-5D64-7FED-21C8-FB81DD9A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05C21-3233-1643-E20A-B01E605DB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8C70D-AF07-3AF2-F4B4-B1CE9AE5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225AD-6BAB-E86D-281B-23ED49C0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263F-0916-05BD-E921-6386829E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35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15AD-876B-136E-016A-2906614D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4CD95-BE76-0247-1D92-7A862B1B0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BFAB0-57CB-F29F-18E7-3E04C3E8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473BE-7418-68E4-8F56-EE8F28F0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1F68D-567A-34F7-6F81-37ECF0E4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5A585-CF1D-8EB7-9370-E2D63A65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2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0A959-D50F-572D-DF81-04B043FC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11A39-C867-7B66-8148-FA257AC5D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A5B44-2E71-5395-A302-A4C6D6D9B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2FE4E-5D6D-4A74-ACCC-A82CC05E76C2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C7BE-1B38-26BB-6417-086F53296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4D33-E0B1-6142-5ECF-83BD98706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E484-2321-4880-AE0F-024F05FA6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3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B0CBF2-9A1E-524F-F781-03752A447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41909"/>
              </p:ext>
            </p:extLst>
          </p:nvPr>
        </p:nvGraphicFramePr>
        <p:xfrm>
          <a:off x="534256" y="1193684"/>
          <a:ext cx="8209050" cy="5535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905">
                  <a:extLst>
                    <a:ext uri="{9D8B030D-6E8A-4147-A177-3AD203B41FA5}">
                      <a16:colId xmlns:a16="http://schemas.microsoft.com/office/drawing/2014/main" val="1044791395"/>
                    </a:ext>
                  </a:extLst>
                </a:gridCol>
                <a:gridCol w="820905">
                  <a:extLst>
                    <a:ext uri="{9D8B030D-6E8A-4147-A177-3AD203B41FA5}">
                      <a16:colId xmlns:a16="http://schemas.microsoft.com/office/drawing/2014/main" val="3122040987"/>
                    </a:ext>
                  </a:extLst>
                </a:gridCol>
                <a:gridCol w="820905">
                  <a:extLst>
                    <a:ext uri="{9D8B030D-6E8A-4147-A177-3AD203B41FA5}">
                      <a16:colId xmlns:a16="http://schemas.microsoft.com/office/drawing/2014/main" val="1046602304"/>
                    </a:ext>
                  </a:extLst>
                </a:gridCol>
                <a:gridCol w="820905">
                  <a:extLst>
                    <a:ext uri="{9D8B030D-6E8A-4147-A177-3AD203B41FA5}">
                      <a16:colId xmlns:a16="http://schemas.microsoft.com/office/drawing/2014/main" val="2408436991"/>
                    </a:ext>
                  </a:extLst>
                </a:gridCol>
                <a:gridCol w="820905">
                  <a:extLst>
                    <a:ext uri="{9D8B030D-6E8A-4147-A177-3AD203B41FA5}">
                      <a16:colId xmlns:a16="http://schemas.microsoft.com/office/drawing/2014/main" val="1946651853"/>
                    </a:ext>
                  </a:extLst>
                </a:gridCol>
                <a:gridCol w="820905">
                  <a:extLst>
                    <a:ext uri="{9D8B030D-6E8A-4147-A177-3AD203B41FA5}">
                      <a16:colId xmlns:a16="http://schemas.microsoft.com/office/drawing/2014/main" val="2668600559"/>
                    </a:ext>
                  </a:extLst>
                </a:gridCol>
                <a:gridCol w="820905">
                  <a:extLst>
                    <a:ext uri="{9D8B030D-6E8A-4147-A177-3AD203B41FA5}">
                      <a16:colId xmlns:a16="http://schemas.microsoft.com/office/drawing/2014/main" val="2240798659"/>
                    </a:ext>
                  </a:extLst>
                </a:gridCol>
                <a:gridCol w="820905">
                  <a:extLst>
                    <a:ext uri="{9D8B030D-6E8A-4147-A177-3AD203B41FA5}">
                      <a16:colId xmlns:a16="http://schemas.microsoft.com/office/drawing/2014/main" val="3922217061"/>
                    </a:ext>
                  </a:extLst>
                </a:gridCol>
                <a:gridCol w="820905">
                  <a:extLst>
                    <a:ext uri="{9D8B030D-6E8A-4147-A177-3AD203B41FA5}">
                      <a16:colId xmlns:a16="http://schemas.microsoft.com/office/drawing/2014/main" val="4191992481"/>
                    </a:ext>
                  </a:extLst>
                </a:gridCol>
                <a:gridCol w="820905">
                  <a:extLst>
                    <a:ext uri="{9D8B030D-6E8A-4147-A177-3AD203B41FA5}">
                      <a16:colId xmlns:a16="http://schemas.microsoft.com/office/drawing/2014/main" val="236408164"/>
                    </a:ext>
                  </a:extLst>
                </a:gridCol>
              </a:tblGrid>
              <a:tr h="922648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37754"/>
                  </a:ext>
                </a:extLst>
              </a:tr>
              <a:tr h="922648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50364"/>
                  </a:ext>
                </a:extLst>
              </a:tr>
              <a:tr h="922648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62794"/>
                  </a:ext>
                </a:extLst>
              </a:tr>
              <a:tr h="922648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81117"/>
                  </a:ext>
                </a:extLst>
              </a:tr>
              <a:tr h="922648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964363"/>
                  </a:ext>
                </a:extLst>
              </a:tr>
              <a:tr h="922648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1753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1473BF5-FC34-1754-D11F-FF61E1A629E8}"/>
              </a:ext>
            </a:extLst>
          </p:cNvPr>
          <p:cNvSpPr/>
          <p:nvPr/>
        </p:nvSpPr>
        <p:spPr>
          <a:xfrm>
            <a:off x="9174824" y="1607219"/>
            <a:ext cx="2712377" cy="2013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Selection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51E98-3B04-55D2-6F6F-E7B54CE5DBBD}"/>
              </a:ext>
            </a:extLst>
          </p:cNvPr>
          <p:cNvSpPr/>
          <p:nvPr/>
        </p:nvSpPr>
        <p:spPr>
          <a:xfrm>
            <a:off x="601038" y="593039"/>
            <a:ext cx="6985028" cy="508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Filtering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C6641-C0E6-3659-D7CA-05D934C76BB2}"/>
              </a:ext>
            </a:extLst>
          </p:cNvPr>
          <p:cNvSpPr/>
          <p:nvPr/>
        </p:nvSpPr>
        <p:spPr>
          <a:xfrm>
            <a:off x="9226897" y="768329"/>
            <a:ext cx="2660302" cy="508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Database Filtering Statistics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2EC65-BD61-0F57-AE3E-735B1AFD81CA}"/>
              </a:ext>
            </a:extLst>
          </p:cNvPr>
          <p:cNvSpPr/>
          <p:nvPr/>
        </p:nvSpPr>
        <p:spPr>
          <a:xfrm>
            <a:off x="9174822" y="3978837"/>
            <a:ext cx="2712377" cy="2013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Selection Fundamentals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8959A-4A41-7F7F-BD8C-A9D43386C629}"/>
              </a:ext>
            </a:extLst>
          </p:cNvPr>
          <p:cNvSpPr txBox="1"/>
          <p:nvPr/>
        </p:nvSpPr>
        <p:spPr>
          <a:xfrm>
            <a:off x="9554967" y="6360240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Terms and services,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07295-22EB-2482-E485-6AFE1DBC63FB}"/>
              </a:ext>
            </a:extLst>
          </p:cNvPr>
          <p:cNvSpPr txBox="1"/>
          <p:nvPr/>
        </p:nvSpPr>
        <p:spPr>
          <a:xfrm>
            <a:off x="601038" y="600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B2E60-02D4-E987-11BF-DE6953A645D9}"/>
              </a:ext>
            </a:extLst>
          </p:cNvPr>
          <p:cNvSpPr txBox="1"/>
          <p:nvPr/>
        </p:nvSpPr>
        <p:spPr>
          <a:xfrm>
            <a:off x="9955126" y="12842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Sponsor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A9BC3-019A-E6CC-A4AB-9AE086E2113D}"/>
              </a:ext>
            </a:extLst>
          </p:cNvPr>
          <p:cNvSpPr/>
          <p:nvPr/>
        </p:nvSpPr>
        <p:spPr>
          <a:xfrm>
            <a:off x="7746713" y="593039"/>
            <a:ext cx="875329" cy="508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205608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15800-9F5D-95D5-73F4-5A0FCF68D54C}"/>
              </a:ext>
            </a:extLst>
          </p:cNvPr>
          <p:cNvSpPr txBox="1"/>
          <p:nvPr/>
        </p:nvSpPr>
        <p:spPr>
          <a:xfrm>
            <a:off x="5393933" y="2979506"/>
            <a:ext cx="246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Newsletter subscription,</a:t>
            </a:r>
          </a:p>
        </p:txBody>
      </p:sp>
    </p:spTree>
    <p:extLst>
      <p:ext uri="{BB962C8B-B14F-4D97-AF65-F5344CB8AC3E}">
        <p14:creationId xmlns:p14="http://schemas.microsoft.com/office/powerpoint/2010/main" val="41550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5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Dery</dc:creator>
  <cp:lastModifiedBy>Charles Dery</cp:lastModifiedBy>
  <cp:revision>6</cp:revision>
  <dcterms:created xsi:type="dcterms:W3CDTF">2024-02-01T21:10:13Z</dcterms:created>
  <dcterms:modified xsi:type="dcterms:W3CDTF">2024-02-02T14:34:57Z</dcterms:modified>
</cp:coreProperties>
</file>