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aramon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italic.fntdata"/><Relationship Id="rId25" Type="http://schemas.openxmlformats.org/officeDocument/2006/relationships/font" Target="fonts/Garamond-bold.fntdata"/><Relationship Id="rId27"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3ea86728d_1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3ea86728d_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8" name="Google Shape;188;g83ea86728d_1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3ea86728d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3ea86728d_1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g83ea86728d_1_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3ea86728d_1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3ea86728d_1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4" name="Google Shape;204;g83ea86728d_1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42b3b2afd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42b3b2afd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g842b3b2afd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3ea86728d_1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3ea86728d_1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83ea86728d_1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3ea86728d_1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3ea86728d_1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8" name="Google Shape;228;g83ea86728d_1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ea86728d_1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ea86728d_1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6" name="Google Shape;236;g83ea86728d_1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0" name="Google Shape;25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4" name="Google Shape;13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1" name="Google Shape;14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ff7078c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ff7078c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g74ff7078c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ea86728d_1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3ea86728d_1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g83ea86728d_1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609600" y="1219200"/>
            <a:ext cx="7924800" cy="9144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9" name="Google Shape;19;p2"/>
          <p:cNvCxnSpPr/>
          <p:nvPr/>
        </p:nvCxnSpPr>
        <p:spPr>
          <a:xfrm>
            <a:off x="1981200" y="3962400"/>
            <a:ext cx="6511925" cy="0"/>
          </a:xfrm>
          <a:prstGeom prst="straightConnector1">
            <a:avLst/>
          </a:prstGeom>
          <a:noFill/>
          <a:ln cap="flat" cmpd="sng" w="19050">
            <a:solidFill>
              <a:schemeClr val="accent1"/>
            </a:solidFill>
            <a:prstDash val="solid"/>
            <a:round/>
            <a:headEnd len="sm" w="sm" type="none"/>
            <a:tailEnd len="sm" w="sm" type="none"/>
          </a:ln>
        </p:spPr>
      </p:cxnSp>
      <p:sp>
        <p:nvSpPr>
          <p:cNvPr id="20" name="Google Shape;20;p2"/>
          <p:cNvSpPr txBox="1"/>
          <p:nvPr>
            <p:ph type="ctrTitle"/>
          </p:nvPr>
        </p:nvSpPr>
        <p:spPr>
          <a:xfrm>
            <a:off x="914400" y="1524000"/>
            <a:ext cx="7623175"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5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1981200" y="3962400"/>
            <a:ext cx="65532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1820"/>
              <a:buFont typeface="Noto Sans Symbols"/>
              <a:buNone/>
              <a:defRPr sz="2800"/>
            </a:lvl1pPr>
            <a:lvl2pPr lvl="1" algn="l">
              <a:lnSpc>
                <a:spcPct val="100000"/>
              </a:lnSpc>
              <a:spcBef>
                <a:spcPts val="360"/>
              </a:spcBef>
              <a:spcAft>
                <a:spcPts val="0"/>
              </a:spcAft>
              <a:buSzPts val="108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350"/>
              <a:buChar char="▪"/>
              <a:defRPr/>
            </a:lvl5pPr>
            <a:lvl6pPr lvl="5" algn="l">
              <a:lnSpc>
                <a:spcPct val="100000"/>
              </a:lnSpc>
              <a:spcBef>
                <a:spcPts val="360"/>
              </a:spcBef>
              <a:spcAft>
                <a:spcPts val="0"/>
              </a:spcAft>
              <a:buSzPts val="1350"/>
              <a:buChar char="▪"/>
              <a:defRPr/>
            </a:lvl6pPr>
            <a:lvl7pPr lvl="6" algn="l">
              <a:lnSpc>
                <a:spcPct val="100000"/>
              </a:lnSpc>
              <a:spcBef>
                <a:spcPts val="360"/>
              </a:spcBef>
              <a:spcAft>
                <a:spcPts val="0"/>
              </a:spcAft>
              <a:buSzPts val="1350"/>
              <a:buChar char="▪"/>
              <a:defRPr/>
            </a:lvl7pPr>
            <a:lvl8pPr lvl="7" algn="l">
              <a:lnSpc>
                <a:spcPct val="100000"/>
              </a:lnSpc>
              <a:spcBef>
                <a:spcPts val="360"/>
              </a:spcBef>
              <a:spcAft>
                <a:spcPts val="0"/>
              </a:spcAft>
              <a:buSzPts val="1350"/>
              <a:buChar char="▪"/>
              <a:defRPr/>
            </a:lvl8pPr>
            <a:lvl9pPr lvl="8" algn="l">
              <a:lnSpc>
                <a:spcPct val="100000"/>
              </a:lnSpc>
              <a:spcBef>
                <a:spcPts val="360"/>
              </a:spcBef>
              <a:spcAft>
                <a:spcPts val="0"/>
              </a:spcAft>
              <a:buSzPts val="1350"/>
              <a:buChar char="▪"/>
              <a:defRPr/>
            </a:lvl9pPr>
          </a:lstStyle>
          <a:p/>
        </p:txBody>
      </p:sp>
      <p:sp>
        <p:nvSpPr>
          <p:cNvPr id="22" name="Google Shape;22;p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3124200" y="6243638"/>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 type="body"/>
          </p:nvPr>
        </p:nvSpPr>
        <p:spPr>
          <a:xfrm rot="5400000">
            <a:off x="2306637" y="-249238"/>
            <a:ext cx="4530725" cy="82296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1" name="Google Shape;81;p1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31544" y="2175669"/>
            <a:ext cx="5853112" cy="20574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87" name="Google Shape;87;p12"/>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90" name="Shape 90"/>
        <p:cNvGrpSpPr/>
        <p:nvPr/>
      </p:nvGrpSpPr>
      <p:grpSpPr>
        <a:xfrm>
          <a:off x="0" y="0"/>
          <a:ext cx="0" cy="0"/>
          <a:chOff x="0" y="0"/>
          <a:chExt cx="0" cy="0"/>
        </a:xfrm>
      </p:grpSpPr>
      <p:sp>
        <p:nvSpPr>
          <p:cNvPr id="91" name="Google Shape;91;p1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2 Content" type="txAndTwoObj">
  <p:cSld name="TEXT_AND_TWO_OBJECTS">
    <p:spTree>
      <p:nvGrpSpPr>
        <p:cNvPr id="95" name="Shape 95"/>
        <p:cNvGrpSpPr/>
        <p:nvPr/>
      </p:nvGrpSpPr>
      <p:grpSpPr>
        <a:xfrm>
          <a:off x="0" y="0"/>
          <a:ext cx="0" cy="0"/>
          <a:chOff x="0" y="0"/>
          <a:chExt cx="0" cy="0"/>
        </a:xfrm>
      </p:grpSpPr>
      <p:sp>
        <p:nvSpPr>
          <p:cNvPr id="96" name="Google Shape;96;p1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98" name="Google Shape;98;p14"/>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99" name="Google Shape;99;p14"/>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100" name="Google Shape;100;p1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hart" type="txAndChart">
  <p:cSld name="TEXT_AND_CHART">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5"/>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106" name="Google Shape;106;p15"/>
          <p:cNvSpPr/>
          <p:nvPr>
            <p:ph idx="2" type="chart"/>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lvl="1"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lvl="2"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7" name="Google Shape;107;p1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pic>
        <p:nvPicPr>
          <p:cNvPr descr="image001.png" id="26" name="Google Shape;26;p3"/>
          <p:cNvPicPr preferRelativeResize="0"/>
          <p:nvPr/>
        </p:nvPicPr>
        <p:blipFill rotWithShape="1">
          <a:blip r:embed="rId2">
            <a:alphaModFix/>
          </a:blip>
          <a:srcRect b="0" l="0" r="0" t="0"/>
          <a:stretch/>
        </p:blipFill>
        <p:spPr>
          <a:xfrm>
            <a:off x="8229600" y="228600"/>
            <a:ext cx="774700" cy="774700"/>
          </a:xfrm>
          <a:prstGeom prst="rect">
            <a:avLst/>
          </a:prstGeom>
          <a:noFill/>
          <a:ln>
            <a:noFill/>
          </a:ln>
        </p:spPr>
      </p:pic>
      <p:sp>
        <p:nvSpPr>
          <p:cNvPr id="27" name="Google Shape;27;p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02895" lvl="0" marL="457200" algn="l">
              <a:lnSpc>
                <a:spcPct val="100000"/>
              </a:lnSpc>
              <a:spcBef>
                <a:spcPts val="360"/>
              </a:spcBef>
              <a:spcAft>
                <a:spcPts val="0"/>
              </a:spcAft>
              <a:buSzPts val="1170"/>
              <a:buChar char="■"/>
              <a:defRPr/>
            </a:lvl1pPr>
            <a:lvl2pPr indent="-297180" lvl="1" marL="914400" algn="l">
              <a:lnSpc>
                <a:spcPct val="100000"/>
              </a:lnSpc>
              <a:spcBef>
                <a:spcPts val="360"/>
              </a:spcBef>
              <a:spcAft>
                <a:spcPts val="0"/>
              </a:spcAft>
              <a:buSzPts val="108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14325" lvl="4" marL="2286000" algn="l">
              <a:lnSpc>
                <a:spcPct val="100000"/>
              </a:lnSpc>
              <a:spcBef>
                <a:spcPts val="360"/>
              </a:spcBef>
              <a:spcAft>
                <a:spcPts val="0"/>
              </a:spcAft>
              <a:buSzPts val="1350"/>
              <a:buChar char="▪"/>
              <a:defRPr/>
            </a:lvl5pPr>
            <a:lvl6pPr indent="-314325" lvl="5" marL="2743200" algn="l">
              <a:lnSpc>
                <a:spcPct val="100000"/>
              </a:lnSpc>
              <a:spcBef>
                <a:spcPts val="360"/>
              </a:spcBef>
              <a:spcAft>
                <a:spcPts val="0"/>
              </a:spcAft>
              <a:buSzPts val="1350"/>
              <a:buChar char="▪"/>
              <a:defRPr/>
            </a:lvl6pPr>
            <a:lvl7pPr indent="-314325" lvl="6" marL="3200400" algn="l">
              <a:lnSpc>
                <a:spcPct val="100000"/>
              </a:lnSpc>
              <a:spcBef>
                <a:spcPts val="360"/>
              </a:spcBef>
              <a:spcAft>
                <a:spcPts val="0"/>
              </a:spcAft>
              <a:buSzPts val="1350"/>
              <a:buChar char="▪"/>
              <a:defRPr/>
            </a:lvl7pPr>
            <a:lvl8pPr indent="-314325" lvl="7" marL="3657600" algn="l">
              <a:lnSpc>
                <a:spcPct val="100000"/>
              </a:lnSpc>
              <a:spcBef>
                <a:spcPts val="360"/>
              </a:spcBef>
              <a:spcAft>
                <a:spcPts val="0"/>
              </a:spcAft>
              <a:buSzPts val="1350"/>
              <a:buChar char="▪"/>
              <a:defRPr/>
            </a:lvl8pPr>
            <a:lvl9pPr indent="-314325" lvl="8" marL="4114800" algn="l">
              <a:lnSpc>
                <a:spcPct val="100000"/>
              </a:lnSpc>
              <a:spcBef>
                <a:spcPts val="360"/>
              </a:spcBef>
              <a:spcAft>
                <a:spcPts val="0"/>
              </a:spcAft>
              <a:buSzPts val="1350"/>
              <a:buChar char="▪"/>
              <a:defRPr/>
            </a:lvl9pPr>
          </a:lstStyle>
          <a:p/>
        </p:txBody>
      </p:sp>
      <p:sp>
        <p:nvSpPr>
          <p:cNvPr id="29" name="Google Shape;29;p3"/>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2" name="Shape 32"/>
        <p:cNvGrpSpPr/>
        <p:nvPr/>
      </p:nvGrpSpPr>
      <p:grpSpPr>
        <a:xfrm>
          <a:off x="0" y="0"/>
          <a:ext cx="0" cy="0"/>
          <a:chOff x="0" y="0"/>
          <a:chExt cx="0" cy="0"/>
        </a:xfrm>
      </p:grpSpPr>
      <p:sp>
        <p:nvSpPr>
          <p:cNvPr id="33" name="Google Shape;33;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300"/>
              <a:buNone/>
              <a:defRPr sz="2000"/>
            </a:lvl1pPr>
            <a:lvl2pPr indent="-228600" lvl="1" marL="914400" algn="l">
              <a:lnSpc>
                <a:spcPct val="100000"/>
              </a:lnSpc>
              <a:spcBef>
                <a:spcPts val="360"/>
              </a:spcBef>
              <a:spcAft>
                <a:spcPts val="0"/>
              </a:spcAft>
              <a:buSzPts val="1080"/>
              <a:buNone/>
              <a:defRPr sz="1800"/>
            </a:lvl2pPr>
            <a:lvl3pPr indent="-228600" lvl="2" marL="1371600" algn="l">
              <a:lnSpc>
                <a:spcPct val="100000"/>
              </a:lnSpc>
              <a:spcBef>
                <a:spcPts val="320"/>
              </a:spcBef>
              <a:spcAft>
                <a:spcPts val="0"/>
              </a:spcAft>
              <a:buSzPts val="1040"/>
              <a:buNone/>
              <a:defRPr sz="1600"/>
            </a:lvl3pPr>
            <a:lvl4pPr indent="-228600" lvl="3" marL="1828800" algn="l">
              <a:lnSpc>
                <a:spcPct val="100000"/>
              </a:lnSpc>
              <a:spcBef>
                <a:spcPts val="280"/>
              </a:spcBef>
              <a:spcAft>
                <a:spcPts val="0"/>
              </a:spcAft>
              <a:buSzPts val="980"/>
              <a:buNone/>
              <a:defRPr sz="1400"/>
            </a:lvl4pPr>
            <a:lvl5pPr indent="-228600" lvl="4" marL="2286000" algn="l">
              <a:lnSpc>
                <a:spcPct val="100000"/>
              </a:lnSpc>
              <a:spcBef>
                <a:spcPts val="280"/>
              </a:spcBef>
              <a:spcAft>
                <a:spcPts val="0"/>
              </a:spcAft>
              <a:buSzPts val="1050"/>
              <a:buNone/>
              <a:defRPr sz="1400"/>
            </a:lvl5pPr>
            <a:lvl6pPr indent="-228600" lvl="5" marL="2743200" algn="l">
              <a:lnSpc>
                <a:spcPct val="100000"/>
              </a:lnSpc>
              <a:spcBef>
                <a:spcPts val="280"/>
              </a:spcBef>
              <a:spcAft>
                <a:spcPts val="0"/>
              </a:spcAft>
              <a:buSzPts val="1050"/>
              <a:buNone/>
              <a:defRPr sz="1400"/>
            </a:lvl6pPr>
            <a:lvl7pPr indent="-228600" lvl="6" marL="3200400" algn="l">
              <a:lnSpc>
                <a:spcPct val="100000"/>
              </a:lnSpc>
              <a:spcBef>
                <a:spcPts val="280"/>
              </a:spcBef>
              <a:spcAft>
                <a:spcPts val="0"/>
              </a:spcAft>
              <a:buSzPts val="1050"/>
              <a:buNone/>
              <a:defRPr sz="1400"/>
            </a:lvl7pPr>
            <a:lvl8pPr indent="-228600" lvl="7" marL="3657600" algn="l">
              <a:lnSpc>
                <a:spcPct val="100000"/>
              </a:lnSpc>
              <a:spcBef>
                <a:spcPts val="280"/>
              </a:spcBef>
              <a:spcAft>
                <a:spcPts val="0"/>
              </a:spcAft>
              <a:buSzPts val="1050"/>
              <a:buNone/>
              <a:defRPr sz="1400"/>
            </a:lvl8pPr>
            <a:lvl9pPr indent="-228600" lvl="8" marL="4114800" algn="l">
              <a:lnSpc>
                <a:spcPct val="100000"/>
              </a:lnSpc>
              <a:spcBef>
                <a:spcPts val="280"/>
              </a:spcBef>
              <a:spcAft>
                <a:spcPts val="0"/>
              </a:spcAft>
              <a:buSzPts val="1050"/>
              <a:buNone/>
              <a:defRPr sz="1400"/>
            </a:lvl9pPr>
          </a:lstStyle>
          <a:p/>
        </p:txBody>
      </p:sp>
      <p:sp>
        <p:nvSpPr>
          <p:cNvPr id="35" name="Google Shape;35;p4"/>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41" name="Google Shape;41;p5"/>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4170" lvl="0" marL="457200" algn="l">
              <a:lnSpc>
                <a:spcPct val="100000"/>
              </a:lnSpc>
              <a:spcBef>
                <a:spcPts val="560"/>
              </a:spcBef>
              <a:spcAft>
                <a:spcPts val="0"/>
              </a:spcAft>
              <a:buSzPts val="1820"/>
              <a:buChar char="■"/>
              <a:defRPr sz="2800"/>
            </a:lvl1pPr>
            <a:lvl2pPr indent="-320040" lvl="1" marL="914400" algn="l">
              <a:lnSpc>
                <a:spcPct val="100000"/>
              </a:lnSpc>
              <a:spcBef>
                <a:spcPts val="480"/>
              </a:spcBef>
              <a:spcAft>
                <a:spcPts val="0"/>
              </a:spcAft>
              <a:buSzPts val="1440"/>
              <a:buChar char="❑"/>
              <a:defRPr sz="2400"/>
            </a:lvl2pPr>
            <a:lvl3pPr indent="-311150" lvl="2" marL="1371600" algn="l">
              <a:lnSpc>
                <a:spcPct val="100000"/>
              </a:lnSpc>
              <a:spcBef>
                <a:spcPts val="400"/>
              </a:spcBef>
              <a:spcAft>
                <a:spcPts val="0"/>
              </a:spcAft>
              <a:buSzPts val="1300"/>
              <a:buChar char="■"/>
              <a:defRPr sz="2000"/>
            </a:lvl3pPr>
            <a:lvl4pPr indent="-308610" lvl="3" marL="1828800" algn="l">
              <a:lnSpc>
                <a:spcPct val="100000"/>
              </a:lnSpc>
              <a:spcBef>
                <a:spcPts val="360"/>
              </a:spcBef>
              <a:spcAft>
                <a:spcPts val="0"/>
              </a:spcAft>
              <a:buSzPts val="1260"/>
              <a:buChar char="❑"/>
              <a:defRPr sz="1800"/>
            </a:lvl4pPr>
            <a:lvl5pPr indent="-314325" lvl="4" marL="2286000" algn="l">
              <a:lnSpc>
                <a:spcPct val="100000"/>
              </a:lnSpc>
              <a:spcBef>
                <a:spcPts val="360"/>
              </a:spcBef>
              <a:spcAft>
                <a:spcPts val="0"/>
              </a:spcAft>
              <a:buSzPts val="1350"/>
              <a:buChar char="▪"/>
              <a:defRPr sz="1800"/>
            </a:lvl5pPr>
            <a:lvl6pPr indent="-314325" lvl="5" marL="2743200" algn="l">
              <a:lnSpc>
                <a:spcPct val="100000"/>
              </a:lnSpc>
              <a:spcBef>
                <a:spcPts val="360"/>
              </a:spcBef>
              <a:spcAft>
                <a:spcPts val="0"/>
              </a:spcAft>
              <a:buSzPts val="1350"/>
              <a:buChar char="▪"/>
              <a:defRPr sz="1800"/>
            </a:lvl6pPr>
            <a:lvl7pPr indent="-314325" lvl="6" marL="3200400" algn="l">
              <a:lnSpc>
                <a:spcPct val="100000"/>
              </a:lnSpc>
              <a:spcBef>
                <a:spcPts val="360"/>
              </a:spcBef>
              <a:spcAft>
                <a:spcPts val="0"/>
              </a:spcAft>
              <a:buSzPts val="1350"/>
              <a:buChar char="▪"/>
              <a:defRPr sz="1800"/>
            </a:lvl7pPr>
            <a:lvl8pPr indent="-314325" lvl="7" marL="3657600" algn="l">
              <a:lnSpc>
                <a:spcPct val="100000"/>
              </a:lnSpc>
              <a:spcBef>
                <a:spcPts val="360"/>
              </a:spcBef>
              <a:spcAft>
                <a:spcPts val="0"/>
              </a:spcAft>
              <a:buSzPts val="1350"/>
              <a:buChar char="▪"/>
              <a:defRPr sz="1800"/>
            </a:lvl8pPr>
            <a:lvl9pPr indent="-314325" lvl="8" marL="4114800" algn="l">
              <a:lnSpc>
                <a:spcPct val="100000"/>
              </a:lnSpc>
              <a:spcBef>
                <a:spcPts val="360"/>
              </a:spcBef>
              <a:spcAft>
                <a:spcPts val="0"/>
              </a:spcAft>
              <a:buSzPts val="1350"/>
              <a:buChar char="▪"/>
              <a:defRPr sz="1800"/>
            </a:lvl9pPr>
          </a:lstStyle>
          <a:p/>
        </p:txBody>
      </p:sp>
      <p:sp>
        <p:nvSpPr>
          <p:cNvPr id="42" name="Google Shape;42;p5"/>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48" name="Google Shape;48;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49" name="Google Shape;49;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560"/>
              <a:buNone/>
              <a:defRPr b="1" sz="2400"/>
            </a:lvl1pPr>
            <a:lvl2pPr indent="-228600" lvl="1" marL="914400" algn="l">
              <a:lnSpc>
                <a:spcPct val="100000"/>
              </a:lnSpc>
              <a:spcBef>
                <a:spcPts val="400"/>
              </a:spcBef>
              <a:spcAft>
                <a:spcPts val="0"/>
              </a:spcAft>
              <a:buSzPts val="12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200"/>
              <a:buNone/>
              <a:defRPr b="1" sz="1600"/>
            </a:lvl5pPr>
            <a:lvl6pPr indent="-228600" lvl="5" marL="2743200" algn="l">
              <a:lnSpc>
                <a:spcPct val="100000"/>
              </a:lnSpc>
              <a:spcBef>
                <a:spcPts val="320"/>
              </a:spcBef>
              <a:spcAft>
                <a:spcPts val="0"/>
              </a:spcAft>
              <a:buSzPts val="1200"/>
              <a:buNone/>
              <a:defRPr b="1" sz="1600"/>
            </a:lvl6pPr>
            <a:lvl7pPr indent="-228600" lvl="6" marL="3200400" algn="l">
              <a:lnSpc>
                <a:spcPct val="100000"/>
              </a:lnSpc>
              <a:spcBef>
                <a:spcPts val="320"/>
              </a:spcBef>
              <a:spcAft>
                <a:spcPts val="0"/>
              </a:spcAft>
              <a:buSzPts val="1200"/>
              <a:buNone/>
              <a:defRPr b="1" sz="1600"/>
            </a:lvl7pPr>
            <a:lvl8pPr indent="-228600" lvl="7" marL="3657600" algn="l">
              <a:lnSpc>
                <a:spcPct val="100000"/>
              </a:lnSpc>
              <a:spcBef>
                <a:spcPts val="320"/>
              </a:spcBef>
              <a:spcAft>
                <a:spcPts val="0"/>
              </a:spcAft>
              <a:buSzPts val="1200"/>
              <a:buNone/>
              <a:defRPr b="1" sz="1600"/>
            </a:lvl8pPr>
            <a:lvl9pPr indent="-228600" lvl="8" marL="4114800" algn="l">
              <a:lnSpc>
                <a:spcPct val="100000"/>
              </a:lnSpc>
              <a:spcBef>
                <a:spcPts val="320"/>
              </a:spcBef>
              <a:spcAft>
                <a:spcPts val="0"/>
              </a:spcAft>
              <a:buSzPts val="1200"/>
              <a:buNone/>
              <a:defRPr b="1" sz="1600"/>
            </a:lvl9pPr>
          </a:lstStyle>
          <a:p/>
        </p:txBody>
      </p:sp>
      <p:sp>
        <p:nvSpPr>
          <p:cNvPr id="50" name="Google Shape;50;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7660" lvl="0" marL="457200" algn="l">
              <a:lnSpc>
                <a:spcPct val="100000"/>
              </a:lnSpc>
              <a:spcBef>
                <a:spcPts val="480"/>
              </a:spcBef>
              <a:spcAft>
                <a:spcPts val="0"/>
              </a:spcAft>
              <a:buSzPts val="1560"/>
              <a:buChar char="■"/>
              <a:defRPr sz="2400"/>
            </a:lvl1pPr>
            <a:lvl2pPr indent="-304800" lvl="1" marL="914400" algn="l">
              <a:lnSpc>
                <a:spcPct val="100000"/>
              </a:lnSpc>
              <a:spcBef>
                <a:spcPts val="400"/>
              </a:spcBef>
              <a:spcAft>
                <a:spcPts val="0"/>
              </a:spcAft>
              <a:buSzPts val="1200"/>
              <a:buChar char="❑"/>
              <a:defRPr sz="2000"/>
            </a:lvl2pPr>
            <a:lvl3pPr indent="-302894" lvl="2" marL="1371600" algn="l">
              <a:lnSpc>
                <a:spcPct val="100000"/>
              </a:lnSpc>
              <a:spcBef>
                <a:spcPts val="360"/>
              </a:spcBef>
              <a:spcAft>
                <a:spcPts val="0"/>
              </a:spcAft>
              <a:buSzPts val="1170"/>
              <a:buChar char="■"/>
              <a:defRPr sz="1800"/>
            </a:lvl3pPr>
            <a:lvl4pPr indent="-299719" lvl="3" marL="1828800" algn="l">
              <a:lnSpc>
                <a:spcPct val="100000"/>
              </a:lnSpc>
              <a:spcBef>
                <a:spcPts val="320"/>
              </a:spcBef>
              <a:spcAft>
                <a:spcPts val="0"/>
              </a:spcAft>
              <a:buSzPts val="1120"/>
              <a:buChar char="❑"/>
              <a:defRPr sz="1600"/>
            </a:lvl4pPr>
            <a:lvl5pPr indent="-304800" lvl="4" marL="2286000" algn="l">
              <a:lnSpc>
                <a:spcPct val="100000"/>
              </a:lnSpc>
              <a:spcBef>
                <a:spcPts val="320"/>
              </a:spcBef>
              <a:spcAft>
                <a:spcPts val="0"/>
              </a:spcAft>
              <a:buSzPts val="1200"/>
              <a:buChar char="▪"/>
              <a:defRPr sz="1600"/>
            </a:lvl5pPr>
            <a:lvl6pPr indent="-304800" lvl="5" marL="2743200" algn="l">
              <a:lnSpc>
                <a:spcPct val="100000"/>
              </a:lnSpc>
              <a:spcBef>
                <a:spcPts val="320"/>
              </a:spcBef>
              <a:spcAft>
                <a:spcPts val="0"/>
              </a:spcAft>
              <a:buSzPts val="1200"/>
              <a:buChar char="▪"/>
              <a:defRPr sz="1600"/>
            </a:lvl6pPr>
            <a:lvl7pPr indent="-304800" lvl="6" marL="3200400" algn="l">
              <a:lnSpc>
                <a:spcPct val="100000"/>
              </a:lnSpc>
              <a:spcBef>
                <a:spcPts val="320"/>
              </a:spcBef>
              <a:spcAft>
                <a:spcPts val="0"/>
              </a:spcAft>
              <a:buSzPts val="1200"/>
              <a:buChar char="▪"/>
              <a:defRPr sz="1600"/>
            </a:lvl7pPr>
            <a:lvl8pPr indent="-304800" lvl="7" marL="3657600" algn="l">
              <a:lnSpc>
                <a:spcPct val="100000"/>
              </a:lnSpc>
              <a:spcBef>
                <a:spcPts val="320"/>
              </a:spcBef>
              <a:spcAft>
                <a:spcPts val="0"/>
              </a:spcAft>
              <a:buSzPts val="1200"/>
              <a:buChar char="▪"/>
              <a:defRPr sz="1600"/>
            </a:lvl8pPr>
            <a:lvl9pPr indent="-304800" lvl="8" marL="4114800" algn="l">
              <a:lnSpc>
                <a:spcPct val="100000"/>
              </a:lnSpc>
              <a:spcBef>
                <a:spcPts val="320"/>
              </a:spcBef>
              <a:spcAft>
                <a:spcPts val="0"/>
              </a:spcAft>
              <a:buSzPts val="1200"/>
              <a:buChar char="▪"/>
              <a:defRPr sz="1600"/>
            </a:lvl9pPr>
          </a:lstStyle>
          <a:p/>
        </p:txBody>
      </p:sp>
      <p:sp>
        <p:nvSpPr>
          <p:cNvPr id="51" name="Google Shape;51;p6"/>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pic>
        <p:nvPicPr>
          <p:cNvPr descr="image001.png" id="60" name="Google Shape;60;p8"/>
          <p:cNvPicPr preferRelativeResize="0"/>
          <p:nvPr/>
        </p:nvPicPr>
        <p:blipFill rotWithShape="1">
          <a:blip r:embed="rId2">
            <a:alphaModFix/>
          </a:blip>
          <a:srcRect b="0" l="0" r="0" t="0"/>
          <a:stretch/>
        </p:blipFill>
        <p:spPr>
          <a:xfrm>
            <a:off x="8293100" y="76200"/>
            <a:ext cx="774700" cy="774700"/>
          </a:xfrm>
          <a:prstGeom prst="rect">
            <a:avLst/>
          </a:prstGeom>
          <a:noFill/>
          <a:ln>
            <a:noFill/>
          </a:ln>
        </p:spPr>
      </p:pic>
      <p:sp>
        <p:nvSpPr>
          <p:cNvPr id="61" name="Google Shape;61;p8"/>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60680" lvl="0" marL="457200" algn="l">
              <a:lnSpc>
                <a:spcPct val="100000"/>
              </a:lnSpc>
              <a:spcBef>
                <a:spcPts val="640"/>
              </a:spcBef>
              <a:spcAft>
                <a:spcPts val="0"/>
              </a:spcAft>
              <a:buSzPts val="2080"/>
              <a:buChar char="■"/>
              <a:defRPr sz="3200"/>
            </a:lvl1pPr>
            <a:lvl2pPr indent="-335280" lvl="1" marL="914400" algn="l">
              <a:lnSpc>
                <a:spcPct val="100000"/>
              </a:lnSpc>
              <a:spcBef>
                <a:spcPts val="560"/>
              </a:spcBef>
              <a:spcAft>
                <a:spcPts val="0"/>
              </a:spcAft>
              <a:buSzPts val="168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23850" lvl="4" marL="2286000" algn="l">
              <a:lnSpc>
                <a:spcPct val="100000"/>
              </a:lnSpc>
              <a:spcBef>
                <a:spcPts val="400"/>
              </a:spcBef>
              <a:spcAft>
                <a:spcPts val="0"/>
              </a:spcAft>
              <a:buSzPts val="1500"/>
              <a:buChar char="▪"/>
              <a:defRPr sz="2000"/>
            </a:lvl5pPr>
            <a:lvl6pPr indent="-323850" lvl="5" marL="2743200" algn="l">
              <a:lnSpc>
                <a:spcPct val="100000"/>
              </a:lnSpc>
              <a:spcBef>
                <a:spcPts val="400"/>
              </a:spcBef>
              <a:spcAft>
                <a:spcPts val="0"/>
              </a:spcAft>
              <a:buSzPts val="1500"/>
              <a:buChar char="▪"/>
              <a:defRPr sz="2000"/>
            </a:lvl6pPr>
            <a:lvl7pPr indent="-323850" lvl="6" marL="3200400" algn="l">
              <a:lnSpc>
                <a:spcPct val="100000"/>
              </a:lnSpc>
              <a:spcBef>
                <a:spcPts val="400"/>
              </a:spcBef>
              <a:spcAft>
                <a:spcPts val="0"/>
              </a:spcAft>
              <a:buSzPts val="1500"/>
              <a:buChar char="▪"/>
              <a:defRPr sz="2000"/>
            </a:lvl7pPr>
            <a:lvl8pPr indent="-323850" lvl="7" marL="3657600" algn="l">
              <a:lnSpc>
                <a:spcPct val="100000"/>
              </a:lnSpc>
              <a:spcBef>
                <a:spcPts val="400"/>
              </a:spcBef>
              <a:spcAft>
                <a:spcPts val="0"/>
              </a:spcAft>
              <a:buSzPts val="1500"/>
              <a:buChar char="▪"/>
              <a:defRPr sz="2000"/>
            </a:lvl8pPr>
            <a:lvl9pPr indent="-323850" lvl="8" marL="4114800" algn="l">
              <a:lnSpc>
                <a:spcPct val="100000"/>
              </a:lnSpc>
              <a:spcBef>
                <a:spcPts val="400"/>
              </a:spcBef>
              <a:spcAft>
                <a:spcPts val="0"/>
              </a:spcAft>
              <a:buSzPts val="1500"/>
              <a:buChar char="▪"/>
              <a:defRPr sz="2000"/>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68" name="Google Shape;68;p9"/>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2080"/>
              <a:buFont typeface="Noto Sans Symbols"/>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accent2"/>
              </a:buClr>
              <a:buSzPts val="1680"/>
              <a:buFont typeface="Noto Sans Symbols"/>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accent1"/>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9pPr>
          </a:lstStyle>
          <a:p/>
        </p:txBody>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910"/>
              <a:buNone/>
              <a:defRPr sz="1400"/>
            </a:lvl1pPr>
            <a:lvl2pPr indent="-228600" lvl="1" marL="914400" algn="l">
              <a:lnSpc>
                <a:spcPct val="100000"/>
              </a:lnSpc>
              <a:spcBef>
                <a:spcPts val="240"/>
              </a:spcBef>
              <a:spcAft>
                <a:spcPts val="0"/>
              </a:spcAft>
              <a:buSzPts val="720"/>
              <a:buNone/>
              <a:defRPr sz="1200"/>
            </a:lvl2pPr>
            <a:lvl3pPr indent="-228600" lvl="2" marL="1371600" algn="l">
              <a:lnSpc>
                <a:spcPct val="100000"/>
              </a:lnSpc>
              <a:spcBef>
                <a:spcPts val="200"/>
              </a:spcBef>
              <a:spcAft>
                <a:spcPts val="0"/>
              </a:spcAft>
              <a:buSzPts val="650"/>
              <a:buNone/>
              <a:defRPr sz="1000"/>
            </a:lvl3pPr>
            <a:lvl4pPr indent="-228600" lvl="3" marL="1828800" algn="l">
              <a:lnSpc>
                <a:spcPct val="100000"/>
              </a:lnSpc>
              <a:spcBef>
                <a:spcPts val="180"/>
              </a:spcBef>
              <a:spcAft>
                <a:spcPts val="0"/>
              </a:spcAft>
              <a:buSzPts val="630"/>
              <a:buNone/>
              <a:defRPr sz="900"/>
            </a:lvl4pPr>
            <a:lvl5pPr indent="-228600" lvl="4" marL="2286000" algn="l">
              <a:lnSpc>
                <a:spcPct val="100000"/>
              </a:lnSpc>
              <a:spcBef>
                <a:spcPts val="180"/>
              </a:spcBef>
              <a:spcAft>
                <a:spcPts val="0"/>
              </a:spcAft>
              <a:buSzPts val="675"/>
              <a:buNone/>
              <a:defRPr sz="900"/>
            </a:lvl5pPr>
            <a:lvl6pPr indent="-228600" lvl="5" marL="2743200" algn="l">
              <a:lnSpc>
                <a:spcPct val="100000"/>
              </a:lnSpc>
              <a:spcBef>
                <a:spcPts val="180"/>
              </a:spcBef>
              <a:spcAft>
                <a:spcPts val="0"/>
              </a:spcAft>
              <a:buSzPts val="675"/>
              <a:buNone/>
              <a:defRPr sz="900"/>
            </a:lvl6pPr>
            <a:lvl7pPr indent="-228600" lvl="6" marL="3200400" algn="l">
              <a:lnSpc>
                <a:spcPct val="100000"/>
              </a:lnSpc>
              <a:spcBef>
                <a:spcPts val="180"/>
              </a:spcBef>
              <a:spcAft>
                <a:spcPts val="0"/>
              </a:spcAft>
              <a:buSzPts val="675"/>
              <a:buNone/>
              <a:defRPr sz="900"/>
            </a:lvl7pPr>
            <a:lvl8pPr indent="-228600" lvl="7" marL="3657600" algn="l">
              <a:lnSpc>
                <a:spcPct val="100000"/>
              </a:lnSpc>
              <a:spcBef>
                <a:spcPts val="180"/>
              </a:spcBef>
              <a:spcAft>
                <a:spcPts val="0"/>
              </a:spcAft>
              <a:buSzPts val="675"/>
              <a:buNone/>
              <a:defRPr sz="900"/>
            </a:lvl8pPr>
            <a:lvl9pPr indent="-228600" lvl="8" marL="4114800" algn="l">
              <a:lnSpc>
                <a:spcPct val="100000"/>
              </a:lnSpc>
              <a:spcBef>
                <a:spcPts val="180"/>
              </a:spcBef>
              <a:spcAft>
                <a:spcPts val="0"/>
              </a:spcAft>
              <a:buSzPts val="675"/>
              <a:buNone/>
              <a:defRPr sz="900"/>
            </a:lvl9pPr>
          </a:lstStyle>
          <a:p/>
        </p:txBody>
      </p:sp>
      <p:sp>
        <p:nvSpPr>
          <p:cNvPr id="75" name="Google Shape;75;p10"/>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Garamond"/>
                <a:ea typeface="Garamond"/>
                <a:cs typeface="Garamond"/>
                <a:sym typeface="Garamond"/>
              </a:defRPr>
            </a:lvl9pPr>
          </a:lstStyle>
          <a:p/>
        </p:txBody>
      </p:sp>
      <p:sp>
        <p:nvSpPr>
          <p:cNvPr id="11" name="Google Shape;11;p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52425" lvl="0" marL="457200" marR="0" rtl="0" algn="l">
              <a:lnSpc>
                <a:spcPct val="100000"/>
              </a:lnSpc>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lnSpc>
                <a:spcPct val="100000"/>
              </a:lnSpc>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lnSpc>
                <a:spcPct val="100000"/>
              </a:lnSpc>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lnSpc>
                <a:spcPct val="100000"/>
              </a:lnSpc>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243638"/>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3638"/>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 name="Google Shape;16;p1"/>
          <p:cNvCxnSpPr/>
          <p:nvPr/>
        </p:nvCxnSpPr>
        <p:spPr>
          <a:xfrm>
            <a:off x="457200" y="6172200"/>
            <a:ext cx="8229600" cy="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mc:Choice Requires="p14">
      <p:transition spd="slow" p14:dur="16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6"/>
          <p:cNvSpPr txBox="1"/>
          <p:nvPr>
            <p:ph type="ctrTitle"/>
          </p:nvPr>
        </p:nvSpPr>
        <p:spPr>
          <a:xfrm>
            <a:off x="762000" y="1295400"/>
            <a:ext cx="7772400"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5400">
                <a:latin typeface="Times New Roman"/>
                <a:ea typeface="Times New Roman"/>
                <a:cs typeface="Times New Roman"/>
                <a:sym typeface="Times New Roman"/>
              </a:rPr>
              <a:t>Customer Churn Prediction </a:t>
            </a:r>
            <a:endParaRPr/>
          </a:p>
        </p:txBody>
      </p:sp>
      <p:sp>
        <p:nvSpPr>
          <p:cNvPr id="116" name="Google Shape;116;p16"/>
          <p:cNvSpPr txBox="1"/>
          <p:nvPr>
            <p:ph idx="1" type="subTitle"/>
          </p:nvPr>
        </p:nvSpPr>
        <p:spPr>
          <a:xfrm>
            <a:off x="685800" y="4114800"/>
            <a:ext cx="7848600" cy="1676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00"/>
              <a:buNone/>
            </a:pPr>
            <a:r>
              <a:rPr b="1" lang="en-US" sz="2000">
                <a:latin typeface="Times New Roman"/>
                <a:ea typeface="Times New Roman"/>
                <a:cs typeface="Times New Roman"/>
                <a:sym typeface="Times New Roman"/>
              </a:rPr>
              <a:t>Batch No: A-09				        Project Guide:</a:t>
            </a:r>
            <a:endParaRPr/>
          </a:p>
          <a:p>
            <a:pPr indent="0" lvl="0" marL="0" rtl="0" algn="l">
              <a:lnSpc>
                <a:spcPct val="100000"/>
              </a:lnSpc>
              <a:spcBef>
                <a:spcPts val="320"/>
              </a:spcBef>
              <a:spcAft>
                <a:spcPts val="0"/>
              </a:spcAft>
              <a:buSzPts val="1040"/>
              <a:buNone/>
            </a:pPr>
            <a:r>
              <a:rPr lang="en-US" sz="1600">
                <a:latin typeface="Times New Roman"/>
                <a:ea typeface="Times New Roman"/>
                <a:cs typeface="Times New Roman"/>
                <a:sym typeface="Times New Roman"/>
              </a:rPr>
              <a:t>G.Lavanya    	 (164G1A0548)                                  M.Soumya, </a:t>
            </a:r>
            <a:r>
              <a:rPr lang="en-US" sz="1300">
                <a:latin typeface="Times New Roman"/>
                <a:ea typeface="Times New Roman"/>
                <a:cs typeface="Times New Roman"/>
                <a:sym typeface="Times New Roman"/>
              </a:rPr>
              <a:t>M.Tech.</a:t>
            </a:r>
            <a:endParaRPr baseline="-25000" sz="13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S.Bhargavi	      	  (164G1A0514)                                      Assistant Professor`</a:t>
            </a:r>
            <a:endParaRPr sz="16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S.Ayesha               (164G1A0508)</a:t>
            </a:r>
            <a:endParaRPr sz="1600">
              <a:latin typeface="Times New Roman"/>
              <a:ea typeface="Times New Roman"/>
              <a:cs typeface="Times New Roman"/>
              <a:sym typeface="Times New Roman"/>
            </a:endParaRPr>
          </a:p>
          <a:p>
            <a:pPr indent="0" lvl="0" marL="0" rtl="0" algn="l">
              <a:lnSpc>
                <a:spcPct val="100000"/>
              </a:lnSpc>
              <a:spcBef>
                <a:spcPts val="320"/>
              </a:spcBef>
              <a:spcAft>
                <a:spcPts val="0"/>
              </a:spcAft>
              <a:buSzPts val="1040"/>
              <a:buFont typeface="Noto Sans Symbols"/>
              <a:buNone/>
            </a:pPr>
            <a:r>
              <a:rPr lang="en-US" sz="1600">
                <a:latin typeface="Times New Roman"/>
                <a:ea typeface="Times New Roman"/>
                <a:cs typeface="Times New Roman"/>
                <a:sym typeface="Times New Roman"/>
              </a:rPr>
              <a:t>B.Kranthi Kumar    (164G1A0541)</a:t>
            </a:r>
            <a:endParaRPr/>
          </a:p>
          <a:p>
            <a:pPr indent="0" lvl="0" marL="0" rtl="0" algn="l">
              <a:lnSpc>
                <a:spcPct val="100000"/>
              </a:lnSpc>
              <a:spcBef>
                <a:spcPts val="320"/>
              </a:spcBef>
              <a:spcAft>
                <a:spcPts val="0"/>
              </a:spcAft>
              <a:buSzPts val="1040"/>
              <a:buNone/>
            </a:pPr>
            <a:r>
              <a:t/>
            </a:r>
            <a:endParaRPr sz="1600">
              <a:latin typeface="Times New Roman"/>
              <a:ea typeface="Times New Roman"/>
              <a:cs typeface="Times New Roman"/>
              <a:sym typeface="Times New Roman"/>
            </a:endParaRPr>
          </a:p>
        </p:txBody>
      </p:sp>
      <p:sp>
        <p:nvSpPr>
          <p:cNvPr id="117" name="Google Shape;117;p16"/>
          <p:cNvSpPr txBox="1"/>
          <p:nvPr/>
        </p:nvSpPr>
        <p:spPr>
          <a:xfrm>
            <a:off x="1447800" y="5967412"/>
            <a:ext cx="7086600" cy="1016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Srinivasa Ramanujan Institute of Technology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18" name="Google Shape;118;p16"/>
          <p:cNvPicPr preferRelativeResize="0"/>
          <p:nvPr/>
        </p:nvPicPr>
        <p:blipFill rotWithShape="1">
          <a:blip r:embed="rId3">
            <a:alphaModFix/>
          </a:blip>
          <a:srcRect b="0" l="0" r="0" t="0"/>
          <a:stretch/>
        </p:blipFill>
        <p:spPr>
          <a:xfrm>
            <a:off x="685800" y="5929312"/>
            <a:ext cx="958850" cy="814388"/>
          </a:xfrm>
          <a:prstGeom prst="rect">
            <a:avLst/>
          </a:prstGeom>
          <a:noFill/>
          <a:ln>
            <a:noFill/>
          </a:ln>
        </p:spPr>
      </p:pic>
    </p:spTree>
  </p:cSld>
  <p:clrMapOvr>
    <a:masterClrMapping/>
  </p:clrMapOvr>
  <mc:AlternateContent>
    <mc:Choice Requires="p14">
      <p:transition spd="slow" p14:dur="20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400"/>
              <a:t>Implementation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code for Model building using logistic regression</a:t>
            </a:r>
            <a:endParaRPr sz="2400"/>
          </a:p>
        </p:txBody>
      </p:sp>
      <p:sp>
        <p:nvSpPr>
          <p:cNvPr id="191" name="Google Shape;191;p25"/>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92" name="Google Shape;192;p25"/>
          <p:cNvPicPr preferRelativeResize="0"/>
          <p:nvPr/>
        </p:nvPicPr>
        <p:blipFill>
          <a:blip r:embed="rId3">
            <a:alphaModFix/>
          </a:blip>
          <a:stretch>
            <a:fillRect/>
          </a:stretch>
        </p:blipFill>
        <p:spPr>
          <a:xfrm>
            <a:off x="457200" y="1683175"/>
            <a:ext cx="8229599" cy="4369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Model building using gradient boosting algorithm</a:t>
            </a:r>
            <a:endParaRPr sz="2400"/>
          </a:p>
        </p:txBody>
      </p:sp>
      <p:sp>
        <p:nvSpPr>
          <p:cNvPr id="199" name="Google Shape;199;p26"/>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00" name="Google Shape;200;p26"/>
          <p:cNvPicPr preferRelativeResize="0"/>
          <p:nvPr/>
        </p:nvPicPr>
        <p:blipFill>
          <a:blip r:embed="rId3">
            <a:alphaModFix/>
          </a:blip>
          <a:stretch>
            <a:fillRect/>
          </a:stretch>
        </p:blipFill>
        <p:spPr>
          <a:xfrm>
            <a:off x="457200" y="1600200"/>
            <a:ext cx="8229600" cy="453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Classification Output</a:t>
            </a:r>
            <a:endParaRPr/>
          </a:p>
        </p:txBody>
      </p:sp>
      <p:sp>
        <p:nvSpPr>
          <p:cNvPr id="207" name="Google Shape;207;p27"/>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08" name="Google Shape;208;p27"/>
          <p:cNvPicPr preferRelativeResize="0"/>
          <p:nvPr/>
        </p:nvPicPr>
        <p:blipFill>
          <a:blip r:embed="rId3">
            <a:alphaModFix/>
          </a:blip>
          <a:stretch>
            <a:fillRect/>
          </a:stretch>
        </p:blipFill>
        <p:spPr>
          <a:xfrm>
            <a:off x="457200" y="1600200"/>
            <a:ext cx="8137676" cy="4473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8"/>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t>Factor identification:</a:t>
            </a:r>
            <a:endParaRPr sz="2400"/>
          </a:p>
          <a:p>
            <a:pPr indent="0" lvl="0" marL="0" rtl="0" algn="l">
              <a:spcBef>
                <a:spcPts val="360"/>
              </a:spcBef>
              <a:spcAft>
                <a:spcPts val="0"/>
              </a:spcAft>
              <a:buNone/>
            </a:pPr>
            <a:r>
              <a:rPr lang="en-US" sz="2400"/>
              <a:t>	</a:t>
            </a:r>
            <a:endParaRPr sz="2400"/>
          </a:p>
        </p:txBody>
      </p:sp>
      <p:pic>
        <p:nvPicPr>
          <p:cNvPr id="216" name="Google Shape;216;p28"/>
          <p:cNvPicPr preferRelativeResize="0"/>
          <p:nvPr/>
        </p:nvPicPr>
        <p:blipFill>
          <a:blip r:embed="rId3">
            <a:alphaModFix/>
          </a:blip>
          <a:stretch>
            <a:fillRect/>
          </a:stretch>
        </p:blipFill>
        <p:spPr>
          <a:xfrm>
            <a:off x="752050" y="3079825"/>
            <a:ext cx="7934750" cy="305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Factor Identification</a:t>
            </a:r>
            <a:endParaRPr/>
          </a:p>
        </p:txBody>
      </p:sp>
      <p:sp>
        <p:nvSpPr>
          <p:cNvPr id="223" name="Google Shape;223;p29"/>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24" name="Google Shape;224;p29"/>
          <p:cNvPicPr preferRelativeResize="0"/>
          <p:nvPr/>
        </p:nvPicPr>
        <p:blipFill>
          <a:blip r:embed="rId3">
            <a:alphaModFix/>
          </a:blip>
          <a:stretch>
            <a:fillRect/>
          </a:stretch>
        </p:blipFill>
        <p:spPr>
          <a:xfrm>
            <a:off x="457200" y="1600200"/>
            <a:ext cx="8229600" cy="453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Clustering</a:t>
            </a:r>
            <a:endParaRPr/>
          </a:p>
        </p:txBody>
      </p:sp>
      <p:sp>
        <p:nvSpPr>
          <p:cNvPr id="231" name="Google Shape;231;p30"/>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sz="2400"/>
          </a:p>
        </p:txBody>
      </p:sp>
      <p:pic>
        <p:nvPicPr>
          <p:cNvPr id="232" name="Google Shape;232;p30"/>
          <p:cNvPicPr preferRelativeResize="0"/>
          <p:nvPr/>
        </p:nvPicPr>
        <p:blipFill>
          <a:blip r:embed="rId3">
            <a:alphaModFix/>
          </a:blip>
          <a:stretch>
            <a:fillRect/>
          </a:stretch>
        </p:blipFill>
        <p:spPr>
          <a:xfrm>
            <a:off x="537175" y="1600200"/>
            <a:ext cx="8149625" cy="4530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Output</a:t>
            </a:r>
            <a:endParaRPr/>
          </a:p>
        </p:txBody>
      </p:sp>
      <p:sp>
        <p:nvSpPr>
          <p:cNvPr id="239" name="Google Shape;239;p31"/>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240" name="Google Shape;240;p31"/>
          <p:cNvPicPr preferRelativeResize="0"/>
          <p:nvPr/>
        </p:nvPicPr>
        <p:blipFill>
          <a:blip r:embed="rId3">
            <a:alphaModFix/>
          </a:blip>
          <a:stretch>
            <a:fillRect/>
          </a:stretch>
        </p:blipFill>
        <p:spPr>
          <a:xfrm>
            <a:off x="457200" y="1600200"/>
            <a:ext cx="7762876" cy="4530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Requirements</a:t>
            </a:r>
            <a:endParaRPr/>
          </a:p>
        </p:txBody>
      </p:sp>
      <p:sp>
        <p:nvSpPr>
          <p:cNvPr id="246" name="Google Shape;246;p32"/>
          <p:cNvSpPr txBox="1"/>
          <p:nvPr>
            <p:ph idx="1" type="body"/>
          </p:nvPr>
        </p:nvSpPr>
        <p:spPr>
          <a:xfrm>
            <a:off x="457200" y="1163700"/>
            <a:ext cx="8229600" cy="453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50"/>
              <a:buNone/>
            </a:pPr>
            <a:r>
              <a:rPr lang="en-US" sz="2400">
                <a:latin typeface="Times New Roman"/>
                <a:ea typeface="Times New Roman"/>
                <a:cs typeface="Times New Roman"/>
                <a:sym typeface="Times New Roman"/>
              </a:rPr>
              <a:t>Hardware and Software Requirements</a:t>
            </a:r>
            <a:endParaRPr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b="1" lang="en-US" sz="2400">
                <a:latin typeface="Times New Roman"/>
                <a:ea typeface="Times New Roman"/>
                <a:cs typeface="Times New Roman"/>
                <a:sym typeface="Times New Roman"/>
              </a:rPr>
              <a:t>S/W System Requirements :</a:t>
            </a:r>
            <a:endParaRPr b="1"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 Operating System : Windows 7/8/10 </a:t>
            </a:r>
            <a:endParaRPr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 Python IDLE</a:t>
            </a:r>
            <a:endParaRPr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Anaconda-Jupyter Notebook</a:t>
            </a:r>
            <a:endParaRPr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Hardware Requirements :</a:t>
            </a:r>
            <a:endParaRPr b="1"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 Processor - Intel i3  </a:t>
            </a:r>
            <a:endParaRPr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 RAM - 4GB </a:t>
            </a:r>
            <a:endParaRPr sz="2400">
              <a:latin typeface="Times New Roman"/>
              <a:ea typeface="Times New Roman"/>
              <a:cs typeface="Times New Roman"/>
              <a:sym typeface="Times New Roman"/>
            </a:endParaRPr>
          </a:p>
          <a:p>
            <a:pPr indent="-342900" lvl="0" marL="342900" rtl="0" algn="l">
              <a:lnSpc>
                <a:spcPct val="100000"/>
              </a:lnSpc>
              <a:spcBef>
                <a:spcPts val="600"/>
              </a:spcBef>
              <a:spcAft>
                <a:spcPts val="0"/>
              </a:spcAft>
              <a:buSzPts val="1950"/>
              <a:buNone/>
            </a:pPr>
            <a:r>
              <a:rPr lang="en-US" sz="2400">
                <a:latin typeface="Times New Roman"/>
                <a:ea typeface="Times New Roman"/>
                <a:cs typeface="Times New Roman"/>
                <a:sym typeface="Times New Roman"/>
              </a:rPr>
              <a:t> Hard Disk - 500 GB</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Literature Survey</a:t>
            </a:r>
            <a:endParaRPr/>
          </a:p>
        </p:txBody>
      </p:sp>
      <p:sp>
        <p:nvSpPr>
          <p:cNvPr id="253" name="Google Shape;253;p33"/>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81000" lvl="0" marL="457200" rtl="0" algn="l">
              <a:lnSpc>
                <a:spcPct val="100100"/>
              </a:lnSpc>
              <a:spcBef>
                <a:spcPts val="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N.Kamalraj and A.Malathi proposed “A Survey on Churn Prediction Techniques in Communication Sector”. </a:t>
            </a:r>
            <a:endParaRPr sz="2400">
              <a:highlight>
                <a:srgbClr val="FFFFFF"/>
              </a:highlight>
              <a:latin typeface="Times New Roman"/>
              <a:ea typeface="Times New Roman"/>
              <a:cs typeface="Times New Roman"/>
              <a:sym typeface="Times New Roman"/>
            </a:endParaRPr>
          </a:p>
          <a:p>
            <a:pPr indent="0" lvl="0" marL="457200" rtl="0" algn="l">
              <a:lnSpc>
                <a:spcPct val="100100"/>
              </a:lnSpc>
              <a:spcBef>
                <a:spcPts val="0"/>
              </a:spcBef>
              <a:spcAft>
                <a:spcPts val="0"/>
              </a:spcAft>
              <a:buNone/>
            </a:pPr>
            <a:r>
              <a:t/>
            </a:r>
            <a:endParaRPr sz="2400">
              <a:highlight>
                <a:srgbClr val="FFFFFF"/>
              </a:highlight>
              <a:latin typeface="Times New Roman"/>
              <a:ea typeface="Times New Roman"/>
              <a:cs typeface="Times New Roman"/>
              <a:sym typeface="Times New Roman"/>
            </a:endParaRPr>
          </a:p>
          <a:p>
            <a:pPr indent="-381000" lvl="0" marL="457200" rtl="0" algn="l">
              <a:lnSpc>
                <a:spcPct val="100100"/>
              </a:lnSpc>
              <a:spcBef>
                <a:spcPts val="0"/>
              </a:spcBef>
              <a:spcAft>
                <a:spcPts val="0"/>
              </a:spcAft>
              <a:buSzPts val="2400"/>
              <a:buFont typeface="Times New Roman"/>
              <a:buChar char="■"/>
            </a:pPr>
            <a:r>
              <a:rPr lang="en-US" sz="2400">
                <a:highlight>
                  <a:srgbClr val="FFFFFF"/>
                </a:highlight>
                <a:latin typeface="Times New Roman"/>
                <a:ea typeface="Times New Roman"/>
                <a:cs typeface="Times New Roman"/>
                <a:sym typeface="Times New Roman"/>
              </a:rPr>
              <a:t>Ina Maryani1 and Dwiza Riana2 propsed “Clustering and Profiling of Customers Using RFM For Customer Relationship Management Recommendations”.</a:t>
            </a:r>
            <a:endParaRPr sz="2400">
              <a:highlight>
                <a:srgbClr val="FFFFFF"/>
              </a:highlight>
              <a:latin typeface="Times New Roman"/>
              <a:ea typeface="Times New Roman"/>
              <a:cs typeface="Times New Roman"/>
              <a:sym typeface="Times New Roman"/>
            </a:endParaRPr>
          </a:p>
          <a:p>
            <a:pPr indent="0" lvl="0" marL="457200" rtl="0" algn="l">
              <a:lnSpc>
                <a:spcPct val="100000"/>
              </a:lnSpc>
              <a:spcBef>
                <a:spcPts val="36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57200" y="2016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Introduction</a:t>
            </a:r>
            <a:endParaRPr/>
          </a:p>
        </p:txBody>
      </p:sp>
      <p:sp>
        <p:nvSpPr>
          <p:cNvPr id="124" name="Google Shape;124;p1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In the present world, a huge volume of data is being generated by telecom companies at an exceedingly fast rate. There is a range of telecom service providers competing in the market to increase their client share. Customers have multiple options in the form of better and less expensive services. The ultimate goal of telecom companies is to maximize their profit and stay alive in a competitive market place. A customer churn happens when a vast percentage of clients are not satisfied.</a:t>
            </a:r>
            <a:endParaRPr sz="2400">
              <a:latin typeface="Times New Roman"/>
              <a:ea typeface="Times New Roman"/>
              <a:cs typeface="Times New Roman"/>
              <a:sym typeface="Times New Roman"/>
            </a:endParaRPr>
          </a:p>
          <a:p>
            <a:pPr indent="0" lvl="0" marL="457200" rtl="0" algn="just">
              <a:lnSpc>
                <a:spcPct val="150000"/>
              </a:lnSpc>
              <a:spcBef>
                <a:spcPts val="360"/>
              </a:spcBef>
              <a:spcAft>
                <a:spcPts val="0"/>
              </a:spcAft>
              <a:buNone/>
            </a:pPr>
            <a:r>
              <a:t/>
            </a:r>
            <a:endParaRPr sz="2400">
              <a:solidFill>
                <a:srgbClr val="3F3F3F"/>
              </a:solidFill>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Abstract </a:t>
            </a:r>
            <a:endParaRPr/>
          </a:p>
        </p:txBody>
      </p:sp>
      <p:sp>
        <p:nvSpPr>
          <p:cNvPr id="130" name="Google Shape;130;p18"/>
          <p:cNvSpPr txBox="1"/>
          <p:nvPr>
            <p:ph idx="1" type="body"/>
          </p:nvPr>
        </p:nvSpPr>
        <p:spPr>
          <a:xfrm>
            <a:off x="304800" y="1066800"/>
            <a:ext cx="8458200" cy="5252100"/>
          </a:xfrm>
          <a:prstGeom prst="rect">
            <a:avLst/>
          </a:prstGeom>
          <a:noFill/>
          <a:ln>
            <a:noFill/>
          </a:ln>
        </p:spPr>
        <p:txBody>
          <a:bodyPr anchorCtr="0" anchor="t" bIns="45700" lIns="91425" spcFirstLastPara="1" rIns="91425" wrap="square" tIns="45700">
            <a:noAutofit/>
          </a:bodyPr>
          <a:lstStyle/>
          <a:p>
            <a:pPr indent="-342900" lvl="0" marL="419100" rtl="0" algn="just">
              <a:lnSpc>
                <a:spcPct val="100000"/>
              </a:lnSpc>
              <a:spcBef>
                <a:spcPts val="480"/>
              </a:spcBef>
              <a:spcAft>
                <a:spcPts val="0"/>
              </a:spcAft>
              <a:buSzPts val="1920"/>
              <a:buChar char="■"/>
            </a:pPr>
            <a:r>
              <a:rPr lang="en-US" sz="2400">
                <a:solidFill>
                  <a:srgbClr val="4A4A4A"/>
                </a:solidFill>
                <a:highlight>
                  <a:srgbClr val="FFFFFF"/>
                </a:highlight>
                <a:latin typeface="Times New Roman"/>
                <a:ea typeface="Times New Roman"/>
                <a:cs typeface="Times New Roman"/>
                <a:sym typeface="Times New Roman"/>
              </a:rPr>
              <a:t>Churn Analysis is one of the world wide used analysis on Subscription Oriented Industries to analyze customer behaviors to predict the customers which are about to leave the service agreement from a company.</a:t>
            </a:r>
            <a:endParaRPr/>
          </a:p>
          <a:p>
            <a:pPr indent="-342900" lvl="0" marL="419100" rtl="0" algn="just">
              <a:lnSpc>
                <a:spcPct val="100000"/>
              </a:lnSpc>
              <a:spcBef>
                <a:spcPts val="480"/>
              </a:spcBef>
              <a:spcAft>
                <a:spcPts val="0"/>
              </a:spcAft>
              <a:buSzPts val="1920"/>
              <a:buChar char="■"/>
            </a:pPr>
            <a:r>
              <a:rPr lang="en-US" sz="2400">
                <a:solidFill>
                  <a:srgbClr val="4A4A4A"/>
                </a:solidFill>
                <a:highlight>
                  <a:srgbClr val="FFFFFF"/>
                </a:highlight>
                <a:latin typeface="Times New Roman"/>
                <a:ea typeface="Times New Roman"/>
                <a:cs typeface="Times New Roman"/>
                <a:sym typeface="Times New Roman"/>
              </a:rPr>
              <a:t>It is based on Machine Learning methods and algorithms and become so important for companies in today’s commercial conditions as gaining a new customer’s cost is more than retaining the existing ones. </a:t>
            </a:r>
            <a:endParaRPr/>
          </a:p>
          <a:p>
            <a:pPr indent="-342900" lvl="0" marL="419100" rtl="0" algn="just">
              <a:lnSpc>
                <a:spcPct val="100000"/>
              </a:lnSpc>
              <a:spcBef>
                <a:spcPts val="480"/>
              </a:spcBef>
              <a:spcAft>
                <a:spcPts val="0"/>
              </a:spcAft>
              <a:buSzPts val="1920"/>
              <a:buChar char="■"/>
            </a:pPr>
            <a:r>
              <a:rPr lang="en-US" sz="2400">
                <a:solidFill>
                  <a:srgbClr val="4A4A4A"/>
                </a:solidFill>
                <a:highlight>
                  <a:srgbClr val="FFFFFF"/>
                </a:highlight>
                <a:latin typeface="Times New Roman"/>
                <a:ea typeface="Times New Roman"/>
                <a:cs typeface="Times New Roman"/>
                <a:sym typeface="Times New Roman"/>
              </a:rPr>
              <a:t>There are many reasons for churning. Unlike postpaid customers, prepaid customers are not bound to a service provider and may churn at any time.</a:t>
            </a:r>
            <a:endParaRPr sz="2400">
              <a:solidFill>
                <a:srgbClr val="4A4A4A"/>
              </a:solidFill>
              <a:highlight>
                <a:srgbClr val="FFFFFF"/>
              </a:highlight>
              <a:latin typeface="Times New Roman"/>
              <a:ea typeface="Times New Roman"/>
              <a:cs typeface="Times New Roman"/>
              <a:sym typeface="Times New Roman"/>
            </a:endParaRPr>
          </a:p>
          <a:p>
            <a:pPr indent="0" lvl="0" marL="914400" rtl="0" algn="just">
              <a:lnSpc>
                <a:spcPct val="100000"/>
              </a:lnSpc>
              <a:spcBef>
                <a:spcPts val="480"/>
              </a:spcBef>
              <a:spcAft>
                <a:spcPts val="0"/>
              </a:spcAft>
              <a:buSzPts val="1170"/>
              <a:buNone/>
            </a:pPr>
            <a:r>
              <a:t/>
            </a:r>
            <a:endParaRPr sz="2400">
              <a:solidFill>
                <a:srgbClr val="4A4A4A"/>
              </a:solidFill>
              <a:highlight>
                <a:srgbClr val="FFFFFF"/>
              </a:highlight>
              <a:latin typeface="Times New Roman"/>
              <a:ea typeface="Times New Roman"/>
              <a:cs typeface="Times New Roman"/>
              <a:sym typeface="Times New Roman"/>
            </a:endParaRPr>
          </a:p>
          <a:p>
            <a:pPr indent="-243840" lvl="0" marL="342900" rtl="0" algn="just">
              <a:lnSpc>
                <a:spcPct val="100000"/>
              </a:lnSpc>
              <a:spcBef>
                <a:spcPts val="480"/>
              </a:spcBef>
              <a:spcAft>
                <a:spcPts val="0"/>
              </a:spcAft>
              <a:buSzPts val="1560"/>
              <a:buNone/>
            </a:pPr>
            <a:r>
              <a:t/>
            </a:r>
            <a:endParaRPr sz="2400"/>
          </a:p>
          <a:p>
            <a:pPr indent="-243840" lvl="0" marL="342900" rtl="0" algn="just">
              <a:lnSpc>
                <a:spcPct val="100000"/>
              </a:lnSpc>
              <a:spcBef>
                <a:spcPts val="480"/>
              </a:spcBef>
              <a:spcAft>
                <a:spcPts val="0"/>
              </a:spcAft>
              <a:buSzPts val="1560"/>
              <a:buNone/>
            </a:pPr>
            <a:r>
              <a:t/>
            </a:r>
            <a:endParaRPr sz="2400"/>
          </a:p>
          <a:p>
            <a:pPr indent="-243840" lvl="0" marL="342900" rtl="0" algn="just">
              <a:lnSpc>
                <a:spcPct val="100000"/>
              </a:lnSpc>
              <a:spcBef>
                <a:spcPts val="480"/>
              </a:spcBef>
              <a:spcAft>
                <a:spcPts val="0"/>
              </a:spcAft>
              <a:buSzPts val="1560"/>
              <a:buNone/>
            </a:pPr>
            <a:r>
              <a:t/>
            </a:r>
            <a:endParaRPr sz="2400"/>
          </a:p>
          <a:p>
            <a:pPr indent="-243840" lvl="0" marL="342900" rtl="0" algn="just">
              <a:lnSpc>
                <a:spcPct val="100000"/>
              </a:lnSpc>
              <a:spcBef>
                <a:spcPts val="480"/>
              </a:spcBef>
              <a:spcAft>
                <a:spcPts val="0"/>
              </a:spcAft>
              <a:buSzPts val="1560"/>
              <a:buNone/>
            </a:pPr>
            <a:r>
              <a:t/>
            </a:r>
            <a:endParaRPr sz="2400"/>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a:p>
            <a:pPr indent="-252095" lvl="0" marL="342900" rtl="0" algn="just">
              <a:lnSpc>
                <a:spcPct val="100000"/>
              </a:lnSpc>
              <a:spcBef>
                <a:spcPts val="440"/>
              </a:spcBef>
              <a:spcAft>
                <a:spcPts val="0"/>
              </a:spcAft>
              <a:buSzPts val="1430"/>
              <a:buFont typeface="Noto Sans Symbols"/>
              <a:buNone/>
            </a:pPr>
            <a:r>
              <a:t/>
            </a:r>
            <a:endParaRPr sz="22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Problem Statement</a:t>
            </a:r>
            <a:endParaRPr/>
          </a:p>
        </p:txBody>
      </p:sp>
      <p:sp>
        <p:nvSpPr>
          <p:cNvPr id="137" name="Google Shape;137;p19"/>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360"/>
              </a:spcBef>
              <a:spcAft>
                <a:spcPts val="0"/>
              </a:spcAft>
              <a:buSzPts val="1170"/>
              <a:buNone/>
            </a:pPr>
            <a:r>
              <a:rPr lang="en-US" sz="2400">
                <a:solidFill>
                  <a:srgbClr val="000000"/>
                </a:solidFill>
                <a:latin typeface="Times New Roman"/>
                <a:ea typeface="Times New Roman"/>
                <a:cs typeface="Times New Roman"/>
                <a:sym typeface="Times New Roman"/>
              </a:rPr>
              <a:t>Analysis of Machine Learning Techniques</a:t>
            </a:r>
            <a:r>
              <a:rPr lang="en-US" sz="2400">
                <a:solidFill>
                  <a:srgbClr val="666666"/>
                </a:solidFill>
                <a:latin typeface="Times New Roman"/>
                <a:ea typeface="Times New Roman"/>
                <a:cs typeface="Times New Roman"/>
                <a:sym typeface="Times New Roman"/>
              </a:rPr>
              <a:t> </a:t>
            </a:r>
            <a:r>
              <a:rPr lang="en-US" sz="2400">
                <a:solidFill>
                  <a:srgbClr val="000000"/>
                </a:solidFill>
                <a:latin typeface="Times New Roman"/>
                <a:ea typeface="Times New Roman"/>
                <a:cs typeface="Times New Roman"/>
                <a:sym typeface="Times New Roman"/>
              </a:rPr>
              <a:t>for Churn Prediction and Factor Identification in Telecom Sector</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Existing System</a:t>
            </a:r>
            <a:endParaRPr/>
          </a:p>
        </p:txBody>
      </p:sp>
      <p:sp>
        <p:nvSpPr>
          <p:cNvPr id="144" name="Google Shape;144;p20"/>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419100" rtl="0" algn="just">
              <a:lnSpc>
                <a:spcPct val="150000"/>
              </a:lnSpc>
              <a:spcBef>
                <a:spcPts val="0"/>
              </a:spcBef>
              <a:spcAft>
                <a:spcPts val="0"/>
              </a:spcAft>
              <a:buSzPts val="1920"/>
              <a:buChar char="■"/>
            </a:pPr>
            <a:r>
              <a:rPr lang="en-US" sz="2400">
                <a:latin typeface="Times New Roman"/>
                <a:ea typeface="Times New Roman"/>
                <a:cs typeface="Times New Roman"/>
                <a:sym typeface="Times New Roman"/>
              </a:rPr>
              <a:t>The decision trees are the most commonly recognized methods used for prediction of problems associated with the customer churn.</a:t>
            </a:r>
            <a:endParaRPr sz="2400">
              <a:latin typeface="Times New Roman"/>
              <a:ea typeface="Times New Roman"/>
              <a:cs typeface="Times New Roman"/>
              <a:sym typeface="Times New Roman"/>
            </a:endParaRPr>
          </a:p>
          <a:p>
            <a:pPr indent="-342900" lvl="0" marL="419100" rtl="0" algn="just">
              <a:lnSpc>
                <a:spcPct val="150000"/>
              </a:lnSpc>
              <a:spcBef>
                <a:spcPts val="0"/>
              </a:spcBef>
              <a:spcAft>
                <a:spcPts val="0"/>
              </a:spcAft>
              <a:buSzPts val="1920"/>
              <a:buChar char="■"/>
            </a:pPr>
            <a:r>
              <a:rPr b="1" lang="en-US" sz="2400">
                <a:latin typeface="Times New Roman"/>
                <a:ea typeface="Times New Roman"/>
                <a:cs typeface="Times New Roman"/>
                <a:sym typeface="Times New Roman"/>
              </a:rPr>
              <a:t>Disadvantage</a:t>
            </a:r>
            <a:r>
              <a:rPr b="1" lang="en-US" sz="2400">
                <a:latin typeface="Times New Roman"/>
                <a:ea typeface="Times New Roman"/>
                <a:cs typeface="Times New Roman"/>
                <a:sym typeface="Times New Roman"/>
              </a:rPr>
              <a:t>s</a:t>
            </a:r>
            <a:r>
              <a:rPr b="1" lang="en-US"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US" sz="2400">
                <a:latin typeface="Times New Roman"/>
                <a:ea typeface="Times New Roman"/>
                <a:cs typeface="Times New Roman"/>
                <a:sym typeface="Times New Roman"/>
              </a:rPr>
              <a:t>1. Decision trees are prone to overfitting </a:t>
            </a:r>
            <a:endParaRPr sz="2400">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US" sz="2400">
                <a:latin typeface="Times New Roman"/>
                <a:ea typeface="Times New Roman"/>
                <a:cs typeface="Times New Roman"/>
                <a:sym typeface="Times New Roman"/>
              </a:rPr>
              <a:t>2. For a Decision tree sometimes calculation can go far more</a:t>
            </a:r>
            <a:endParaRPr sz="2400">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complex compared to other algorithms.</a:t>
            </a:r>
            <a:endParaRPr sz="2400">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en-US" sz="2400">
                <a:latin typeface="Times New Roman"/>
                <a:ea typeface="Times New Roman"/>
                <a:cs typeface="Times New Roman"/>
                <a:sym typeface="Times New Roman"/>
              </a:rPr>
              <a:t>3.Decision trees often involve higher time to train the model.</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170"/>
              <a:buNone/>
            </a:pPr>
            <a:r>
              <a:t/>
            </a:r>
            <a:endParaRPr sz="2400">
              <a:latin typeface="Times New Roman"/>
              <a:ea typeface="Times New Roman"/>
              <a:cs typeface="Times New Roman"/>
              <a:sym typeface="Times New Roman"/>
            </a:endParaRPr>
          </a:p>
          <a:p>
            <a:pPr indent="0" lvl="0" marL="0" rtl="0" algn="just">
              <a:lnSpc>
                <a:spcPct val="150000"/>
              </a:lnSpc>
              <a:spcBef>
                <a:spcPts val="360"/>
              </a:spcBef>
              <a:spcAft>
                <a:spcPts val="0"/>
              </a:spcAft>
              <a:buSzPts val="117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Proposed System </a:t>
            </a:r>
            <a:endParaRPr/>
          </a:p>
        </p:txBody>
      </p:sp>
      <p:sp>
        <p:nvSpPr>
          <p:cNvPr id="150" name="Google Shape;150;p21"/>
          <p:cNvSpPr txBox="1"/>
          <p:nvPr>
            <p:ph idx="1" type="body"/>
          </p:nvPr>
        </p:nvSpPr>
        <p:spPr>
          <a:xfrm>
            <a:off x="381000" y="1600200"/>
            <a:ext cx="8458200" cy="4530725"/>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Proposes a churn prediction model that uses classiﬁcation,as well as,clustering techniques to identify the churn customers and provides the factors behind the churning of customers in the telecom sector.</a:t>
            </a:r>
            <a:endParaRPr sz="2400">
              <a:latin typeface="Times New Roman"/>
              <a:ea typeface="Times New Roman"/>
              <a:cs typeface="Times New Roman"/>
              <a:sym typeface="Times New Roman"/>
            </a:endParaRPr>
          </a:p>
          <a:p>
            <a:pPr indent="-381000" lvl="0" marL="457200" rtl="0" algn="just">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After classiﬁcation, the proposed model segments the churning customer’s data by categorizing the churn customers in groups using k-means algorithm to provide group-based retention offers.</a:t>
            </a:r>
            <a:endParaRPr sz="2400">
              <a:latin typeface="Times New Roman"/>
              <a:ea typeface="Times New Roman"/>
              <a:cs typeface="Times New Roman"/>
              <a:sym typeface="Times New Rom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a:t>Algorithms</a:t>
            </a:r>
            <a:endParaRPr/>
          </a:p>
          <a:p>
            <a:pPr indent="0" lvl="0" marL="0" rtl="0" algn="l">
              <a:spcBef>
                <a:spcPts val="0"/>
              </a:spcBef>
              <a:spcAft>
                <a:spcPts val="0"/>
              </a:spcAft>
              <a:buNone/>
            </a:pPr>
            <a:r>
              <a:t/>
            </a:r>
            <a:endParaRPr/>
          </a:p>
        </p:txBody>
      </p:sp>
      <p:sp>
        <p:nvSpPr>
          <p:cNvPr id="157" name="Google Shape;157;p22"/>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sz="2400">
                <a:latin typeface="Times New Roman"/>
                <a:ea typeface="Times New Roman"/>
                <a:cs typeface="Times New Roman"/>
                <a:sym typeface="Times New Roman"/>
              </a:rPr>
              <a:t>Here a supervised machine learning method  has been proposed for customer churn  analysis. Few algorithms that are applied are:</a:t>
            </a:r>
            <a:endParaRPr sz="2400">
              <a:latin typeface="Times New Roman"/>
              <a:ea typeface="Times New Roman"/>
              <a:cs typeface="Times New Roman"/>
              <a:sym typeface="Times New Roman"/>
            </a:endParaRPr>
          </a:p>
          <a:p>
            <a:pPr indent="0" lvl="0" marL="0" rtl="0" algn="l">
              <a:spcBef>
                <a:spcPts val="36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381000" lvl="0" marL="457200" rtl="0" algn="l">
              <a:spcBef>
                <a:spcPts val="360"/>
              </a:spcBef>
              <a:spcAft>
                <a:spcPts val="0"/>
              </a:spcAft>
              <a:buSzPts val="2400"/>
              <a:buFont typeface="Times New Roman"/>
              <a:buChar char="■"/>
            </a:pPr>
            <a:r>
              <a:rPr lang="en-US" sz="2400">
                <a:latin typeface="Times New Roman"/>
                <a:ea typeface="Times New Roman"/>
                <a:cs typeface="Times New Roman"/>
                <a:sym typeface="Times New Roman"/>
              </a:rPr>
              <a:t>Logistic Regression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Random forest Classifier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Support Vector Machine</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K nearest neighbor</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Gradient Boost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Adaboost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XGBoost</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LightGBM</a:t>
            </a:r>
            <a:endParaRPr sz="2400">
              <a:latin typeface="Times New Roman"/>
              <a:ea typeface="Times New Roman"/>
              <a:cs typeface="Times New Roman"/>
              <a:sym typeface="Times New Roman"/>
            </a:endParaRPr>
          </a:p>
          <a:p>
            <a:pPr indent="0" lvl="0" marL="0" rtl="0" algn="l">
              <a:spcBef>
                <a:spcPts val="36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Flow Diagram</a:t>
            </a:r>
            <a:endParaRPr/>
          </a:p>
        </p:txBody>
      </p:sp>
      <p:sp>
        <p:nvSpPr>
          <p:cNvPr id="164" name="Google Shape;164;p23"/>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170"/>
              <a:buNone/>
            </a:pPr>
            <a:r>
              <a:t/>
            </a:r>
            <a:endParaRPr sz="2400">
              <a:latin typeface="Times New Roman"/>
              <a:ea typeface="Times New Roman"/>
              <a:cs typeface="Times New Roman"/>
              <a:sym typeface="Times New Roman"/>
            </a:endParaRPr>
          </a:p>
        </p:txBody>
      </p:sp>
      <p:sp>
        <p:nvSpPr>
          <p:cNvPr id="165" name="Google Shape;165;p23"/>
          <p:cNvSpPr/>
          <p:nvPr/>
        </p:nvSpPr>
        <p:spPr>
          <a:xfrm>
            <a:off x="680425" y="1862225"/>
            <a:ext cx="1916100" cy="59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Dataset</a:t>
            </a:r>
            <a:endParaRPr sz="2400"/>
          </a:p>
        </p:txBody>
      </p:sp>
      <p:sp>
        <p:nvSpPr>
          <p:cNvPr id="166" name="Google Shape;166;p23"/>
          <p:cNvSpPr/>
          <p:nvPr/>
        </p:nvSpPr>
        <p:spPr>
          <a:xfrm>
            <a:off x="3312600" y="1862350"/>
            <a:ext cx="2059200" cy="59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Data </a:t>
            </a:r>
            <a:endParaRPr sz="2400"/>
          </a:p>
          <a:p>
            <a:pPr indent="0" lvl="0" marL="0" rtl="0" algn="l">
              <a:spcBef>
                <a:spcPts val="0"/>
              </a:spcBef>
              <a:spcAft>
                <a:spcPts val="0"/>
              </a:spcAft>
              <a:buNone/>
            </a:pPr>
            <a:r>
              <a:rPr lang="en-US" sz="2400"/>
              <a:t>Preprocesing</a:t>
            </a:r>
            <a:endParaRPr sz="2400"/>
          </a:p>
        </p:txBody>
      </p:sp>
      <p:sp>
        <p:nvSpPr>
          <p:cNvPr id="167" name="Google Shape;167;p23"/>
          <p:cNvSpPr/>
          <p:nvPr/>
        </p:nvSpPr>
        <p:spPr>
          <a:xfrm>
            <a:off x="6105950" y="1880125"/>
            <a:ext cx="1629600" cy="57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Data Selection</a:t>
            </a:r>
            <a:endParaRPr sz="2400"/>
          </a:p>
        </p:txBody>
      </p:sp>
      <p:sp>
        <p:nvSpPr>
          <p:cNvPr id="168" name="Google Shape;168;p23"/>
          <p:cNvSpPr/>
          <p:nvPr/>
        </p:nvSpPr>
        <p:spPr>
          <a:xfrm>
            <a:off x="5873050" y="3509575"/>
            <a:ext cx="2059200" cy="59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Classifica</a:t>
            </a:r>
            <a:r>
              <a:rPr lang="en-US" sz="2400"/>
              <a:t>ti</a:t>
            </a:r>
            <a:r>
              <a:rPr lang="en-US" sz="2400"/>
              <a:t>on</a:t>
            </a:r>
            <a:endParaRPr sz="2400"/>
          </a:p>
        </p:txBody>
      </p:sp>
      <p:sp>
        <p:nvSpPr>
          <p:cNvPr id="169" name="Google Shape;169;p23"/>
          <p:cNvSpPr/>
          <p:nvPr/>
        </p:nvSpPr>
        <p:spPr>
          <a:xfrm>
            <a:off x="3240975" y="3294700"/>
            <a:ext cx="1217700" cy="573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Non </a:t>
            </a:r>
            <a:r>
              <a:rPr lang="en-US" sz="2400"/>
              <a:t>churn</a:t>
            </a:r>
            <a:endParaRPr sz="2400"/>
          </a:p>
        </p:txBody>
      </p:sp>
      <p:sp>
        <p:nvSpPr>
          <p:cNvPr id="170" name="Google Shape;170;p23"/>
          <p:cNvSpPr/>
          <p:nvPr/>
        </p:nvSpPr>
        <p:spPr>
          <a:xfrm>
            <a:off x="3240975" y="4566025"/>
            <a:ext cx="1343100" cy="591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Churn</a:t>
            </a:r>
            <a:endParaRPr sz="2400"/>
          </a:p>
        </p:txBody>
      </p:sp>
      <p:sp>
        <p:nvSpPr>
          <p:cNvPr id="171" name="Google Shape;171;p23"/>
          <p:cNvSpPr/>
          <p:nvPr/>
        </p:nvSpPr>
        <p:spPr>
          <a:xfrm>
            <a:off x="3115650" y="5783650"/>
            <a:ext cx="1629600" cy="35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400"/>
              <a:t>Clustering</a:t>
            </a:r>
            <a:endParaRPr sz="2400"/>
          </a:p>
        </p:txBody>
      </p:sp>
      <p:cxnSp>
        <p:nvCxnSpPr>
          <p:cNvPr id="172" name="Google Shape;172;p23"/>
          <p:cNvCxnSpPr>
            <a:stCxn id="165" idx="3"/>
            <a:endCxn id="166" idx="1"/>
          </p:cNvCxnSpPr>
          <p:nvPr/>
        </p:nvCxnSpPr>
        <p:spPr>
          <a:xfrm>
            <a:off x="2596525" y="2157725"/>
            <a:ext cx="716100" cy="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3"/>
          <p:cNvCxnSpPr>
            <a:stCxn id="166" idx="3"/>
            <a:endCxn id="167" idx="1"/>
          </p:cNvCxnSpPr>
          <p:nvPr/>
        </p:nvCxnSpPr>
        <p:spPr>
          <a:xfrm>
            <a:off x="5371800" y="2157850"/>
            <a:ext cx="734100" cy="87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3"/>
          <p:cNvCxnSpPr>
            <a:stCxn id="167" idx="2"/>
            <a:endCxn id="168" idx="0"/>
          </p:cNvCxnSpPr>
          <p:nvPr/>
        </p:nvCxnSpPr>
        <p:spPr>
          <a:xfrm flipH="1">
            <a:off x="6902750" y="2453125"/>
            <a:ext cx="18000" cy="105660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3"/>
          <p:cNvCxnSpPr>
            <a:stCxn id="168" idx="1"/>
            <a:endCxn id="169" idx="3"/>
          </p:cNvCxnSpPr>
          <p:nvPr/>
        </p:nvCxnSpPr>
        <p:spPr>
          <a:xfrm rot="10800000">
            <a:off x="4458550" y="3581275"/>
            <a:ext cx="1414500" cy="2238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3"/>
          <p:cNvCxnSpPr>
            <a:stCxn id="168" idx="1"/>
            <a:endCxn id="170" idx="3"/>
          </p:cNvCxnSpPr>
          <p:nvPr/>
        </p:nvCxnSpPr>
        <p:spPr>
          <a:xfrm flipH="1">
            <a:off x="4583950" y="3805075"/>
            <a:ext cx="1289100" cy="10566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3"/>
          <p:cNvCxnSpPr>
            <a:stCxn id="170" idx="2"/>
            <a:endCxn id="171" idx="0"/>
          </p:cNvCxnSpPr>
          <p:nvPr/>
        </p:nvCxnSpPr>
        <p:spPr>
          <a:xfrm>
            <a:off x="3912525" y="5157025"/>
            <a:ext cx="18000" cy="626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Implementation</a:t>
            </a:r>
            <a:endParaRPr/>
          </a:p>
        </p:txBody>
      </p:sp>
      <p:sp>
        <p:nvSpPr>
          <p:cNvPr id="184" name="Google Shape;184;p24"/>
          <p:cNvSpPr txBox="1"/>
          <p:nvPr>
            <p:ph idx="1" type="body"/>
          </p:nvPr>
        </p:nvSpPr>
        <p:spPr>
          <a:xfrm>
            <a:off x="457200" y="1600200"/>
            <a:ext cx="8229600" cy="4530600"/>
          </a:xfrm>
          <a:prstGeom prst="rect">
            <a:avLst/>
          </a:prstGeom>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1300"/>
              <a:buFont typeface="Arial"/>
              <a:buNone/>
            </a:pPr>
            <a:r>
              <a:rPr lang="en-US" sz="2400">
                <a:latin typeface="Times New Roman"/>
                <a:ea typeface="Times New Roman"/>
                <a:cs typeface="Times New Roman"/>
                <a:sym typeface="Times New Roman"/>
              </a:rPr>
              <a:t>1.	Loading the Dataset</a:t>
            </a:r>
            <a:endParaRPr sz="2400">
              <a:latin typeface="Times New Roman"/>
              <a:ea typeface="Times New Roman"/>
              <a:cs typeface="Times New Roman"/>
              <a:sym typeface="Times New Roman"/>
            </a:endParaRPr>
          </a:p>
          <a:p>
            <a:pPr indent="-514350" lvl="0" marL="514350" rtl="0" algn="l">
              <a:spcBef>
                <a:spcPts val="400"/>
              </a:spcBef>
              <a:spcAft>
                <a:spcPts val="0"/>
              </a:spcAft>
              <a:buClr>
                <a:schemeClr val="dk1"/>
              </a:buClr>
              <a:buSzPts val="1300"/>
              <a:buFont typeface="Arial"/>
              <a:buNone/>
            </a:pPr>
            <a:r>
              <a:rPr lang="en-US" sz="2400">
                <a:latin typeface="Times New Roman"/>
                <a:ea typeface="Times New Roman"/>
                <a:cs typeface="Times New Roman"/>
                <a:sym typeface="Times New Roman"/>
              </a:rPr>
              <a:t>2.	Data Preprocessing</a:t>
            </a:r>
            <a:endParaRPr sz="2400">
              <a:latin typeface="Times New Roman"/>
              <a:ea typeface="Times New Roman"/>
              <a:cs typeface="Times New Roman"/>
              <a:sym typeface="Times New Roman"/>
            </a:endParaRPr>
          </a:p>
          <a:p>
            <a:pPr indent="-514350" lvl="0" marL="514350" rtl="0" algn="l">
              <a:spcBef>
                <a:spcPts val="400"/>
              </a:spcBef>
              <a:spcAft>
                <a:spcPts val="0"/>
              </a:spcAft>
              <a:buClr>
                <a:schemeClr val="dk1"/>
              </a:buClr>
              <a:buSzPts val="1300"/>
              <a:buFont typeface="Arial"/>
              <a:buNone/>
            </a:pPr>
            <a:r>
              <a:rPr lang="en-US" sz="2400">
                <a:latin typeface="Times New Roman"/>
                <a:ea typeface="Times New Roman"/>
                <a:cs typeface="Times New Roman"/>
                <a:sym typeface="Times New Roman"/>
              </a:rPr>
              <a:t>3.     Feature Selection    </a:t>
            </a:r>
            <a:endParaRPr sz="2400">
              <a:latin typeface="Times New Roman"/>
              <a:ea typeface="Times New Roman"/>
              <a:cs typeface="Times New Roman"/>
              <a:sym typeface="Times New Roman"/>
            </a:endParaRPr>
          </a:p>
          <a:p>
            <a:pPr indent="0" lvl="0" marL="0" rtl="0" algn="l">
              <a:spcBef>
                <a:spcPts val="400"/>
              </a:spcBef>
              <a:spcAft>
                <a:spcPts val="0"/>
              </a:spcAft>
              <a:buClr>
                <a:schemeClr val="dk1"/>
              </a:buClr>
              <a:buSzPts val="1300"/>
              <a:buFont typeface="Arial"/>
              <a:buNone/>
            </a:pPr>
            <a:r>
              <a:rPr lang="en-US" sz="2400">
                <a:solidFill>
                  <a:schemeClr val="accent1"/>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a) Correlation</a:t>
            </a:r>
            <a:endParaRPr sz="2400">
              <a:latin typeface="Times New Roman"/>
              <a:ea typeface="Times New Roman"/>
              <a:cs typeface="Times New Roman"/>
              <a:sym typeface="Times New Roman"/>
            </a:endParaRPr>
          </a:p>
          <a:p>
            <a:pPr indent="0" lvl="0" marL="0" rtl="0" algn="l">
              <a:spcBef>
                <a:spcPts val="400"/>
              </a:spcBef>
              <a:spcAft>
                <a:spcPts val="0"/>
              </a:spcAft>
              <a:buClr>
                <a:schemeClr val="dk1"/>
              </a:buClr>
              <a:buSzPts val="1300"/>
              <a:buFont typeface="Arial"/>
              <a:buNone/>
            </a:pPr>
            <a:r>
              <a:rPr lang="en-US" sz="2400">
                <a:latin typeface="Times New Roman"/>
                <a:ea typeface="Times New Roman"/>
                <a:cs typeface="Times New Roman"/>
                <a:sym typeface="Times New Roman"/>
              </a:rPr>
              <a:t>           b) Information Gain</a:t>
            </a:r>
            <a:endParaRPr sz="2400">
              <a:latin typeface="Times New Roman"/>
              <a:ea typeface="Times New Roman"/>
              <a:cs typeface="Times New Roman"/>
              <a:sym typeface="Times New Roman"/>
            </a:endParaRPr>
          </a:p>
          <a:p>
            <a:pPr indent="0" lvl="0" marL="0" rtl="0" algn="l">
              <a:spcBef>
                <a:spcPts val="400"/>
              </a:spcBef>
              <a:spcAft>
                <a:spcPts val="0"/>
              </a:spcAft>
              <a:buClr>
                <a:schemeClr val="dk1"/>
              </a:buClr>
              <a:buSzPts val="1300"/>
              <a:buFont typeface="Arial"/>
              <a:buNone/>
            </a:pPr>
            <a:r>
              <a:rPr lang="en-US" sz="2400">
                <a:latin typeface="Times New Roman"/>
                <a:ea typeface="Times New Roman"/>
                <a:cs typeface="Times New Roman"/>
                <a:sym typeface="Times New Roman"/>
              </a:rPr>
              <a:t>4.    Customer Classification and Prediction</a:t>
            </a:r>
            <a:r>
              <a:rPr lang="en-US" sz="2400">
                <a:solidFill>
                  <a:schemeClr val="accent1"/>
                </a:solidFill>
                <a:latin typeface="Times New Roman"/>
                <a:ea typeface="Times New Roman"/>
                <a:cs typeface="Times New Roman"/>
                <a:sym typeface="Times New Roman"/>
              </a:rPr>
              <a:t> </a:t>
            </a:r>
            <a:endParaRPr sz="2400">
              <a:solidFill>
                <a:schemeClr val="accent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300"/>
              <a:buFont typeface="Arial"/>
              <a:buNone/>
            </a:pPr>
            <a:r>
              <a:rPr lang="en-US" sz="2400">
                <a:solidFill>
                  <a:schemeClr val="accent1"/>
                </a:solidFill>
                <a:latin typeface="Times New Roman"/>
                <a:ea typeface="Times New Roman"/>
                <a:cs typeface="Times New Roman"/>
                <a:sym typeface="Times New Roman"/>
              </a:rPr>
              <a:t>           </a:t>
            </a:r>
            <a:r>
              <a:rPr lang="en-US" sz="2400">
                <a:latin typeface="Times New Roman"/>
                <a:ea typeface="Times New Roman"/>
                <a:cs typeface="Times New Roman"/>
                <a:sym typeface="Times New Roman"/>
              </a:rPr>
              <a:t>a) Applying Machine Learning Techniques   </a:t>
            </a:r>
            <a:endParaRPr sz="2400">
              <a:latin typeface="Times New Roman"/>
              <a:ea typeface="Times New Roman"/>
              <a:cs typeface="Times New Roman"/>
              <a:sym typeface="Times New Roman"/>
            </a:endParaRPr>
          </a:p>
          <a:p>
            <a:pPr indent="0" lvl="0" marL="0" rtl="0" algn="l">
              <a:spcBef>
                <a:spcPts val="400"/>
              </a:spcBef>
              <a:spcAft>
                <a:spcPts val="0"/>
              </a:spcAft>
              <a:buClr>
                <a:schemeClr val="dk1"/>
              </a:buClr>
              <a:buSzPts val="1300"/>
              <a:buFont typeface="Arial"/>
              <a:buNone/>
            </a:pPr>
            <a:r>
              <a:rPr lang="en-US" sz="2400">
                <a:latin typeface="Times New Roman"/>
                <a:ea typeface="Times New Roman"/>
                <a:cs typeface="Times New Roman"/>
                <a:sym typeface="Times New Roman"/>
              </a:rPr>
              <a:t>           b) Churn /Non churn                                                                                                                                                                      </a:t>
            </a:r>
            <a:r>
              <a:rPr lang="en-US" sz="2400">
                <a:solidFill>
                  <a:schemeClr val="accent1"/>
                </a:solidFill>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spcBef>
                <a:spcPts val="400"/>
              </a:spcBef>
              <a:spcAft>
                <a:spcPts val="0"/>
              </a:spcAft>
              <a:buNone/>
            </a:pPr>
            <a:r>
              <a:rPr lang="en-US" sz="2400">
                <a:latin typeface="Times New Roman"/>
                <a:ea typeface="Times New Roman"/>
                <a:cs typeface="Times New Roman"/>
                <a:sym typeface="Times New Roman"/>
              </a:rPr>
              <a:t>5.    Factor Identification    </a:t>
            </a:r>
            <a:endParaRPr sz="2400">
              <a:latin typeface="Times New Roman"/>
              <a:ea typeface="Times New Roman"/>
              <a:cs typeface="Times New Roman"/>
              <a:sym typeface="Times New Roman"/>
            </a:endParaRPr>
          </a:p>
          <a:p>
            <a:pPr indent="0" lvl="0" marL="0" rtl="0" algn="l">
              <a:spcBef>
                <a:spcPts val="400"/>
              </a:spcBef>
              <a:spcAft>
                <a:spcPts val="0"/>
              </a:spcAft>
              <a:buClr>
                <a:schemeClr val="dk1"/>
              </a:buClr>
              <a:buSzPts val="1300"/>
              <a:buFont typeface="Arial"/>
              <a:buNone/>
            </a:pPr>
            <a:r>
              <a:rPr lang="en-US" sz="2400">
                <a:latin typeface="Times New Roman"/>
                <a:ea typeface="Times New Roman"/>
                <a:cs typeface="Times New Roman"/>
                <a:sym typeface="Times New Roman"/>
              </a:rPr>
              <a:t>6.	Clustering</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