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9" r:id="rId3"/>
    <p:sldId id="257" r:id="rId4"/>
    <p:sldId id="258" r:id="rId5"/>
    <p:sldId id="280" r:id="rId6"/>
    <p:sldId id="281" r:id="rId7"/>
    <p:sldId id="282" r:id="rId8"/>
    <p:sldId id="283" r:id="rId9"/>
    <p:sldId id="276" r:id="rId10"/>
    <p:sldId id="259" r:id="rId11"/>
    <p:sldId id="260" r:id="rId12"/>
    <p:sldId id="261" r:id="rId13"/>
    <p:sldId id="275" r:id="rId14"/>
    <p:sldId id="277" r:id="rId15"/>
    <p:sldId id="262" r:id="rId16"/>
    <p:sldId id="263" r:id="rId17"/>
    <p:sldId id="264" r:id="rId18"/>
    <p:sldId id="268"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EDDFA-FD0E-4353-856E-3EB10DA54D3C}" v="7" dt="2024-10-21T16:53:52.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AE3EDDFA-FD0E-4353-856E-3EB10DA54D3C}"/>
    <pc:docChg chg="undo custSel addSld delSld modSld">
      <pc:chgData name="sudheshna shahabadi" userId="5350c70fd4c9defc" providerId="LiveId" clId="{AE3EDDFA-FD0E-4353-856E-3EB10DA54D3C}" dt="2024-10-21T17:06:07.344" v="185" actId="123"/>
      <pc:docMkLst>
        <pc:docMk/>
      </pc:docMkLst>
      <pc:sldChg chg="modSp mod">
        <pc:chgData name="sudheshna shahabadi" userId="5350c70fd4c9defc" providerId="LiveId" clId="{AE3EDDFA-FD0E-4353-856E-3EB10DA54D3C}" dt="2024-10-21T17:06:07.344" v="185" actId="123"/>
        <pc:sldMkLst>
          <pc:docMk/>
          <pc:sldMk cId="2314944744" sldId="261"/>
        </pc:sldMkLst>
        <pc:spChg chg="mod">
          <ac:chgData name="sudheshna shahabadi" userId="5350c70fd4c9defc" providerId="LiveId" clId="{AE3EDDFA-FD0E-4353-856E-3EB10DA54D3C}" dt="2024-10-21T17:06:07.344" v="185" actId="123"/>
          <ac:spMkLst>
            <pc:docMk/>
            <pc:sldMk cId="2314944744" sldId="261"/>
            <ac:spMk id="3" creationId="{00000000-0000-0000-0000-000000000000}"/>
          </ac:spMkLst>
        </pc:spChg>
      </pc:sldChg>
      <pc:sldChg chg="modSp mod">
        <pc:chgData name="sudheshna shahabadi" userId="5350c70fd4c9defc" providerId="LiveId" clId="{AE3EDDFA-FD0E-4353-856E-3EB10DA54D3C}" dt="2024-10-21T16:36:35.466" v="171" actId="20577"/>
        <pc:sldMkLst>
          <pc:docMk/>
          <pc:sldMk cId="3613863315" sldId="265"/>
        </pc:sldMkLst>
        <pc:spChg chg="mod">
          <ac:chgData name="sudheshna shahabadi" userId="5350c70fd4c9defc" providerId="LiveId" clId="{AE3EDDFA-FD0E-4353-856E-3EB10DA54D3C}" dt="2024-10-21T16:36:35.466" v="171" actId="20577"/>
          <ac:spMkLst>
            <pc:docMk/>
            <pc:sldMk cId="3613863315" sldId="265"/>
            <ac:spMk id="3" creationId="{00000000-0000-0000-0000-000000000000}"/>
          </ac:spMkLst>
        </pc:spChg>
      </pc:sldChg>
      <pc:sldChg chg="modSp mod">
        <pc:chgData name="sudheshna shahabadi" userId="5350c70fd4c9defc" providerId="LiveId" clId="{AE3EDDFA-FD0E-4353-856E-3EB10DA54D3C}" dt="2024-10-21T16:54:04.371" v="178" actId="123"/>
        <pc:sldMkLst>
          <pc:docMk/>
          <pc:sldMk cId="3795449471" sldId="274"/>
        </pc:sldMkLst>
        <pc:spChg chg="mod">
          <ac:chgData name="sudheshna shahabadi" userId="5350c70fd4c9defc" providerId="LiveId" clId="{AE3EDDFA-FD0E-4353-856E-3EB10DA54D3C}" dt="2024-10-21T16:54:04.371" v="178" actId="123"/>
          <ac:spMkLst>
            <pc:docMk/>
            <pc:sldMk cId="3795449471" sldId="274"/>
            <ac:spMk id="5" creationId="{740F7A6E-60E0-DE13-A25C-27326729828A}"/>
          </ac:spMkLst>
        </pc:spChg>
      </pc:sldChg>
      <pc:sldChg chg="addSp delSp modSp mod">
        <pc:chgData name="sudheshna shahabadi" userId="5350c70fd4c9defc" providerId="LiveId" clId="{AE3EDDFA-FD0E-4353-856E-3EB10DA54D3C}" dt="2024-10-21T16:11:30.985" v="123" actId="20577"/>
        <pc:sldMkLst>
          <pc:docMk/>
          <pc:sldMk cId="593898751" sldId="275"/>
        </pc:sldMkLst>
        <pc:spChg chg="add del">
          <ac:chgData name="sudheshna shahabadi" userId="5350c70fd4c9defc" providerId="LiveId" clId="{AE3EDDFA-FD0E-4353-856E-3EB10DA54D3C}" dt="2024-10-21T16:03:34.535" v="13" actId="478"/>
          <ac:spMkLst>
            <pc:docMk/>
            <pc:sldMk cId="593898751" sldId="275"/>
            <ac:spMk id="2" creationId="{B155A156-B1FC-CA07-89DA-0BCF63C14900}"/>
          </ac:spMkLst>
        </pc:spChg>
        <pc:spChg chg="add del mod">
          <ac:chgData name="sudheshna shahabadi" userId="5350c70fd4c9defc" providerId="LiveId" clId="{AE3EDDFA-FD0E-4353-856E-3EB10DA54D3C}" dt="2024-10-21T16:03:34.535" v="13" actId="478"/>
          <ac:spMkLst>
            <pc:docMk/>
            <pc:sldMk cId="593898751" sldId="275"/>
            <ac:spMk id="3" creationId="{E247C48A-A695-CEA8-2CD0-BD39108BAB2F}"/>
          </ac:spMkLst>
        </pc:spChg>
        <pc:spChg chg="add del">
          <ac:chgData name="sudheshna shahabadi" userId="5350c70fd4c9defc" providerId="LiveId" clId="{AE3EDDFA-FD0E-4353-856E-3EB10DA54D3C}" dt="2024-10-21T16:03:34.535" v="13" actId="478"/>
          <ac:spMkLst>
            <pc:docMk/>
            <pc:sldMk cId="593898751" sldId="275"/>
            <ac:spMk id="4" creationId="{812E2E1F-C9C0-8FE3-03B6-8C27CBD1C184}"/>
          </ac:spMkLst>
        </pc:spChg>
        <pc:spChg chg="add del mod">
          <ac:chgData name="sudheshna shahabadi" userId="5350c70fd4c9defc" providerId="LiveId" clId="{AE3EDDFA-FD0E-4353-856E-3EB10DA54D3C}" dt="2024-10-21T16:03:34.535" v="13" actId="478"/>
          <ac:spMkLst>
            <pc:docMk/>
            <pc:sldMk cId="593898751" sldId="275"/>
            <ac:spMk id="5" creationId="{8DE765EA-6F11-C313-7652-1852912D89D6}"/>
          </ac:spMkLst>
        </pc:spChg>
        <pc:spChg chg="add del">
          <ac:chgData name="sudheshna shahabadi" userId="5350c70fd4c9defc" providerId="LiveId" clId="{AE3EDDFA-FD0E-4353-856E-3EB10DA54D3C}" dt="2024-10-21T16:03:34.535" v="13" actId="478"/>
          <ac:spMkLst>
            <pc:docMk/>
            <pc:sldMk cId="593898751" sldId="275"/>
            <ac:spMk id="6" creationId="{63B0411A-D0B2-E506-7922-30A7A33F823D}"/>
          </ac:spMkLst>
        </pc:spChg>
        <pc:spChg chg="add del">
          <ac:chgData name="sudheshna shahabadi" userId="5350c70fd4c9defc" providerId="LiveId" clId="{AE3EDDFA-FD0E-4353-856E-3EB10DA54D3C}" dt="2024-10-21T16:03:34.535" v="13" actId="478"/>
          <ac:spMkLst>
            <pc:docMk/>
            <pc:sldMk cId="593898751" sldId="275"/>
            <ac:spMk id="8" creationId="{4CE3112E-7009-B556-D52B-79C3C3029DB9}"/>
          </ac:spMkLst>
        </pc:spChg>
        <pc:spChg chg="add del">
          <ac:chgData name="sudheshna shahabadi" userId="5350c70fd4c9defc" providerId="LiveId" clId="{AE3EDDFA-FD0E-4353-856E-3EB10DA54D3C}" dt="2024-10-21T16:03:34.535" v="13" actId="478"/>
          <ac:spMkLst>
            <pc:docMk/>
            <pc:sldMk cId="593898751" sldId="275"/>
            <ac:spMk id="9" creationId="{08C838F5-1B45-B198-5993-A3DCA9A0C5CC}"/>
          </ac:spMkLst>
        </pc:spChg>
        <pc:spChg chg="add del mod">
          <ac:chgData name="sudheshna shahabadi" userId="5350c70fd4c9defc" providerId="LiveId" clId="{AE3EDDFA-FD0E-4353-856E-3EB10DA54D3C}" dt="2024-10-21T16:03:16.778" v="10" actId="478"/>
          <ac:spMkLst>
            <pc:docMk/>
            <pc:sldMk cId="593898751" sldId="275"/>
            <ac:spMk id="10" creationId="{8AACCD65-7B93-2BDB-9B93-C5C6F77FA796}"/>
          </ac:spMkLst>
        </pc:spChg>
        <pc:spChg chg="add del mod">
          <ac:chgData name="sudheshna shahabadi" userId="5350c70fd4c9defc" providerId="LiveId" clId="{AE3EDDFA-FD0E-4353-856E-3EB10DA54D3C}" dt="2024-10-21T16:03:16.778" v="10" actId="478"/>
          <ac:spMkLst>
            <pc:docMk/>
            <pc:sldMk cId="593898751" sldId="275"/>
            <ac:spMk id="12" creationId="{76F4609B-D022-18AD-4962-FC43FD5F555A}"/>
          </ac:spMkLst>
        </pc:spChg>
        <pc:spChg chg="add mod">
          <ac:chgData name="sudheshna shahabadi" userId="5350c70fd4c9defc" providerId="LiveId" clId="{AE3EDDFA-FD0E-4353-856E-3EB10DA54D3C}" dt="2024-10-21T16:03:14.714" v="9" actId="1076"/>
          <ac:spMkLst>
            <pc:docMk/>
            <pc:sldMk cId="593898751" sldId="275"/>
            <ac:spMk id="13" creationId="{F9C672C8-8CF8-CEF6-E477-5A6669E6D5D1}"/>
          </ac:spMkLst>
        </pc:spChg>
        <pc:spChg chg="add del">
          <ac:chgData name="sudheshna shahabadi" userId="5350c70fd4c9defc" providerId="LiveId" clId="{AE3EDDFA-FD0E-4353-856E-3EB10DA54D3C}" dt="2024-10-21T16:03:34.535" v="13" actId="478"/>
          <ac:spMkLst>
            <pc:docMk/>
            <pc:sldMk cId="593898751" sldId="275"/>
            <ac:spMk id="14" creationId="{DEDA2F67-A760-918C-02B5-CEAAC566E71B}"/>
          </ac:spMkLst>
        </pc:spChg>
        <pc:spChg chg="add mod">
          <ac:chgData name="sudheshna shahabadi" userId="5350c70fd4c9defc" providerId="LiveId" clId="{AE3EDDFA-FD0E-4353-856E-3EB10DA54D3C}" dt="2024-10-21T16:03:14.714" v="9" actId="1076"/>
          <ac:spMkLst>
            <pc:docMk/>
            <pc:sldMk cId="593898751" sldId="275"/>
            <ac:spMk id="15" creationId="{432C6CDE-34B1-53BB-B6C8-7955593FBFA8}"/>
          </ac:spMkLst>
        </pc:spChg>
        <pc:spChg chg="add del">
          <ac:chgData name="sudheshna shahabadi" userId="5350c70fd4c9defc" providerId="LiveId" clId="{AE3EDDFA-FD0E-4353-856E-3EB10DA54D3C}" dt="2024-10-21T16:03:34.535" v="13" actId="478"/>
          <ac:spMkLst>
            <pc:docMk/>
            <pc:sldMk cId="593898751" sldId="275"/>
            <ac:spMk id="16" creationId="{29324297-68F8-7B69-3630-B3511FF1A742}"/>
          </ac:spMkLst>
        </pc:spChg>
        <pc:spChg chg="add del">
          <ac:chgData name="sudheshna shahabadi" userId="5350c70fd4c9defc" providerId="LiveId" clId="{AE3EDDFA-FD0E-4353-856E-3EB10DA54D3C}" dt="2024-10-21T16:03:34.535" v="13" actId="478"/>
          <ac:spMkLst>
            <pc:docMk/>
            <pc:sldMk cId="593898751" sldId="275"/>
            <ac:spMk id="17" creationId="{53D72C54-DC0A-27FE-0003-1E3673596599}"/>
          </ac:spMkLst>
        </pc:spChg>
        <pc:spChg chg="add mod">
          <ac:chgData name="sudheshna shahabadi" userId="5350c70fd4c9defc" providerId="LiveId" clId="{AE3EDDFA-FD0E-4353-856E-3EB10DA54D3C}" dt="2024-10-21T16:03:14.714" v="9" actId="1076"/>
          <ac:spMkLst>
            <pc:docMk/>
            <pc:sldMk cId="593898751" sldId="275"/>
            <ac:spMk id="18" creationId="{5EA74493-74C6-F6B7-A5E9-63BFBA710012}"/>
          </ac:spMkLst>
        </pc:spChg>
        <pc:spChg chg="add mod">
          <ac:chgData name="sudheshna shahabadi" userId="5350c70fd4c9defc" providerId="LiveId" clId="{AE3EDDFA-FD0E-4353-856E-3EB10DA54D3C}" dt="2024-10-21T16:03:14.714" v="9" actId="1076"/>
          <ac:spMkLst>
            <pc:docMk/>
            <pc:sldMk cId="593898751" sldId="275"/>
            <ac:spMk id="20" creationId="{F78C0469-A5C6-04B5-EAC1-4B26BBF00223}"/>
          </ac:spMkLst>
        </pc:spChg>
        <pc:spChg chg="add mod">
          <ac:chgData name="sudheshna shahabadi" userId="5350c70fd4c9defc" providerId="LiveId" clId="{AE3EDDFA-FD0E-4353-856E-3EB10DA54D3C}" dt="2024-10-21T16:03:14.714" v="9" actId="1076"/>
          <ac:spMkLst>
            <pc:docMk/>
            <pc:sldMk cId="593898751" sldId="275"/>
            <ac:spMk id="21" creationId="{C5FD64B7-D492-3501-3454-397106E5E4E1}"/>
          </ac:spMkLst>
        </pc:spChg>
        <pc:spChg chg="add mod">
          <ac:chgData name="sudheshna shahabadi" userId="5350c70fd4c9defc" providerId="LiveId" clId="{AE3EDDFA-FD0E-4353-856E-3EB10DA54D3C}" dt="2024-10-21T16:03:14.714" v="9" actId="1076"/>
          <ac:spMkLst>
            <pc:docMk/>
            <pc:sldMk cId="593898751" sldId="275"/>
            <ac:spMk id="24" creationId="{A9FEFD6D-E316-692F-3CD3-002B7ED1FCF7}"/>
          </ac:spMkLst>
        </pc:spChg>
        <pc:spChg chg="add mod">
          <ac:chgData name="sudheshna shahabadi" userId="5350c70fd4c9defc" providerId="LiveId" clId="{AE3EDDFA-FD0E-4353-856E-3EB10DA54D3C}" dt="2024-10-21T16:03:14.714" v="9" actId="1076"/>
          <ac:spMkLst>
            <pc:docMk/>
            <pc:sldMk cId="593898751" sldId="275"/>
            <ac:spMk id="25" creationId="{46846D48-6571-C0C7-77A5-440C79929AE7}"/>
          </ac:spMkLst>
        </pc:spChg>
        <pc:spChg chg="add mod">
          <ac:chgData name="sudheshna shahabadi" userId="5350c70fd4c9defc" providerId="LiveId" clId="{AE3EDDFA-FD0E-4353-856E-3EB10DA54D3C}" dt="2024-10-21T16:03:14.714" v="9" actId="1076"/>
          <ac:spMkLst>
            <pc:docMk/>
            <pc:sldMk cId="593898751" sldId="275"/>
            <ac:spMk id="26" creationId="{8F680C46-0DE4-AE1D-A76A-E712EF9C3A75}"/>
          </ac:spMkLst>
        </pc:spChg>
        <pc:spChg chg="add mod">
          <ac:chgData name="sudheshna shahabadi" userId="5350c70fd4c9defc" providerId="LiveId" clId="{AE3EDDFA-FD0E-4353-856E-3EB10DA54D3C}" dt="2024-10-21T16:03:14.714" v="9" actId="1076"/>
          <ac:spMkLst>
            <pc:docMk/>
            <pc:sldMk cId="593898751" sldId="275"/>
            <ac:spMk id="27" creationId="{A66DCBF4-B9D8-24B4-C27A-CBD12489D184}"/>
          </ac:spMkLst>
        </pc:spChg>
        <pc:spChg chg="add mod">
          <ac:chgData name="sudheshna shahabadi" userId="5350c70fd4c9defc" providerId="LiveId" clId="{AE3EDDFA-FD0E-4353-856E-3EB10DA54D3C}" dt="2024-10-21T16:10:00.079" v="84" actId="2711"/>
          <ac:spMkLst>
            <pc:docMk/>
            <pc:sldMk cId="593898751" sldId="275"/>
            <ac:spMk id="32" creationId="{4AD19EDB-B3F7-D606-98FE-7CEA22C653C3}"/>
          </ac:spMkLst>
        </pc:spChg>
        <pc:spChg chg="add mod">
          <ac:chgData name="sudheshna shahabadi" userId="5350c70fd4c9defc" providerId="LiveId" clId="{AE3EDDFA-FD0E-4353-856E-3EB10DA54D3C}" dt="2024-10-21T16:11:30.985" v="123" actId="20577"/>
          <ac:spMkLst>
            <pc:docMk/>
            <pc:sldMk cId="593898751" sldId="275"/>
            <ac:spMk id="34" creationId="{FA299AD9-3526-337D-DA6E-57B8E9A5C6C2}"/>
          </ac:spMkLst>
        </pc:spChg>
        <pc:spChg chg="add mod">
          <ac:chgData name="sudheshna shahabadi" userId="5350c70fd4c9defc" providerId="LiveId" clId="{AE3EDDFA-FD0E-4353-856E-3EB10DA54D3C}" dt="2024-10-21T16:06:14.299" v="35" actId="14100"/>
          <ac:spMkLst>
            <pc:docMk/>
            <pc:sldMk cId="593898751" sldId="275"/>
            <ac:spMk id="35" creationId="{5BE4055A-DD9F-E277-BF73-0B276094B4D8}"/>
          </ac:spMkLst>
        </pc:spChg>
        <pc:spChg chg="add mod">
          <ac:chgData name="sudheshna shahabadi" userId="5350c70fd4c9defc" providerId="LiveId" clId="{AE3EDDFA-FD0E-4353-856E-3EB10DA54D3C}" dt="2024-10-21T16:05:39.520" v="28" actId="1076"/>
          <ac:spMkLst>
            <pc:docMk/>
            <pc:sldMk cId="593898751" sldId="275"/>
            <ac:spMk id="36" creationId="{41765E9F-A33D-1EF3-56D4-41F7B8B05C4F}"/>
          </ac:spMkLst>
        </pc:spChg>
        <pc:spChg chg="add mod">
          <ac:chgData name="sudheshna shahabadi" userId="5350c70fd4c9defc" providerId="LiveId" clId="{AE3EDDFA-FD0E-4353-856E-3EB10DA54D3C}" dt="2024-10-21T16:07:01.788" v="44" actId="14100"/>
          <ac:spMkLst>
            <pc:docMk/>
            <pc:sldMk cId="593898751" sldId="275"/>
            <ac:spMk id="37" creationId="{AA10E89B-04B0-0941-F0D8-D808194C2AB2}"/>
          </ac:spMkLst>
        </pc:spChg>
        <pc:spChg chg="add mod">
          <ac:chgData name="sudheshna shahabadi" userId="5350c70fd4c9defc" providerId="LiveId" clId="{AE3EDDFA-FD0E-4353-856E-3EB10DA54D3C}" dt="2024-10-21T16:06:37.408" v="40" actId="1076"/>
          <ac:spMkLst>
            <pc:docMk/>
            <pc:sldMk cId="593898751" sldId="275"/>
            <ac:spMk id="39" creationId="{ED1FCAD2-B786-05F9-D939-EB526214ADE7}"/>
          </ac:spMkLst>
        </pc:spChg>
        <pc:spChg chg="add mod">
          <ac:chgData name="sudheshna shahabadi" userId="5350c70fd4c9defc" providerId="LiveId" clId="{AE3EDDFA-FD0E-4353-856E-3EB10DA54D3C}" dt="2024-10-21T16:06:49.020" v="42" actId="1076"/>
          <ac:spMkLst>
            <pc:docMk/>
            <pc:sldMk cId="593898751" sldId="275"/>
            <ac:spMk id="40" creationId="{71865E24-57DC-9E85-61AC-7D9627A33E3E}"/>
          </ac:spMkLst>
        </pc:spChg>
        <pc:spChg chg="add mod">
          <ac:chgData name="sudheshna shahabadi" userId="5350c70fd4c9defc" providerId="LiveId" clId="{AE3EDDFA-FD0E-4353-856E-3EB10DA54D3C}" dt="2024-10-21T16:08:49.574" v="65" actId="14100"/>
          <ac:spMkLst>
            <pc:docMk/>
            <pc:sldMk cId="593898751" sldId="275"/>
            <ac:spMk id="43" creationId="{03206A74-C4BD-F3CB-4A46-57F392B4F9F1}"/>
          </ac:spMkLst>
        </pc:spChg>
        <pc:spChg chg="add mod">
          <ac:chgData name="sudheshna shahabadi" userId="5350c70fd4c9defc" providerId="LiveId" clId="{AE3EDDFA-FD0E-4353-856E-3EB10DA54D3C}" dt="2024-10-21T16:10:30.289" v="87" actId="14100"/>
          <ac:spMkLst>
            <pc:docMk/>
            <pc:sldMk cId="593898751" sldId="275"/>
            <ac:spMk id="44" creationId="{5CBBFC49-359A-8CD8-E7B4-4D28E1D8348B}"/>
          </ac:spMkLst>
        </pc:spChg>
        <pc:spChg chg="add mod">
          <ac:chgData name="sudheshna shahabadi" userId="5350c70fd4c9defc" providerId="LiveId" clId="{AE3EDDFA-FD0E-4353-856E-3EB10DA54D3C}" dt="2024-10-21T16:07:45.742" v="51" actId="14100"/>
          <ac:spMkLst>
            <pc:docMk/>
            <pc:sldMk cId="593898751" sldId="275"/>
            <ac:spMk id="45" creationId="{7A7379B0-02B3-3FBF-2661-D01A0D64881D}"/>
          </ac:spMkLst>
        </pc:spChg>
        <pc:spChg chg="add mod">
          <ac:chgData name="sudheshna shahabadi" userId="5350c70fd4c9defc" providerId="LiveId" clId="{AE3EDDFA-FD0E-4353-856E-3EB10DA54D3C}" dt="2024-10-21T16:07:58.639" v="54" actId="14100"/>
          <ac:spMkLst>
            <pc:docMk/>
            <pc:sldMk cId="593898751" sldId="275"/>
            <ac:spMk id="46" creationId="{6DEC5F67-1D66-5214-57EB-5A225C9A17C0}"/>
          </ac:spMkLst>
        </pc:spChg>
        <pc:cxnChg chg="add mod">
          <ac:chgData name="sudheshna shahabadi" userId="5350c70fd4c9defc" providerId="LiveId" clId="{AE3EDDFA-FD0E-4353-856E-3EB10DA54D3C}" dt="2024-10-21T16:03:14.714" v="9" actId="1076"/>
          <ac:cxnSpMkLst>
            <pc:docMk/>
            <pc:sldMk cId="593898751" sldId="275"/>
            <ac:cxnSpMk id="19" creationId="{E9DFB10D-40A5-1348-C969-64655C520DAE}"/>
          </ac:cxnSpMkLst>
        </pc:cxnChg>
        <pc:cxnChg chg="add mod">
          <ac:chgData name="sudheshna shahabadi" userId="5350c70fd4c9defc" providerId="LiveId" clId="{AE3EDDFA-FD0E-4353-856E-3EB10DA54D3C}" dt="2024-10-21T16:03:14.714" v="9" actId="1076"/>
          <ac:cxnSpMkLst>
            <pc:docMk/>
            <pc:sldMk cId="593898751" sldId="275"/>
            <ac:cxnSpMk id="22" creationId="{64169A7F-C214-96AF-419C-27A0F77FF10B}"/>
          </ac:cxnSpMkLst>
        </pc:cxnChg>
        <pc:cxnChg chg="add mod">
          <ac:chgData name="sudheshna shahabadi" userId="5350c70fd4c9defc" providerId="LiveId" clId="{AE3EDDFA-FD0E-4353-856E-3EB10DA54D3C}" dt="2024-10-21T16:03:14.714" v="9" actId="1076"/>
          <ac:cxnSpMkLst>
            <pc:docMk/>
            <pc:sldMk cId="593898751" sldId="275"/>
            <ac:cxnSpMk id="23" creationId="{C4AE733B-1358-D3A6-9905-ED93AD607376}"/>
          </ac:cxnSpMkLst>
        </pc:cxnChg>
        <pc:cxnChg chg="add mod">
          <ac:chgData name="sudheshna shahabadi" userId="5350c70fd4c9defc" providerId="LiveId" clId="{AE3EDDFA-FD0E-4353-856E-3EB10DA54D3C}" dt="2024-10-21T16:03:14.714" v="9" actId="1076"/>
          <ac:cxnSpMkLst>
            <pc:docMk/>
            <pc:sldMk cId="593898751" sldId="275"/>
            <ac:cxnSpMk id="28" creationId="{5ED95030-5392-3547-997F-3A6BF733369D}"/>
          </ac:cxnSpMkLst>
        </pc:cxnChg>
        <pc:cxnChg chg="add mod">
          <ac:chgData name="sudheshna shahabadi" userId="5350c70fd4c9defc" providerId="LiveId" clId="{AE3EDDFA-FD0E-4353-856E-3EB10DA54D3C}" dt="2024-10-21T16:03:14.714" v="9" actId="1076"/>
          <ac:cxnSpMkLst>
            <pc:docMk/>
            <pc:sldMk cId="593898751" sldId="275"/>
            <ac:cxnSpMk id="29" creationId="{E14080A5-BB6F-104F-61B3-1A13F9D4B60D}"/>
          </ac:cxnSpMkLst>
        </pc:cxnChg>
        <pc:cxnChg chg="add mod">
          <ac:chgData name="sudheshna shahabadi" userId="5350c70fd4c9defc" providerId="LiveId" clId="{AE3EDDFA-FD0E-4353-856E-3EB10DA54D3C}" dt="2024-10-21T16:03:14.714" v="9" actId="1076"/>
          <ac:cxnSpMkLst>
            <pc:docMk/>
            <pc:sldMk cId="593898751" sldId="275"/>
            <ac:cxnSpMk id="30" creationId="{93D26C42-C736-8E16-2729-B9FF2B835B41}"/>
          </ac:cxnSpMkLst>
        </pc:cxnChg>
        <pc:cxnChg chg="add mod">
          <ac:chgData name="sudheshna shahabadi" userId="5350c70fd4c9defc" providerId="LiveId" clId="{AE3EDDFA-FD0E-4353-856E-3EB10DA54D3C}" dt="2024-10-21T16:06:05.943" v="33" actId="1076"/>
          <ac:cxnSpMkLst>
            <pc:docMk/>
            <pc:sldMk cId="593898751" sldId="275"/>
            <ac:cxnSpMk id="38" creationId="{3DD971B4-0382-6AD5-5C5E-AC5963523DC5}"/>
          </ac:cxnSpMkLst>
        </pc:cxnChg>
        <pc:cxnChg chg="add mod">
          <ac:chgData name="sudheshna shahabadi" userId="5350c70fd4c9defc" providerId="LiveId" clId="{AE3EDDFA-FD0E-4353-856E-3EB10DA54D3C}" dt="2024-10-21T16:06:17.800" v="36" actId="1076"/>
          <ac:cxnSpMkLst>
            <pc:docMk/>
            <pc:sldMk cId="593898751" sldId="275"/>
            <ac:cxnSpMk id="41" creationId="{F1D40205-0577-6B8D-8D51-10EEB073FF2D}"/>
          </ac:cxnSpMkLst>
        </pc:cxnChg>
        <pc:cxnChg chg="add mod">
          <ac:chgData name="sudheshna shahabadi" userId="5350c70fd4c9defc" providerId="LiveId" clId="{AE3EDDFA-FD0E-4353-856E-3EB10DA54D3C}" dt="2024-10-21T16:06:42.533" v="41" actId="1076"/>
          <ac:cxnSpMkLst>
            <pc:docMk/>
            <pc:sldMk cId="593898751" sldId="275"/>
            <ac:cxnSpMk id="42" creationId="{2F911BB6-7A14-AB1F-52EB-2DD1EAA69CE4}"/>
          </ac:cxnSpMkLst>
        </pc:cxnChg>
        <pc:cxnChg chg="add mod">
          <ac:chgData name="sudheshna shahabadi" userId="5350c70fd4c9defc" providerId="LiveId" clId="{AE3EDDFA-FD0E-4353-856E-3EB10DA54D3C}" dt="2024-10-21T16:08:02.042" v="55" actId="1076"/>
          <ac:cxnSpMkLst>
            <pc:docMk/>
            <pc:sldMk cId="593898751" sldId="275"/>
            <ac:cxnSpMk id="47" creationId="{48C5FBA8-FF09-CF67-E974-E0BDFB04DD02}"/>
          </ac:cxnSpMkLst>
        </pc:cxnChg>
        <pc:cxnChg chg="add mod">
          <ac:chgData name="sudheshna shahabadi" userId="5350c70fd4c9defc" providerId="LiveId" clId="{AE3EDDFA-FD0E-4353-856E-3EB10DA54D3C}" dt="2024-10-21T16:10:26.291" v="86" actId="14100"/>
          <ac:cxnSpMkLst>
            <pc:docMk/>
            <pc:sldMk cId="593898751" sldId="275"/>
            <ac:cxnSpMk id="48" creationId="{95581E40-DAFA-E74C-1324-E13E3E58297A}"/>
          </ac:cxnSpMkLst>
        </pc:cxnChg>
        <pc:cxnChg chg="add mod">
          <ac:chgData name="sudheshna shahabadi" userId="5350c70fd4c9defc" providerId="LiveId" clId="{AE3EDDFA-FD0E-4353-856E-3EB10DA54D3C}" dt="2024-10-21T16:08:11.746" v="58" actId="1076"/>
          <ac:cxnSpMkLst>
            <pc:docMk/>
            <pc:sldMk cId="593898751" sldId="275"/>
            <ac:cxnSpMk id="49" creationId="{12BCFEDD-D7A1-0C5B-8CAF-03FB4D2A5609}"/>
          </ac:cxnSpMkLst>
        </pc:cxnChg>
      </pc:sldChg>
      <pc:sldChg chg="modSp mod">
        <pc:chgData name="sudheshna shahabadi" userId="5350c70fd4c9defc" providerId="LiveId" clId="{AE3EDDFA-FD0E-4353-856E-3EB10DA54D3C}" dt="2024-10-21T16:12:45.934" v="129" actId="123"/>
        <pc:sldMkLst>
          <pc:docMk/>
          <pc:sldMk cId="3408652583" sldId="279"/>
        </pc:sldMkLst>
        <pc:spChg chg="mod">
          <ac:chgData name="sudheshna shahabadi" userId="5350c70fd4c9defc" providerId="LiveId" clId="{AE3EDDFA-FD0E-4353-856E-3EB10DA54D3C}" dt="2024-10-21T16:12:45.934" v="129" actId="123"/>
          <ac:spMkLst>
            <pc:docMk/>
            <pc:sldMk cId="3408652583" sldId="279"/>
            <ac:spMk id="3" creationId="{9395E4F1-1B03-F7A3-ED9B-89B8723B84F0}"/>
          </ac:spMkLst>
        </pc:spChg>
      </pc:sldChg>
      <pc:sldChg chg="modSp mod">
        <pc:chgData name="sudheshna shahabadi" userId="5350c70fd4c9defc" providerId="LiveId" clId="{AE3EDDFA-FD0E-4353-856E-3EB10DA54D3C}" dt="2024-10-21T16:20:20.212" v="132" actId="14100"/>
        <pc:sldMkLst>
          <pc:docMk/>
          <pc:sldMk cId="3633776588" sldId="281"/>
        </pc:sldMkLst>
        <pc:graphicFrameChg chg="mod modGraphic">
          <ac:chgData name="sudheshna shahabadi" userId="5350c70fd4c9defc" providerId="LiveId" clId="{AE3EDDFA-FD0E-4353-856E-3EB10DA54D3C}" dt="2024-10-21T16:20:20.212" v="132" actId="14100"/>
          <ac:graphicFrameMkLst>
            <pc:docMk/>
            <pc:sldMk cId="3633776588" sldId="281"/>
            <ac:graphicFrameMk id="4" creationId="{51C8F113-529D-30D4-DBC3-FBC62FD6C6A7}"/>
          </ac:graphicFrameMkLst>
        </pc:graphicFrameChg>
      </pc:sldChg>
      <pc:sldChg chg="new del">
        <pc:chgData name="sudheshna shahabadi" userId="5350c70fd4c9defc" providerId="LiveId" clId="{AE3EDDFA-FD0E-4353-856E-3EB10DA54D3C}" dt="2024-10-21T16:03:13.583" v="8" actId="680"/>
        <pc:sldMkLst>
          <pc:docMk/>
          <pc:sldMk cId="3622979904" sldId="284"/>
        </pc:sldMkLst>
      </pc:sldChg>
      <pc:sldChg chg="addSp modSp new del">
        <pc:chgData name="sudheshna shahabadi" userId="5350c70fd4c9defc" providerId="LiveId" clId="{AE3EDDFA-FD0E-4353-856E-3EB10DA54D3C}" dt="2024-10-21T15:59:46.351" v="3" actId="680"/>
        <pc:sldMkLst>
          <pc:docMk/>
          <pc:sldMk cId="3790301711" sldId="284"/>
        </pc:sldMkLst>
        <pc:spChg chg="add mod">
          <ac:chgData name="sudheshna shahabadi" userId="5350c70fd4c9defc" providerId="LiveId" clId="{AE3EDDFA-FD0E-4353-856E-3EB10DA54D3C}" dt="2024-10-21T15:57:20.199" v="2"/>
          <ac:spMkLst>
            <pc:docMk/>
            <pc:sldMk cId="3790301711" sldId="284"/>
            <ac:spMk id="4" creationId="{CEB344FB-A208-AE41-BA1C-267C206510A7}"/>
          </ac:spMkLst>
        </pc:spChg>
        <pc:spChg chg="add mod">
          <ac:chgData name="sudheshna shahabadi" userId="5350c70fd4c9defc" providerId="LiveId" clId="{AE3EDDFA-FD0E-4353-856E-3EB10DA54D3C}" dt="2024-10-21T15:57:20.199" v="2"/>
          <ac:spMkLst>
            <pc:docMk/>
            <pc:sldMk cId="3790301711" sldId="284"/>
            <ac:spMk id="5" creationId="{10D0C96F-BD3E-69E5-1FC6-BC15C082478B}"/>
          </ac:spMkLst>
        </pc:spChg>
        <pc:spChg chg="add mod">
          <ac:chgData name="sudheshna shahabadi" userId="5350c70fd4c9defc" providerId="LiveId" clId="{AE3EDDFA-FD0E-4353-856E-3EB10DA54D3C}" dt="2024-10-21T15:57:20.199" v="2"/>
          <ac:spMkLst>
            <pc:docMk/>
            <pc:sldMk cId="3790301711" sldId="284"/>
            <ac:spMk id="6" creationId="{421F9C00-0372-DD48-2D37-D9423FFFC7F8}"/>
          </ac:spMkLst>
        </pc:spChg>
        <pc:spChg chg="add mod">
          <ac:chgData name="sudheshna shahabadi" userId="5350c70fd4c9defc" providerId="LiveId" clId="{AE3EDDFA-FD0E-4353-856E-3EB10DA54D3C}" dt="2024-10-21T15:57:20.199" v="2"/>
          <ac:spMkLst>
            <pc:docMk/>
            <pc:sldMk cId="3790301711" sldId="284"/>
            <ac:spMk id="8" creationId="{6E8C46DC-8A91-705B-D9A8-371F970DD38E}"/>
          </ac:spMkLst>
        </pc:spChg>
        <pc:spChg chg="add mod">
          <ac:chgData name="sudheshna shahabadi" userId="5350c70fd4c9defc" providerId="LiveId" clId="{AE3EDDFA-FD0E-4353-856E-3EB10DA54D3C}" dt="2024-10-21T15:57:20.199" v="2"/>
          <ac:spMkLst>
            <pc:docMk/>
            <pc:sldMk cId="3790301711" sldId="284"/>
            <ac:spMk id="9" creationId="{71B99E41-98DB-F49D-2F2C-EBBB6450BD89}"/>
          </ac:spMkLst>
        </pc:spChg>
        <pc:spChg chg="add mod">
          <ac:chgData name="sudheshna shahabadi" userId="5350c70fd4c9defc" providerId="LiveId" clId="{AE3EDDFA-FD0E-4353-856E-3EB10DA54D3C}" dt="2024-10-21T15:57:20.199" v="2"/>
          <ac:spMkLst>
            <pc:docMk/>
            <pc:sldMk cId="3790301711" sldId="284"/>
            <ac:spMk id="12" creationId="{BE89AC67-C6E2-9EED-C976-D554E4FBD07E}"/>
          </ac:spMkLst>
        </pc:spChg>
        <pc:spChg chg="add mod">
          <ac:chgData name="sudheshna shahabadi" userId="5350c70fd4c9defc" providerId="LiveId" clId="{AE3EDDFA-FD0E-4353-856E-3EB10DA54D3C}" dt="2024-10-21T15:57:20.199" v="2"/>
          <ac:spMkLst>
            <pc:docMk/>
            <pc:sldMk cId="3790301711" sldId="284"/>
            <ac:spMk id="13" creationId="{55163E9B-7018-255F-AC16-C962936E7583}"/>
          </ac:spMkLst>
        </pc:spChg>
        <pc:cxnChg chg="add mod">
          <ac:chgData name="sudheshna shahabadi" userId="5350c70fd4c9defc" providerId="LiveId" clId="{AE3EDDFA-FD0E-4353-856E-3EB10DA54D3C}" dt="2024-10-21T15:57:20.199" v="2"/>
          <ac:cxnSpMkLst>
            <pc:docMk/>
            <pc:sldMk cId="3790301711" sldId="284"/>
            <ac:cxnSpMk id="7" creationId="{2DC0B3E7-61F4-8380-9C67-32BB0AB6ED3B}"/>
          </ac:cxnSpMkLst>
        </pc:cxnChg>
        <pc:cxnChg chg="add mod">
          <ac:chgData name="sudheshna shahabadi" userId="5350c70fd4c9defc" providerId="LiveId" clId="{AE3EDDFA-FD0E-4353-856E-3EB10DA54D3C}" dt="2024-10-21T15:57:20.199" v="2"/>
          <ac:cxnSpMkLst>
            <pc:docMk/>
            <pc:sldMk cId="3790301711" sldId="284"/>
            <ac:cxnSpMk id="10" creationId="{710B3811-3749-4F6D-2052-05D5BA07BD56}"/>
          </ac:cxnSpMkLst>
        </pc:cxnChg>
        <pc:cxnChg chg="add mod">
          <ac:chgData name="sudheshna shahabadi" userId="5350c70fd4c9defc" providerId="LiveId" clId="{AE3EDDFA-FD0E-4353-856E-3EB10DA54D3C}" dt="2024-10-21T15:57:20.199" v="2"/>
          <ac:cxnSpMkLst>
            <pc:docMk/>
            <pc:sldMk cId="3790301711" sldId="284"/>
            <ac:cxnSpMk id="11" creationId="{C24E8D86-4B19-D530-2ED0-96C949C5ED8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libri" panose="020F0502020204030204" pitchFamily="34" charset="0"/>
              <a:ea typeface="Calibri" panose="020F0502020204030204" pitchFamily="34" charset="0"/>
              <a:cs typeface="Calibri" panose="020F0502020204030204" pitchFamily="34" charset="0"/>
            </a:rPr>
            <a:t>Project </a:t>
          </a:r>
          <a:r>
            <a:rPr lang="en-IN" sz="1200" b="1" dirty="0">
              <a:latin typeface="Calibri" panose="020F0502020204030204" pitchFamily="34" charset="0"/>
              <a:ea typeface="Calibri" panose="020F0502020204030204" pitchFamily="34" charset="0"/>
              <a:cs typeface="Calibri" panose="020F0502020204030204" pitchFamily="34"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Requirement Gathering &amp; Analysis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[18/09/24 - 22/09/2024]</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 Technology Setup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[23/09/24 - 24/09/24]</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libri" panose="020F0502020204030204" pitchFamily="34" charset="0"/>
              <a:ea typeface="Calibri" panose="020F0502020204030204" pitchFamily="34" charset="0"/>
              <a:cs typeface="Calibri" panose="020F0502020204030204" pitchFamily="34"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custT="1"/>
      <dgm:spPr/>
      <dgm:t>
        <a:bodyPr/>
        <a:lstStyle/>
        <a:p>
          <a:r>
            <a:rPr lang="en-IN" sz="1600" b="1" dirty="0">
              <a:latin typeface="Cambria" panose="02040503050406030204" pitchFamily="18" charset="0"/>
              <a:ea typeface="Cambria" panose="02040503050406030204" pitchFamily="18" charset="0"/>
            </a:rPr>
            <a:t> </a:t>
          </a:r>
          <a:r>
            <a:rPr lang="en-IN" sz="2000" b="1" dirty="0">
              <a:latin typeface="Calibri" panose="020F0502020204030204" pitchFamily="34" charset="0"/>
              <a:ea typeface="Calibri" panose="020F0502020204030204" pitchFamily="34" charset="0"/>
              <a:cs typeface="Calibri" panose="020F0502020204030204" pitchFamily="34" charset="0"/>
            </a:rPr>
            <a:t>System Architecture Design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[25/09/24 – 28/10/24]</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2F7ABF84-E415-4880-AF3E-78601FB1D2F8}">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Backend Development (NLP engine)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[02/11/24 – 10/11/24]</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Frontend Development (Web App)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[20/11/24 – 09/11/24]</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a:t>
          </a:r>
          <a:r>
            <a:rPr lang="en-IN" sz="1200" b="1" dirty="0">
              <a:latin typeface="Calibri" panose="020F0502020204030204" pitchFamily="34" charset="0"/>
              <a:ea typeface="Calibri" panose="020F0502020204030204" pitchFamily="34" charset="0"/>
              <a:cs typeface="Calibri" panose="020F0502020204030204" pitchFamily="34" charset="0"/>
            </a:rPr>
            <a:t>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latin typeface="Calibri" panose="020F0502020204030204" pitchFamily="34" charset="0"/>
              <a:ea typeface="Calibri" panose="020F0502020204030204" pitchFamily="34" charset="0"/>
              <a:cs typeface="Calibri" panose="020F0502020204030204" pitchFamily="34" charset="0"/>
            </a:rPr>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Database Integration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[11/11/24 – 14/11/24]</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Deployment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[15/11/24 – 16/12/24]</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Final Documentation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[17/12/24 – 19/12/24]</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pt>
    <dgm:pt modelId="{8C28A2E8-443A-4623-9116-D260A2720CAF}" type="pres">
      <dgm:prSet presAssocID="{E3D21915-E647-4776-A054-1AE87AEF056E}" presName="descendantText" presStyleLbl="alignAcc1" presStyleIdx="0" presStyleCnt="4">
        <dgm:presLayoutVars>
          <dgm:bulletEnabled val="1"/>
        </dgm:presLayoutVars>
      </dgm:prSet>
      <dgm:spPr/>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pt>
    <dgm:pt modelId="{9ACAB0BC-9539-41E7-BD0D-7A77166D4681}" type="pres">
      <dgm:prSet presAssocID="{90AB69BD-C327-446D-9DE9-3715023B6DB9}" presName="descendantText" presStyleLbl="alignAcc1" presStyleIdx="1" presStyleCnt="4">
        <dgm:presLayoutVars>
          <dgm:bulletEnabled val="1"/>
        </dgm:presLayoutVars>
      </dgm:prSet>
      <dgm:spPr/>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pt>
    <dgm:pt modelId="{D1644D2D-0B6C-4702-8AF5-5E0D687E04D8}" type="pres">
      <dgm:prSet presAssocID="{E34951B3-2F35-4774-A54C-16DF567FB5CA}" presName="descendantText" presStyleLbl="alignAcc1" presStyleIdx="2" presStyleCnt="4" custScaleX="99177" custScaleY="124537">
        <dgm:presLayoutVars>
          <dgm:bulletEnabled val="1"/>
        </dgm:presLayoutVars>
      </dgm:prSet>
      <dgm:spPr/>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pt>
    <dgm:pt modelId="{675AC5A9-B271-4189-A8D0-29597CAF3973}" type="pres">
      <dgm:prSet presAssocID="{4F542412-E4C2-4CF8-8781-ED7F669017E5}" presName="descendantText" presStyleLbl="alignAcc1" presStyleIdx="3" presStyleCnt="4">
        <dgm:presLayoutVars>
          <dgm:bulletEnabled val="1"/>
        </dgm:presLayoutVars>
      </dgm:prSet>
      <dgm:spPr/>
    </dgm:pt>
  </dgm:ptLst>
  <dgm:cxnLst>
    <dgm:cxn modelId="{ED792104-8714-40CB-A771-5EB69DF6523D}" srcId="{B042DBD3-C4C1-4979-B49E-7C2A2F7531B9}" destId="{E34951B3-2F35-4774-A54C-16DF567FB5CA}" srcOrd="2" destOrd="0" parTransId="{DC82656E-C86A-4376-81C3-4D016223431F}" sibTransId="{036DB93B-56E2-4961-9315-E8C525EB81EE}"/>
    <dgm:cxn modelId="{F8A4AA09-F1BB-473F-B743-FE964A9DD90E}" type="presOf" srcId="{068F85F7-590C-4727-A72A-4CF37A4852F3}" destId="{D1644D2D-0B6C-4702-8AF5-5E0D687E04D8}" srcOrd="0" destOrd="2"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1DDB181F-62A2-4A73-97AE-55E9EDDAF03D}" type="presOf" srcId="{B042DBD3-C4C1-4979-B49E-7C2A2F7531B9}" destId="{95B1F118-ED70-4203-8772-5153BE9D36FA}" srcOrd="0" destOrd="0" presId="urn:microsoft.com/office/officeart/2005/8/layout/chevron2"/>
    <dgm:cxn modelId="{05415422-EF64-4E19-B538-C2C8A83D8CE0}" type="presOf" srcId="{4F542412-E4C2-4CF8-8781-ED7F669017E5}" destId="{F5918E81-298F-447C-A7E9-19873F26713B}"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1BD3A660-4C15-4B58-BB70-6E7FF20B44A7}" type="presOf" srcId="{FF6201ED-CF1D-41A9-92BD-E4DE284C83D9}" destId="{D1644D2D-0B6C-4702-8AF5-5E0D687E04D8}" srcOrd="0" destOrd="1" presId="urn:microsoft.com/office/officeart/2005/8/layout/chevron2"/>
    <dgm:cxn modelId="{E9AE3461-7215-4FCE-BA6A-38D9CD84D740}" type="presOf" srcId="{A7BB5FDE-9357-4935-9F67-B916D9CA61D6}" destId="{9ACAB0BC-9539-41E7-BD0D-7A77166D4681}" srcOrd="0" destOrd="0" presId="urn:microsoft.com/office/officeart/2005/8/layout/chevron2"/>
    <dgm:cxn modelId="{D5630D65-0C27-4A57-9298-6010978F5218}" type="presOf" srcId="{04FA4DD6-4EAB-45FC-8F3D-74B7A1F9CDFD}" destId="{8C28A2E8-443A-4623-9116-D260A2720CAF}" srcOrd="0" destOrd="1" presId="urn:microsoft.com/office/officeart/2005/8/layout/chevron2"/>
    <dgm:cxn modelId="{85C15868-C8FC-45F5-BE48-E44D4926C727}" type="presOf" srcId="{322A1255-9DE2-4999-8451-5415BB0131F5}" destId="{675AC5A9-B271-4189-A8D0-29597CAF3973}" srcOrd="0" destOrd="1" presId="urn:microsoft.com/office/officeart/2005/8/layout/chevron2"/>
    <dgm:cxn modelId="{04687C4B-45A1-4990-A1B7-3F5298B75CD5}" srcId="{E34951B3-2F35-4774-A54C-16DF567FB5CA}" destId="{2F7ABF84-E415-4880-AF3E-78601FB1D2F8}" srcOrd="0" destOrd="0" parTransId="{37DC34DC-8DD1-4EBB-A9D6-5DA3D80A5998}" sibTransId="{65EC8DDB-3482-4A7F-923C-03902062C4FE}"/>
    <dgm:cxn modelId="{1820014F-3C5B-4BCE-A92B-6DA8E7F89B35}" srcId="{4F542412-E4C2-4CF8-8781-ED7F669017E5}" destId="{D64F5960-73B4-4F6F-B08A-BA007AB787C8}" srcOrd="0" destOrd="0" parTransId="{A010152E-3894-4710-962E-D97AC6767591}" sibTransId="{80D3542B-AF04-4BBA-AD68-3E1E0D405511}"/>
    <dgm:cxn modelId="{6F418354-48FB-4F7A-8FD6-4800105211A4}" type="presOf" srcId="{90AB69BD-C327-446D-9DE9-3715023B6DB9}" destId="{4ECBB45D-2B98-41FB-A9DC-A6EDAC6759C2}"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7125AC9C-E685-48AE-9509-095DA2D3FEE0}" srcId="{E3D21915-E647-4776-A054-1AE87AEF056E}" destId="{04FA4DD6-4EAB-45FC-8F3D-74B7A1F9CDFD}" srcOrd="1" destOrd="0" parTransId="{F069C5D4-B280-4E29-8A2C-48EC8D9861C4}" sibTransId="{A291CBDF-60C9-4788-891D-95B7C23828C2}"/>
    <dgm:cxn modelId="{45CEEBA1-F598-4222-BC80-65C0E9FAA40B}" srcId="{E34951B3-2F35-4774-A54C-16DF567FB5CA}" destId="{FF6201ED-CF1D-41A9-92BD-E4DE284C83D9}" srcOrd="1" destOrd="0" parTransId="{71D51110-2D2E-488A-A56B-A41956882D21}" sibTransId="{8540E2E0-BC0F-462B-A817-44E592B652FE}"/>
    <dgm:cxn modelId="{7A040BB0-A220-4DAF-AC01-CE0FD35D920E}" srcId="{B042DBD3-C4C1-4979-B49E-7C2A2F7531B9}" destId="{E3D21915-E647-4776-A054-1AE87AEF056E}" srcOrd="0" destOrd="0" parTransId="{FA8B7CF5-AF8C-4192-87FC-3FF65B8BC775}" sibTransId="{FB16EE41-58F6-497C-8DBB-E43D9B0A74E1}"/>
    <dgm:cxn modelId="{9F5B5CB5-ABBA-4984-9AD4-D6D0A599D0B2}" srcId="{B042DBD3-C4C1-4979-B49E-7C2A2F7531B9}" destId="{90AB69BD-C327-446D-9DE9-3715023B6DB9}" srcOrd="1" destOrd="0" parTransId="{3CDABD04-A64C-445A-8AF5-803A27785BFC}" sibTransId="{57136A98-C477-43C3-AFF8-82CB0888A2FF}"/>
    <dgm:cxn modelId="{94F067B9-040A-496D-9E75-44F257377A33}" srcId="{90AB69BD-C327-446D-9DE9-3715023B6DB9}" destId="{A7BB5FDE-9357-4935-9F67-B916D9CA61D6}" srcOrd="0" destOrd="0" parTransId="{9E920B89-5907-431E-84BA-AA01BEC5824D}" sibTransId="{784931EF-8FAD-49CC-8D2F-7B47E57D6196}"/>
    <dgm:cxn modelId="{F543ADC3-A6EB-4753-8DBC-9290156CEDAE}" type="presOf" srcId="{2F7ABF84-E415-4880-AF3E-78601FB1D2F8}" destId="{D1644D2D-0B6C-4702-8AF5-5E0D687E04D8}" srcOrd="0" destOrd="0" presId="urn:microsoft.com/office/officeart/2005/8/layout/chevron2"/>
    <dgm:cxn modelId="{9A1205DB-0FB7-43A3-B3B9-5E109EEFFBB3}" type="presOf" srcId="{D64F5960-73B4-4F6F-B08A-BA007AB787C8}" destId="{675AC5A9-B271-4189-A8D0-29597CAF3973}" srcOrd="0" destOrd="0" presId="urn:microsoft.com/office/officeart/2005/8/layout/chevron2"/>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8718DBEA-2FC2-4BA4-8785-5C18D9D8F18E}" srcId="{E3D21915-E647-4776-A054-1AE87AEF056E}" destId="{3CC47516-ED69-4508-BC2B-4E8957800FDA}" srcOrd="0" destOrd="0" parTransId="{0E9A151F-C128-4D02-B39A-3A649D706DEE}" sibTransId="{253CAB48-E8D1-403F-AF6C-C95674094118}"/>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197515" y="201587"/>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libri" panose="020F0502020204030204" pitchFamily="34" charset="0"/>
              <a:ea typeface="Calibri" panose="020F0502020204030204" pitchFamily="34" charset="0"/>
              <a:cs typeface="Calibri" panose="020F0502020204030204" pitchFamily="34" charset="0"/>
            </a:rPr>
            <a:t>Project </a:t>
          </a:r>
          <a:r>
            <a:rPr lang="en-IN" sz="1200" b="1" kern="1200" dirty="0">
              <a:latin typeface="Calibri" panose="020F0502020204030204" pitchFamily="34" charset="0"/>
              <a:ea typeface="Calibri" panose="020F0502020204030204" pitchFamily="34" charset="0"/>
              <a:cs typeface="Calibri" panose="020F0502020204030204" pitchFamily="34" charset="0"/>
            </a:rPr>
            <a:t>Initialization</a:t>
          </a:r>
        </a:p>
      </dsp:txBody>
      <dsp:txXfrm rot="-5400000">
        <a:off x="1" y="464941"/>
        <a:ext cx="921740" cy="395031"/>
      </dsp:txXfrm>
    </dsp:sp>
    <dsp:sp modelId="{8C28A2E8-443A-4623-9116-D260A2720CAF}">
      <dsp:nvSpPr>
        <dsp:cNvPr id="0" name=""/>
        <dsp:cNvSpPr/>
      </dsp:nvSpPr>
      <dsp:spPr>
        <a:xfrm rot="5400000">
          <a:off x="5366919" y="-4441107"/>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Requirement Gathering &amp; Analysis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[18/09/24 - 22/09/2024]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 Technology Setup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[23/09/24 - 24/09/24]</a:t>
          </a:r>
        </a:p>
      </dsp:txBody>
      <dsp:txXfrm rot="-5400000">
        <a:off x="921740" y="45854"/>
        <a:ext cx="9704477" cy="772337"/>
      </dsp:txXfrm>
    </dsp:sp>
    <dsp:sp modelId="{4ECBB45D-2B98-41FB-A9DC-A6EDAC6759C2}">
      <dsp:nvSpPr>
        <dsp:cNvPr id="0" name=""/>
        <dsp:cNvSpPr/>
      </dsp:nvSpPr>
      <dsp:spPr>
        <a:xfrm rot="5400000">
          <a:off x="-197515" y="1375946"/>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libri" panose="020F0502020204030204" pitchFamily="34" charset="0"/>
              <a:ea typeface="Calibri" panose="020F0502020204030204" pitchFamily="34" charset="0"/>
              <a:cs typeface="Calibri" panose="020F0502020204030204" pitchFamily="34" charset="0"/>
            </a:rPr>
            <a:t>Design    Phase</a:t>
          </a:r>
        </a:p>
      </dsp:txBody>
      <dsp:txXfrm rot="-5400000">
        <a:off x="1" y="1639300"/>
        <a:ext cx="921740" cy="395031"/>
      </dsp:txXfrm>
    </dsp:sp>
    <dsp:sp modelId="{9ACAB0BC-9539-41E7-BD0D-7A77166D4681}">
      <dsp:nvSpPr>
        <dsp:cNvPr id="0" name=""/>
        <dsp:cNvSpPr/>
      </dsp:nvSpPr>
      <dsp:spPr>
        <a:xfrm rot="5400000">
          <a:off x="5366919" y="-3266747"/>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latin typeface="Cambria" panose="02040503050406030204" pitchFamily="18" charset="0"/>
              <a:ea typeface="Cambria" panose="02040503050406030204" pitchFamily="18" charset="0"/>
            </a:rPr>
            <a:t> </a:t>
          </a:r>
          <a:r>
            <a:rPr lang="en-IN" sz="2000" b="1" kern="1200" dirty="0">
              <a:latin typeface="Calibri" panose="020F0502020204030204" pitchFamily="34" charset="0"/>
              <a:ea typeface="Calibri" panose="020F0502020204030204" pitchFamily="34" charset="0"/>
              <a:cs typeface="Calibri" panose="020F0502020204030204" pitchFamily="34" charset="0"/>
            </a:rPr>
            <a:t>System Architecture Design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[25/09/24 – 28/10/24]</a:t>
          </a:r>
        </a:p>
      </dsp:txBody>
      <dsp:txXfrm rot="-5400000">
        <a:off x="921740" y="1220214"/>
        <a:ext cx="9704477" cy="772337"/>
      </dsp:txXfrm>
    </dsp:sp>
    <dsp:sp modelId="{69F0F839-EE1E-4806-B208-BF9D4303E930}">
      <dsp:nvSpPr>
        <dsp:cNvPr id="0" name=""/>
        <dsp:cNvSpPr/>
      </dsp:nvSpPr>
      <dsp:spPr>
        <a:xfrm rot="5400000">
          <a:off x="-197515" y="2655312"/>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a:t>
          </a:r>
          <a:r>
            <a:rPr lang="en-IN" sz="1200" b="1" kern="1200" dirty="0">
              <a:latin typeface="Calibri" panose="020F0502020204030204" pitchFamily="34" charset="0"/>
              <a:ea typeface="Calibri" panose="020F0502020204030204" pitchFamily="34" charset="0"/>
              <a:cs typeface="Calibri" panose="020F0502020204030204" pitchFamily="34" charset="0"/>
            </a:rPr>
            <a:t>Development Phase</a:t>
          </a:r>
        </a:p>
      </dsp:txBody>
      <dsp:txXfrm rot="-5400000">
        <a:off x="1" y="2918666"/>
        <a:ext cx="921740" cy="395031"/>
      </dsp:txXfrm>
    </dsp:sp>
    <dsp:sp modelId="{D1644D2D-0B6C-4702-8AF5-5E0D687E04D8}">
      <dsp:nvSpPr>
        <dsp:cNvPr id="0" name=""/>
        <dsp:cNvSpPr/>
      </dsp:nvSpPr>
      <dsp:spPr>
        <a:xfrm rot="5400000">
          <a:off x="5261912" y="-1947276"/>
          <a:ext cx="1065914" cy="966604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Backend Development (NLP engine)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[02/11/24 – 10/11/24]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Frontend Development (Web App)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[20/11/24 – 09/11/24]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Database Integration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[11/11/24 – 14/11/24]</a:t>
          </a:r>
        </a:p>
      </dsp:txBody>
      <dsp:txXfrm rot="-5400000">
        <a:off x="961846" y="2404824"/>
        <a:ext cx="9614013" cy="961846"/>
      </dsp:txXfrm>
    </dsp:sp>
    <dsp:sp modelId="{F5918E81-298F-447C-A7E9-19873F26713B}">
      <dsp:nvSpPr>
        <dsp:cNvPr id="0" name=""/>
        <dsp:cNvSpPr/>
      </dsp:nvSpPr>
      <dsp:spPr>
        <a:xfrm rot="5400000">
          <a:off x="-197515" y="3829672"/>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libri" panose="020F0502020204030204" pitchFamily="34" charset="0"/>
              <a:ea typeface="Calibri" panose="020F0502020204030204" pitchFamily="34" charset="0"/>
              <a:cs typeface="Calibri" panose="020F0502020204030204" pitchFamily="34" charset="0"/>
            </a:rPr>
            <a:t>Deployment &amp; Documentation</a:t>
          </a:r>
        </a:p>
      </dsp:txBody>
      <dsp:txXfrm rot="-5400000">
        <a:off x="1" y="4093026"/>
        <a:ext cx="921740" cy="395031"/>
      </dsp:txXfrm>
    </dsp:sp>
    <dsp:sp modelId="{675AC5A9-B271-4189-A8D0-29597CAF3973}">
      <dsp:nvSpPr>
        <dsp:cNvPr id="0" name=""/>
        <dsp:cNvSpPr/>
      </dsp:nvSpPr>
      <dsp:spPr>
        <a:xfrm rot="5400000">
          <a:off x="5366919" y="-813022"/>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Deployment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[15/11/24 – 16/12/24]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Final Documentation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[17/12/24 – 19/12/24]</a:t>
          </a:r>
        </a:p>
      </dsp:txBody>
      <dsp:txXfrm rot="-5400000">
        <a:off x="921740" y="3673939"/>
        <a:ext cx="9704477" cy="7723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8199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PROJECT TITLE: </a:t>
            </a:r>
            <a:r>
              <a:rPr lang="en-US" sz="3200" dirty="0">
                <a:solidFill>
                  <a:schemeClr val="accent1"/>
                </a:solidFill>
                <a:latin typeface="Times New Roman" panose="02020603050405020304" pitchFamily="18" charset="0"/>
                <a:cs typeface="Times New Roman" panose="02020603050405020304" pitchFamily="18" charset="0"/>
              </a:rPr>
              <a:t>Customer service chatbot with AI</a:t>
            </a:r>
            <a:endParaRPr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957860"/>
            <a:ext cx="3970500" cy="574326"/>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sz="2400" dirty="0">
                <a:latin typeface="Times New Roman" panose="02020603050405020304" pitchFamily="18" charset="0"/>
                <a:ea typeface="Cambria" panose="02040503050406030204" pitchFamily="18" charset="0"/>
                <a:cs typeface="Times New Roman" panose="02020603050405020304" pitchFamily="18" charset="0"/>
              </a:rPr>
              <a:t>Batch Number: CSE-G10</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2924083"/>
              </p:ext>
            </p:extLst>
          </p:nvPr>
        </p:nvGraphicFramePr>
        <p:xfrm>
          <a:off x="553347" y="2721840"/>
          <a:ext cx="5514300" cy="2194620"/>
        </p:xfrm>
        <a:graphic>
          <a:graphicData uri="http://schemas.openxmlformats.org/drawingml/2006/table">
            <a:tbl>
              <a:tblPr firstRow="1" bandRow="1">
                <a:noFill/>
              </a:tblPr>
              <a:tblGrid>
                <a:gridCol w="2121796">
                  <a:extLst>
                    <a:ext uri="{9D8B030D-6E8A-4147-A177-3AD203B41FA5}">
                      <a16:colId xmlns:a16="http://schemas.microsoft.com/office/drawing/2014/main" val="20000"/>
                    </a:ext>
                  </a:extLst>
                </a:gridCol>
                <a:gridCol w="3392504">
                  <a:extLst>
                    <a:ext uri="{9D8B030D-6E8A-4147-A177-3AD203B41FA5}">
                      <a16:colId xmlns:a16="http://schemas.microsoft.com/office/drawing/2014/main" val="20001"/>
                    </a:ext>
                  </a:extLst>
                </a:gridCol>
              </a:tblGrid>
              <a:tr h="34520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5204">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09787" y="2600956"/>
            <a:ext cx="5608668" cy="212333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algn="ctr">
              <a:spcBef>
                <a:spcPts val="400"/>
              </a:spcBef>
              <a:buClr>
                <a:srgbClr val="17365D"/>
              </a:buClr>
              <a:buSzPts val="2000"/>
            </a:pPr>
            <a:r>
              <a:rPr lang="sv-SE"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Mr.Md Zi</a:t>
            </a:r>
            <a:r>
              <a:rPr lang="sv-SE"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au</a:t>
            </a:r>
            <a:r>
              <a:rPr lang="sv-SE"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r Rahman</a:t>
            </a:r>
          </a:p>
          <a:p>
            <a:pPr algn="ctr">
              <a:spcBef>
                <a:spcPts val="400"/>
              </a:spcBef>
              <a:buClr>
                <a:srgbClr val="17365D"/>
              </a:buClr>
              <a:buSzPts val="2000"/>
            </a:pPr>
            <a:r>
              <a:rPr lang="sv-SE"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140677"/>
            <a:ext cx="3970500" cy="7457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lang="en-GB"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p>
        </p:txBody>
      </p:sp>
      <p:sp>
        <p:nvSpPr>
          <p:cNvPr id="8" name="Google Shape;91;p13"/>
          <p:cNvSpPr txBox="1"/>
          <p:nvPr/>
        </p:nvSpPr>
        <p:spPr>
          <a:xfrm>
            <a:off x="313731" y="4793064"/>
            <a:ext cx="11804724" cy="128618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Computer  Science  And Engineering</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H.B</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Amarnath J.L &amp; Dr. 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1DE8641B-CDE2-1ADD-7ADF-AA73F5F3C6D0}"/>
              </a:ext>
            </a:extLst>
          </p:cNvPr>
          <p:cNvGraphicFramePr>
            <a:graphicFrameLocks noGrp="1"/>
          </p:cNvGraphicFramePr>
          <p:nvPr>
            <p:extLst>
              <p:ext uri="{D42A27DB-BD31-4B8C-83A1-F6EECF244321}">
                <p14:modId xmlns:p14="http://schemas.microsoft.com/office/powerpoint/2010/main" val="3598439457"/>
              </p:ext>
            </p:extLst>
          </p:nvPr>
        </p:nvGraphicFramePr>
        <p:xfrm>
          <a:off x="313731" y="2600956"/>
          <a:ext cx="5956440" cy="2123340"/>
        </p:xfrm>
        <a:graphic>
          <a:graphicData uri="http://schemas.openxmlformats.org/drawingml/2006/table">
            <a:tbl>
              <a:tblPr firstRow="1" bandRow="1">
                <a:tableStyleId>{5C22544A-7EE6-4342-B048-85BDC9FD1C3A}</a:tableStyleId>
              </a:tblPr>
              <a:tblGrid>
                <a:gridCol w="2978220">
                  <a:extLst>
                    <a:ext uri="{9D8B030D-6E8A-4147-A177-3AD203B41FA5}">
                      <a16:colId xmlns:a16="http://schemas.microsoft.com/office/drawing/2014/main" val="3154264253"/>
                    </a:ext>
                  </a:extLst>
                </a:gridCol>
                <a:gridCol w="2978220">
                  <a:extLst>
                    <a:ext uri="{9D8B030D-6E8A-4147-A177-3AD203B41FA5}">
                      <a16:colId xmlns:a16="http://schemas.microsoft.com/office/drawing/2014/main" val="3268184765"/>
                    </a:ext>
                  </a:extLst>
                </a:gridCol>
              </a:tblGrid>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chemeClr val="tx2">
                              <a:lumMod val="75000"/>
                            </a:schemeClr>
                          </a:solidFill>
                          <a:latin typeface="Times New Roman" panose="02020603050405020304" pitchFamily="18" charset="0"/>
                          <a:cs typeface="Times New Roman" panose="02020603050405020304" pitchFamily="18" charset="0"/>
                        </a:rPr>
                        <a:t>Roll 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chemeClr val="tx2">
                              <a:lumMod val="75000"/>
                            </a:schemeClr>
                          </a:solidFill>
                          <a:latin typeface="Times New Roman" panose="02020603050405020304" pitchFamily="18" charset="0"/>
                          <a:cs typeface="Times New Roman" panose="02020603050405020304" pitchFamily="18" charset="0"/>
                        </a:rPr>
                        <a:t>Student Name</a:t>
                      </a:r>
                    </a:p>
                  </a:txBody>
                  <a:tcPr/>
                </a:tc>
                <a:extLst>
                  <a:ext uri="{0D108BD9-81ED-4DB2-BD59-A6C34878D82A}">
                    <a16:rowId xmlns:a16="http://schemas.microsoft.com/office/drawing/2014/main" val="3068211603"/>
                  </a:ext>
                </a:extLst>
              </a:tr>
              <a:tr h="424668">
                <a:tc>
                  <a:txBody>
                    <a:bodyPr/>
                    <a:lstStyle/>
                    <a:p>
                      <a:r>
                        <a:rPr lang="en-IN" sz="2000" dirty="0">
                          <a:latin typeface="Times New Roman" panose="02020603050405020304" pitchFamily="18" charset="0"/>
                          <a:cs typeface="Times New Roman" panose="02020603050405020304" pitchFamily="18" charset="0"/>
                        </a:rPr>
                        <a:t>20211CSE0679</a:t>
                      </a:r>
                    </a:p>
                  </a:txBody>
                  <a:tcPr/>
                </a:tc>
                <a:tc>
                  <a:txBody>
                    <a:bodyPr/>
                    <a:lstStyle/>
                    <a:p>
                      <a:r>
                        <a:rPr lang="en-IN" sz="2000" dirty="0">
                          <a:latin typeface="Times New Roman" panose="02020603050405020304" pitchFamily="18" charset="0"/>
                          <a:cs typeface="Times New Roman" panose="02020603050405020304" pitchFamily="18" charset="0"/>
                        </a:rPr>
                        <a:t>Sudheshna</a:t>
                      </a:r>
                    </a:p>
                  </a:txBody>
                  <a:tcPr/>
                </a:tc>
                <a:extLst>
                  <a:ext uri="{0D108BD9-81ED-4DB2-BD59-A6C34878D82A}">
                    <a16:rowId xmlns:a16="http://schemas.microsoft.com/office/drawing/2014/main" val="2737072965"/>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20211CSE0680</a:t>
                      </a:r>
                    </a:p>
                  </a:txBody>
                  <a:tcPr/>
                </a:tc>
                <a:tc>
                  <a:txBody>
                    <a:bodyPr/>
                    <a:lstStyle/>
                    <a:p>
                      <a:r>
                        <a:rPr lang="en-IN" sz="2000" dirty="0">
                          <a:latin typeface="Times New Roman" panose="02020603050405020304" pitchFamily="18" charset="0"/>
                          <a:cs typeface="Times New Roman" panose="02020603050405020304" pitchFamily="18" charset="0"/>
                        </a:rPr>
                        <a:t>Ankitha </a:t>
                      </a:r>
                      <a:r>
                        <a:rPr lang="en-IN" sz="2000" dirty="0" err="1">
                          <a:latin typeface="Times New Roman" panose="02020603050405020304" pitchFamily="18" charset="0"/>
                          <a:cs typeface="Times New Roman" panose="02020603050405020304" pitchFamily="18" charset="0"/>
                        </a:rPr>
                        <a:t>Hudegal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0401383"/>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20211CSE0682</a:t>
                      </a:r>
                    </a:p>
                  </a:txBody>
                  <a:tcPr/>
                </a:tc>
                <a:tc>
                  <a:txBody>
                    <a:bodyPr/>
                    <a:lstStyle/>
                    <a:p>
                      <a:r>
                        <a:rPr lang="en-IN" sz="2000" dirty="0" err="1">
                          <a:latin typeface="Times New Roman" panose="02020603050405020304" pitchFamily="18" charset="0"/>
                          <a:cs typeface="Times New Roman" panose="02020603050405020304" pitchFamily="18" charset="0"/>
                        </a:rPr>
                        <a:t>Arpitha</a:t>
                      </a:r>
                      <a:r>
                        <a:rPr lang="en-IN" sz="2000" dirty="0">
                          <a:latin typeface="Times New Roman" panose="02020603050405020304" pitchFamily="18" charset="0"/>
                          <a:cs typeface="Times New Roman" panose="02020603050405020304" pitchFamily="18" charset="0"/>
                        </a:rPr>
                        <a:t> G</a:t>
                      </a:r>
                    </a:p>
                  </a:txBody>
                  <a:tcPr/>
                </a:tc>
                <a:extLst>
                  <a:ext uri="{0D108BD9-81ED-4DB2-BD59-A6C34878D82A}">
                    <a16:rowId xmlns:a16="http://schemas.microsoft.com/office/drawing/2014/main" val="600316648"/>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20211CSE0690</a:t>
                      </a:r>
                    </a:p>
                  </a:txBody>
                  <a:tcPr/>
                </a:tc>
                <a:tc>
                  <a:txBody>
                    <a:bodyPr/>
                    <a:lstStyle/>
                    <a:p>
                      <a:r>
                        <a:rPr lang="en-IN" sz="2000" dirty="0">
                          <a:latin typeface="Times New Roman" panose="02020603050405020304" pitchFamily="18" charset="0"/>
                          <a:cs typeface="Times New Roman" panose="02020603050405020304" pitchFamily="18" charset="0"/>
                        </a:rPr>
                        <a:t>K Pavithra</a:t>
                      </a:r>
                    </a:p>
                  </a:txBody>
                  <a:tcPr/>
                </a:tc>
                <a:extLst>
                  <a:ext uri="{0D108BD9-81ED-4DB2-BD59-A6C34878D82A}">
                    <a16:rowId xmlns:a16="http://schemas.microsoft.com/office/drawing/2014/main" val="123056176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This project proposes developing an AI-driven customer service chatbot using NLP. It will employ deep learning models to interpret customer inputs and provide meaningful, context-aware responses. The chatbot will be integrated with a company's customer relationship management (CRM) system to access user data, ensuring personalized responses.</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To design an AI-powered chatbot that effectively resolves customer queries.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reduce average response time in customer service interactions.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improve customer satisfaction through personalized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analyze customer feedback for continuous improvement.</a:t>
            </a: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a:bodyPr>
          <a:lstStyle/>
          <a:p>
            <a:pPr algn="just"/>
            <a:r>
              <a:rPr lang="en-GB" sz="2800" dirty="0">
                <a:latin typeface="Calibri" panose="020F0502020204030204" pitchFamily="34" charset="0"/>
                <a:ea typeface="Calibri" panose="020F0502020204030204" pitchFamily="34" charset="0"/>
                <a:cs typeface="Calibri" panose="020F0502020204030204" pitchFamily="34" charset="0"/>
              </a:rPr>
              <a:t>Data Collection: Gathering user queries and support data to train the chatbot.</a:t>
            </a:r>
          </a:p>
          <a:p>
            <a:pPr algn="just"/>
            <a:r>
              <a:rPr lang="en-GB" sz="2800" dirty="0">
                <a:latin typeface="Calibri" panose="020F0502020204030204" pitchFamily="34" charset="0"/>
                <a:ea typeface="Calibri" panose="020F0502020204030204" pitchFamily="34" charset="0"/>
                <a:cs typeface="Calibri" panose="020F0502020204030204" pitchFamily="34" charset="0"/>
              </a:rPr>
              <a:t>NLP Model Selection: Using pre-trained language models such as GPT or BERT.</a:t>
            </a:r>
          </a:p>
          <a:p>
            <a:pPr algn="just"/>
            <a:r>
              <a:rPr lang="en-GB" sz="2800" dirty="0">
                <a:latin typeface="Calibri" panose="020F0502020204030204" pitchFamily="34" charset="0"/>
                <a:ea typeface="Calibri" panose="020F0502020204030204" pitchFamily="34" charset="0"/>
                <a:cs typeface="Calibri" panose="020F0502020204030204" pitchFamily="34" charset="0"/>
              </a:rPr>
              <a:t>System design: </a:t>
            </a:r>
            <a:r>
              <a:rPr lang="en-US" sz="2800" dirty="0">
                <a:latin typeface="Calibri" panose="020F0502020204030204" pitchFamily="34" charset="0"/>
                <a:ea typeface="Calibri" panose="020F0502020204030204" pitchFamily="34" charset="0"/>
                <a:cs typeface="Calibri" panose="020F0502020204030204" pitchFamily="34" charset="0"/>
              </a:rPr>
              <a:t>To create an architecture that efficiently handles customer requests and delivers accurate, real-time responses</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r>
              <a:rPr lang="en-GB" sz="2800" dirty="0">
                <a:latin typeface="Calibri" panose="020F0502020204030204" pitchFamily="34" charset="0"/>
                <a:ea typeface="Calibri" panose="020F0502020204030204" pitchFamily="34" charset="0"/>
                <a:cs typeface="Calibri" panose="020F0502020204030204" pitchFamily="34" charset="0"/>
              </a:rPr>
              <a:t>Testing and Validation: Evaluating the chatbot’s accuracy, response time, and ability to resolve queries.</a:t>
            </a:r>
          </a:p>
          <a:p>
            <a:pPr algn="just"/>
            <a:r>
              <a:rPr lang="en-GB" sz="2800" dirty="0">
                <a:latin typeface="Calibri" panose="020F0502020204030204" pitchFamily="34" charset="0"/>
                <a:ea typeface="Calibri" panose="020F0502020204030204" pitchFamily="34" charset="0"/>
                <a:cs typeface="Calibri" panose="020F0502020204030204" pitchFamily="34" charset="0"/>
              </a:rPr>
              <a:t>Integration: Connect the chatbot to CRM for contextual responses.</a:t>
            </a: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AD19EDB-B3F7-D606-98FE-7CEA22C653C3}"/>
              </a:ext>
            </a:extLst>
          </p:cNvPr>
          <p:cNvSpPr>
            <a:spLocks noGrp="1"/>
          </p:cNvSpPr>
          <p:nvPr>
            <p:ph type="title"/>
          </p:nvPr>
        </p:nvSpPr>
        <p:spPr/>
        <p:txBody>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Architecture</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Content Placeholder 33">
            <a:extLst>
              <a:ext uri="{FF2B5EF4-FFF2-40B4-BE49-F238E27FC236}">
                <a16:creationId xmlns:a16="http://schemas.microsoft.com/office/drawing/2014/main" id="{FA299AD9-3526-337D-DA6E-57B8E9A5C6C2}"/>
              </a:ext>
            </a:extLst>
          </p:cNvPr>
          <p:cNvSpPr>
            <a:spLocks noGrp="1"/>
          </p:cNvSpPr>
          <p:nvPr>
            <p:ph idx="1"/>
          </p:nvPr>
        </p:nvSpPr>
        <p:spPr>
          <a:xfrm>
            <a:off x="200967" y="1120842"/>
            <a:ext cx="11696281" cy="4952994"/>
          </a:xfrm>
        </p:spPr>
        <p:txBody>
          <a:bodyPr/>
          <a:lstStyle/>
          <a:p>
            <a:pPr marL="0" indent="0">
              <a:buNone/>
            </a:pPr>
            <a:r>
              <a:rPr lang="en-US" sz="2400" dirty="0"/>
              <a:t>	    FRONT-END 						   BACK-END</a:t>
            </a:r>
            <a:endParaRPr lang="en-IN" dirty="0"/>
          </a:p>
          <a:p>
            <a:endParaRPr lang="en-IN" dirty="0"/>
          </a:p>
        </p:txBody>
      </p:sp>
      <p:sp>
        <p:nvSpPr>
          <p:cNvPr id="35" name="Rectangle 34">
            <a:extLst>
              <a:ext uri="{FF2B5EF4-FFF2-40B4-BE49-F238E27FC236}">
                <a16:creationId xmlns:a16="http://schemas.microsoft.com/office/drawing/2014/main" id="{5BE4055A-DD9F-E277-BF73-0B276094B4D8}"/>
              </a:ext>
            </a:extLst>
          </p:cNvPr>
          <p:cNvSpPr/>
          <p:nvPr/>
        </p:nvSpPr>
        <p:spPr>
          <a:xfrm>
            <a:off x="555699" y="1708222"/>
            <a:ext cx="4523856" cy="4028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6" name="Cloud 35">
            <a:extLst>
              <a:ext uri="{FF2B5EF4-FFF2-40B4-BE49-F238E27FC236}">
                <a16:creationId xmlns:a16="http://schemas.microsoft.com/office/drawing/2014/main" id="{41765E9F-A33D-1EF3-56D4-41F7B8B05C4F}"/>
              </a:ext>
            </a:extLst>
          </p:cNvPr>
          <p:cNvSpPr/>
          <p:nvPr/>
        </p:nvSpPr>
        <p:spPr>
          <a:xfrm>
            <a:off x="1646175" y="1801318"/>
            <a:ext cx="1967023" cy="1128827"/>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User Interface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37" name="Rectangle: Rounded Corners 36">
            <a:extLst>
              <a:ext uri="{FF2B5EF4-FFF2-40B4-BE49-F238E27FC236}">
                <a16:creationId xmlns:a16="http://schemas.microsoft.com/office/drawing/2014/main" id="{AA10E89B-04B0-0941-F0D8-D808194C2AB2}"/>
              </a:ext>
            </a:extLst>
          </p:cNvPr>
          <p:cNvSpPr/>
          <p:nvPr/>
        </p:nvSpPr>
        <p:spPr>
          <a:xfrm>
            <a:off x="807488" y="3270388"/>
            <a:ext cx="3965943" cy="5635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1800" dirty="0">
                <a:latin typeface="Calibri" panose="020F0502020204030204" pitchFamily="34" charset="0"/>
                <a:ea typeface="Calibri" panose="020F0502020204030204" pitchFamily="34" charset="0"/>
                <a:cs typeface="Calibri" panose="020F0502020204030204" pitchFamily="34" charset="0"/>
              </a:rPr>
              <a:t>Natural Language Processing </a:t>
            </a:r>
            <a:endParaRPr lang="en-IN" sz="1800" dirty="0">
              <a:latin typeface="Calibri" panose="020F0502020204030204" pitchFamily="34" charset="0"/>
              <a:ea typeface="Calibri" panose="020F0502020204030204" pitchFamily="34" charset="0"/>
              <a:cs typeface="Calibri" panose="020F0502020204030204" pitchFamily="34" charset="0"/>
            </a:endParaRPr>
          </a:p>
          <a:p>
            <a:pPr algn="ctr"/>
            <a:endParaRPr lang="en-IN" sz="1800" dirty="0">
              <a:latin typeface="Calibri" panose="020F0502020204030204" pitchFamily="34" charset="0"/>
              <a:ea typeface="Calibri" panose="020F0502020204030204" pitchFamily="34" charset="0"/>
              <a:cs typeface="Calibri" panose="020F0502020204030204" pitchFamily="34" charset="0"/>
            </a:endParaRPr>
          </a:p>
        </p:txBody>
      </p:sp>
      <p:cxnSp>
        <p:nvCxnSpPr>
          <p:cNvPr id="38" name="Straight Arrow Connector 37">
            <a:extLst>
              <a:ext uri="{FF2B5EF4-FFF2-40B4-BE49-F238E27FC236}">
                <a16:creationId xmlns:a16="http://schemas.microsoft.com/office/drawing/2014/main" id="{3DD971B4-0382-6AD5-5C5E-AC5963523DC5}"/>
              </a:ext>
            </a:extLst>
          </p:cNvPr>
          <p:cNvCxnSpPr/>
          <p:nvPr/>
        </p:nvCxnSpPr>
        <p:spPr>
          <a:xfrm>
            <a:off x="2636752" y="2930145"/>
            <a:ext cx="0" cy="29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ED1FCAD2-B786-05F9-D939-EB526214ADE7}"/>
              </a:ext>
            </a:extLst>
          </p:cNvPr>
          <p:cNvSpPr/>
          <p:nvPr/>
        </p:nvSpPr>
        <p:spPr>
          <a:xfrm>
            <a:off x="812800" y="4183473"/>
            <a:ext cx="3965943" cy="478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Dialog Management System</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Rounded Corners 39">
            <a:extLst>
              <a:ext uri="{FF2B5EF4-FFF2-40B4-BE49-F238E27FC236}">
                <a16:creationId xmlns:a16="http://schemas.microsoft.com/office/drawing/2014/main" id="{71865E24-57DC-9E85-61AC-7D9627A33E3E}"/>
              </a:ext>
            </a:extLst>
          </p:cNvPr>
          <p:cNvSpPr/>
          <p:nvPr/>
        </p:nvSpPr>
        <p:spPr>
          <a:xfrm>
            <a:off x="812801" y="4974305"/>
            <a:ext cx="3965942" cy="478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Conversational Chatbot AI Agent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cxnSp>
        <p:nvCxnSpPr>
          <p:cNvPr id="41" name="Straight Arrow Connector 40">
            <a:extLst>
              <a:ext uri="{FF2B5EF4-FFF2-40B4-BE49-F238E27FC236}">
                <a16:creationId xmlns:a16="http://schemas.microsoft.com/office/drawing/2014/main" id="{F1D40205-0577-6B8D-8D51-10EEB073FF2D}"/>
              </a:ext>
            </a:extLst>
          </p:cNvPr>
          <p:cNvCxnSpPr>
            <a:cxnSpLocks/>
          </p:cNvCxnSpPr>
          <p:nvPr/>
        </p:nvCxnSpPr>
        <p:spPr>
          <a:xfrm flipH="1">
            <a:off x="2636752" y="3861168"/>
            <a:ext cx="5313"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911BB6-7A14-AB1F-52EB-2DD1EAA69CE4}"/>
              </a:ext>
            </a:extLst>
          </p:cNvPr>
          <p:cNvCxnSpPr/>
          <p:nvPr/>
        </p:nvCxnSpPr>
        <p:spPr>
          <a:xfrm>
            <a:off x="2629686" y="4661937"/>
            <a:ext cx="0" cy="29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3206A74-C4BD-F3CB-4A46-57F392B4F9F1}"/>
              </a:ext>
            </a:extLst>
          </p:cNvPr>
          <p:cNvSpPr/>
          <p:nvPr/>
        </p:nvSpPr>
        <p:spPr>
          <a:xfrm>
            <a:off x="7929084" y="1708219"/>
            <a:ext cx="3707217" cy="4028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5CBBFC49-359A-8CD8-E7B4-4D28E1D8348B}"/>
              </a:ext>
            </a:extLst>
          </p:cNvPr>
          <p:cNvSpPr/>
          <p:nvPr/>
        </p:nvSpPr>
        <p:spPr>
          <a:xfrm>
            <a:off x="5687185" y="1708219"/>
            <a:ext cx="1731532" cy="40289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p>
          <a:p>
            <a:pPr algn="ctr"/>
            <a:r>
              <a:rPr lang="en-US" dirty="0"/>
              <a:t>Integration</a:t>
            </a:r>
            <a:endParaRPr lang="en-IN" dirty="0"/>
          </a:p>
        </p:txBody>
      </p:sp>
      <p:sp>
        <p:nvSpPr>
          <p:cNvPr id="45" name="Rectangle: Rounded Corners 44">
            <a:extLst>
              <a:ext uri="{FF2B5EF4-FFF2-40B4-BE49-F238E27FC236}">
                <a16:creationId xmlns:a16="http://schemas.microsoft.com/office/drawing/2014/main" id="{7A7379B0-02B3-3FBF-2661-D01A0D64881D}"/>
              </a:ext>
            </a:extLst>
          </p:cNvPr>
          <p:cNvSpPr/>
          <p:nvPr/>
        </p:nvSpPr>
        <p:spPr>
          <a:xfrm>
            <a:off x="8209502" y="2773345"/>
            <a:ext cx="3217819" cy="7096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Knowledge AI Agent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6" name="Rectangle: Rounded Corners 45">
            <a:extLst>
              <a:ext uri="{FF2B5EF4-FFF2-40B4-BE49-F238E27FC236}">
                <a16:creationId xmlns:a16="http://schemas.microsoft.com/office/drawing/2014/main" id="{6DEC5F67-1D66-5214-57EB-5A225C9A17C0}"/>
              </a:ext>
            </a:extLst>
          </p:cNvPr>
          <p:cNvSpPr/>
          <p:nvPr/>
        </p:nvSpPr>
        <p:spPr>
          <a:xfrm>
            <a:off x="8209502" y="3871127"/>
            <a:ext cx="3169698" cy="7908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Calibri" panose="020F0502020204030204" pitchFamily="34" charset="0"/>
                <a:ea typeface="Calibri" panose="020F0502020204030204" pitchFamily="34" charset="0"/>
                <a:cs typeface="Calibri" panose="020F0502020204030204" pitchFamily="34" charset="0"/>
              </a:rPr>
              <a:t>Natural Language</a:t>
            </a:r>
          </a:p>
          <a:p>
            <a:pPr algn="ctr"/>
            <a:r>
              <a:rPr lang="en-US" sz="1800" dirty="0">
                <a:latin typeface="Calibri" panose="020F0502020204030204" pitchFamily="34" charset="0"/>
                <a:ea typeface="Calibri" panose="020F0502020204030204" pitchFamily="34" charset="0"/>
                <a:cs typeface="Calibri" panose="020F0502020204030204" pitchFamily="34" charset="0"/>
              </a:rPr>
              <a:t>Processing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cxnSp>
        <p:nvCxnSpPr>
          <p:cNvPr id="47" name="Straight Arrow Connector 46">
            <a:extLst>
              <a:ext uri="{FF2B5EF4-FFF2-40B4-BE49-F238E27FC236}">
                <a16:creationId xmlns:a16="http://schemas.microsoft.com/office/drawing/2014/main" id="{48C5FBA8-FF09-CF67-E974-E0BDFB04DD02}"/>
              </a:ext>
            </a:extLst>
          </p:cNvPr>
          <p:cNvCxnSpPr/>
          <p:nvPr/>
        </p:nvCxnSpPr>
        <p:spPr>
          <a:xfrm>
            <a:off x="9807776" y="3483039"/>
            <a:ext cx="0" cy="38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5581E40-DAFA-E74C-1324-E13E3E58297A}"/>
              </a:ext>
            </a:extLst>
          </p:cNvPr>
          <p:cNvCxnSpPr>
            <a:cxnSpLocks/>
          </p:cNvCxnSpPr>
          <p:nvPr/>
        </p:nvCxnSpPr>
        <p:spPr>
          <a:xfrm>
            <a:off x="5079555" y="3791383"/>
            <a:ext cx="577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BCFEDD-D7A1-0C5B-8CAF-03FB4D2A5609}"/>
              </a:ext>
            </a:extLst>
          </p:cNvPr>
          <p:cNvCxnSpPr>
            <a:cxnSpLocks/>
          </p:cNvCxnSpPr>
          <p:nvPr/>
        </p:nvCxnSpPr>
        <p:spPr>
          <a:xfrm>
            <a:off x="7418717" y="3791383"/>
            <a:ext cx="5103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Hardware/software components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834013"/>
            <a:ext cx="10668000" cy="5261986"/>
          </a:xfrm>
        </p:spPr>
        <p:txBody>
          <a:bodyPr>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sz="3000" b="1" u="sng" dirty="0">
                <a:latin typeface="Calibri" panose="020F0502020204030204" pitchFamily="34" charset="0"/>
                <a:ea typeface="Calibri" panose="020F0502020204030204" pitchFamily="34" charset="0"/>
                <a:cs typeface="Calibri" panose="020F0502020204030204" pitchFamily="34" charset="0"/>
              </a:rPr>
              <a:t>Software Requirements: </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Operating System</a:t>
            </a:r>
            <a:r>
              <a:rPr lang="en-US" sz="3000" dirty="0">
                <a:latin typeface="Calibri" panose="020F0502020204030204" pitchFamily="34" charset="0"/>
                <a:ea typeface="Calibri" panose="020F0502020204030204" pitchFamily="34" charset="0"/>
                <a:cs typeface="Calibri" panose="020F0502020204030204" pitchFamily="34" charset="0"/>
              </a:rPr>
              <a:t>: Windows/Linux/Mac</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Web Server</a:t>
            </a:r>
            <a:r>
              <a:rPr lang="en-US" sz="3000" dirty="0">
                <a:latin typeface="Calibri" panose="020F0502020204030204" pitchFamily="34" charset="0"/>
                <a:ea typeface="Calibri" panose="020F0502020204030204" pitchFamily="34" charset="0"/>
                <a:cs typeface="Calibri" panose="020F0502020204030204" pitchFamily="34" charset="0"/>
              </a:rPr>
              <a:t>: Apache </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Database</a:t>
            </a:r>
            <a:r>
              <a:rPr lang="en-US" sz="3000" dirty="0">
                <a:latin typeface="Calibri" panose="020F0502020204030204" pitchFamily="34" charset="0"/>
                <a:ea typeface="Calibri" panose="020F0502020204030204" pitchFamily="34" charset="0"/>
                <a:cs typeface="Calibri" panose="020F0502020204030204" pitchFamily="34" charset="0"/>
              </a:rPr>
              <a:t>: MySQL </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Programming Language</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Javascript</a:t>
            </a:r>
            <a:r>
              <a:rPr lang="en-US" sz="3000" dirty="0">
                <a:latin typeface="Calibri" panose="020F0502020204030204" pitchFamily="34" charset="0"/>
                <a:ea typeface="Calibri" panose="020F0502020204030204" pitchFamily="34" charset="0"/>
                <a:cs typeface="Calibri" panose="020F0502020204030204" pitchFamily="34" charset="0"/>
              </a:rPr>
              <a:t> or Python</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IDE</a:t>
            </a:r>
            <a:r>
              <a:rPr lang="en-US" sz="3000" dirty="0">
                <a:latin typeface="Calibri" panose="020F0502020204030204" pitchFamily="34" charset="0"/>
                <a:ea typeface="Calibri" panose="020F0502020204030204" pitchFamily="34" charset="0"/>
                <a:cs typeface="Calibri" panose="020F0502020204030204" pitchFamily="34" charset="0"/>
              </a:rPr>
              <a:t>: Visual Studio Code</a:t>
            </a:r>
            <a:endParaRPr lang="en-US" sz="3000" b="1" u="sng"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IN" sz="3000" b="1" u="sng" dirty="0">
                <a:latin typeface="Calibri" panose="020F0502020204030204" pitchFamily="34" charset="0"/>
                <a:ea typeface="Calibri" panose="020F0502020204030204" pitchFamily="34" charset="0"/>
                <a:cs typeface="Calibri" panose="020F0502020204030204" pitchFamily="34" charset="0"/>
              </a:rPr>
              <a:t>Hardware Requirements:</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Processor</a:t>
            </a:r>
            <a:r>
              <a:rPr lang="en-IN" sz="3000" dirty="0">
                <a:latin typeface="Calibri" panose="020F0502020204030204" pitchFamily="34" charset="0"/>
                <a:ea typeface="Calibri" panose="020F0502020204030204" pitchFamily="34" charset="0"/>
                <a:cs typeface="Calibri" panose="020F0502020204030204" pitchFamily="34" charset="0"/>
              </a:rPr>
              <a:t>: Intel i5 or AMD RYZEN i5 or higher</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RAM</a:t>
            </a:r>
            <a:r>
              <a:rPr lang="en-IN" sz="3000" dirty="0">
                <a:latin typeface="Calibri" panose="020F0502020204030204" pitchFamily="34" charset="0"/>
                <a:ea typeface="Calibri" panose="020F0502020204030204" pitchFamily="34" charset="0"/>
                <a:cs typeface="Calibri" panose="020F0502020204030204" pitchFamily="34" charset="0"/>
              </a:rPr>
              <a:t>: 8GB or more</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Storage</a:t>
            </a:r>
            <a:r>
              <a:rPr lang="en-IN" sz="3000" dirty="0">
                <a:latin typeface="Calibri" panose="020F0502020204030204" pitchFamily="34" charset="0"/>
                <a:ea typeface="Calibri" panose="020F0502020204030204" pitchFamily="34" charset="0"/>
                <a:cs typeface="Calibri" panose="020F0502020204030204" pitchFamily="34" charset="0"/>
              </a:rPr>
              <a:t>: 256GB SSD or more</a:t>
            </a: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Timeline of Project</a:t>
            </a:r>
          </a:p>
        </p:txBody>
      </p:sp>
      <p:graphicFrame>
        <p:nvGraphicFramePr>
          <p:cNvPr id="4" name="Content Placeholder 3">
            <a:extLst>
              <a:ext uri="{FF2B5EF4-FFF2-40B4-BE49-F238E27FC236}">
                <a16:creationId xmlns:a16="http://schemas.microsoft.com/office/drawing/2014/main" id="{1DC9459B-786A-7829-43DE-0BCF8BDACA31}"/>
              </a:ext>
            </a:extLst>
          </p:cNvPr>
          <p:cNvGraphicFramePr>
            <a:graphicFrameLocks noGrp="1"/>
          </p:cNvGraphicFramePr>
          <p:nvPr>
            <p:ph idx="1"/>
            <p:extLst>
              <p:ext uri="{D42A27DB-BD31-4B8C-83A1-F6EECF244321}">
                <p14:modId xmlns:p14="http://schemas.microsoft.com/office/powerpoint/2010/main" val="4285040076"/>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p:txBody>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 fully functional AI-based chatbot capable of handling customer queries efficiently.</a:t>
            </a:r>
          </a:p>
          <a:p>
            <a:pPr algn="just"/>
            <a:r>
              <a:rPr lang="en-US" sz="2800" dirty="0">
                <a:latin typeface="Calibri" panose="020F0502020204030204" pitchFamily="34" charset="0"/>
                <a:ea typeface="Calibri" panose="020F0502020204030204" pitchFamily="34" charset="0"/>
                <a:cs typeface="Calibri" panose="020F0502020204030204" pitchFamily="34" charset="0"/>
              </a:rPr>
              <a:t>Reduction in customer service response time.</a:t>
            </a:r>
          </a:p>
          <a:p>
            <a:pPr algn="just"/>
            <a:r>
              <a:rPr lang="en-US" sz="2800" dirty="0">
                <a:latin typeface="Calibri" panose="020F0502020204030204" pitchFamily="34" charset="0"/>
                <a:ea typeface="Calibri" panose="020F0502020204030204" pitchFamily="34" charset="0"/>
                <a:cs typeface="Calibri" panose="020F0502020204030204" pitchFamily="34" charset="0"/>
              </a:rPr>
              <a:t>Improved customer satisfaction through personalized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Cost reduction in customer service operations.</a:t>
            </a:r>
          </a:p>
          <a:p>
            <a:pPr algn="just"/>
            <a:r>
              <a:rPr lang="en-US" sz="2800" dirty="0">
                <a:latin typeface="Calibri" panose="020F0502020204030204" pitchFamily="34" charset="0"/>
                <a:ea typeface="Calibri" panose="020F0502020204030204" pitchFamily="34" charset="0"/>
                <a:cs typeface="Calibri" panose="020F0502020204030204" pitchFamily="34" charset="0"/>
              </a:rPr>
              <a:t>Provide real-time assistance 24/7</a:t>
            </a:r>
          </a:p>
          <a:p>
            <a:pPr algn="just"/>
            <a:r>
              <a:rPr lang="en-US" sz="2800" dirty="0">
                <a:latin typeface="Calibri" panose="020F0502020204030204" pitchFamily="34" charset="0"/>
                <a:ea typeface="Calibri" panose="020F0502020204030204" pitchFamily="34" charset="0"/>
                <a:cs typeface="Calibri" panose="020F0502020204030204" pitchFamily="34" charset="0"/>
              </a:rPr>
              <a:t>Minimize the need for human intervention while maintaining high service quality.</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AI chatbots can significantly improve the customer service experience by providing instant, accurate responses and reducing the workload on human agents. </a:t>
            </a:r>
          </a:p>
          <a:p>
            <a:pPr algn="just"/>
            <a:r>
              <a:rPr lang="en-US" sz="2800" dirty="0">
                <a:latin typeface="Calibri" panose="020F0502020204030204" pitchFamily="34" charset="0"/>
                <a:ea typeface="Calibri" panose="020F0502020204030204" pitchFamily="34" charset="0"/>
                <a:cs typeface="Calibri" panose="020F0502020204030204" pitchFamily="34" charset="0"/>
              </a:rPr>
              <a:t>This project will demonstrate how an NLP-powered chatbot can be developed and integrated into existing systems to enhance customer interactions.</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70338"/>
            <a:ext cx="10668000" cy="783772"/>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600"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295400"/>
            <a:ext cx="10668000" cy="38735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b="1" dirty="0" err="1">
                <a:solidFill>
                  <a:srgbClr val="FF0000"/>
                </a:solidFill>
                <a:latin typeface="Calibri" panose="020F0502020204030204" pitchFamily="34" charset="0"/>
                <a:ea typeface="Calibri" panose="020F0502020204030204" pitchFamily="34" charset="0"/>
                <a:cs typeface="Calibri" panose="020F0502020204030204" pitchFamily="34" charset="0"/>
              </a:rPr>
              <a:t>Github</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Link-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https://github.com/spa1616</a:t>
            </a: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20580"/>
            <a:ext cx="10668000" cy="641420"/>
          </a:xfrm>
        </p:spPr>
        <p:txBody>
          <a:bodyPr/>
          <a:lstStyle/>
          <a:p>
            <a:r>
              <a:rPr lang="en-GB"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Adam, M., Wessel, M., &amp; </a:t>
            </a:r>
            <a:r>
              <a:rPr lang="en-US" sz="2800" dirty="0" err="1">
                <a:latin typeface="Calibri" panose="020F0502020204030204" pitchFamily="34" charset="0"/>
                <a:ea typeface="Calibri" panose="020F0502020204030204" pitchFamily="34" charset="0"/>
                <a:cs typeface="Calibri" panose="020F0502020204030204" pitchFamily="34" charset="0"/>
              </a:rPr>
              <a:t>Benlian</a:t>
            </a:r>
            <a:r>
              <a:rPr lang="en-US" sz="2800" dirty="0">
                <a:latin typeface="Calibri" panose="020F0502020204030204" pitchFamily="34" charset="0"/>
                <a:ea typeface="Calibri" panose="020F0502020204030204" pitchFamily="34" charset="0"/>
                <a:cs typeface="Calibri" panose="020F0502020204030204" pitchFamily="34" charset="0"/>
              </a:rPr>
              <a:t>, A. (2020). AI-based chatbots in customer service and their effects on user compliance. Electronic Markets, 31, 427–445. https://doi.org/10.1007/s12525-020-00414-7</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r>
              <a:rPr lang="en-US" sz="2800" dirty="0" err="1">
                <a:latin typeface="Calibri" panose="020F0502020204030204" pitchFamily="34" charset="0"/>
                <a:ea typeface="Calibri" panose="020F0502020204030204" pitchFamily="34" charset="0"/>
                <a:cs typeface="Calibri" panose="020F0502020204030204" pitchFamily="34" charset="0"/>
              </a:rPr>
              <a:t>Stoilova</a:t>
            </a:r>
            <a:r>
              <a:rPr lang="en-US" sz="2800" dirty="0">
                <a:latin typeface="Calibri" panose="020F0502020204030204" pitchFamily="34" charset="0"/>
                <a:ea typeface="Calibri" panose="020F0502020204030204" pitchFamily="34" charset="0"/>
                <a:cs typeface="Calibri" panose="020F0502020204030204" pitchFamily="34" charset="0"/>
              </a:rPr>
              <a:t>, E. (2021). AI chatbots as a customer service and support tool. ROBONOMICS: The Journal of the Automated Economy, 2, 21. https://journal.robonomics.science/index.php/rj/article/view/21 </a:t>
            </a:r>
          </a:p>
          <a:p>
            <a:pPr algn="just"/>
            <a:r>
              <a:rPr lang="en-GB" sz="2800" dirty="0">
                <a:latin typeface="Calibri" panose="020F0502020204030204" pitchFamily="34" charset="0"/>
                <a:ea typeface="Calibri" panose="020F0502020204030204" pitchFamily="34" charset="0"/>
                <a:cs typeface="Calibri" panose="020F0502020204030204" pitchFamily="34" charset="0"/>
              </a:rPr>
              <a:t> Kaur, J., </a:t>
            </a:r>
            <a:r>
              <a:rPr lang="en-GB" sz="2800" dirty="0" err="1">
                <a:latin typeface="Calibri" panose="020F0502020204030204" pitchFamily="34" charset="0"/>
                <a:ea typeface="Calibri" panose="020F0502020204030204" pitchFamily="34" charset="0"/>
                <a:cs typeface="Calibri" panose="020F0502020204030204" pitchFamily="34" charset="0"/>
              </a:rPr>
              <a:t>Choppadandi</a:t>
            </a:r>
            <a:r>
              <a:rPr lang="en-GB" sz="2800" dirty="0">
                <a:latin typeface="Calibri" panose="020F0502020204030204" pitchFamily="34" charset="0"/>
                <a:ea typeface="Calibri" panose="020F0502020204030204" pitchFamily="34" charset="0"/>
                <a:cs typeface="Calibri" panose="020F0502020204030204" pitchFamily="34" charset="0"/>
              </a:rPr>
              <a:t>, A., </a:t>
            </a:r>
            <a:r>
              <a:rPr lang="en-GB" sz="2800" dirty="0" err="1">
                <a:latin typeface="Calibri" panose="020F0502020204030204" pitchFamily="34" charset="0"/>
                <a:ea typeface="Calibri" panose="020F0502020204030204" pitchFamily="34" charset="0"/>
                <a:cs typeface="Calibri" panose="020F0502020204030204" pitchFamily="34" charset="0"/>
              </a:rPr>
              <a:t>Chenchala</a:t>
            </a:r>
            <a:r>
              <a:rPr lang="en-GB" sz="2800" dirty="0">
                <a:latin typeface="Calibri" panose="020F0502020204030204" pitchFamily="34" charset="0"/>
                <a:ea typeface="Calibri" panose="020F0502020204030204" pitchFamily="34" charset="0"/>
                <a:cs typeface="Calibri" panose="020F0502020204030204" pitchFamily="34" charset="0"/>
              </a:rPr>
              <a:t>, P. K., </a:t>
            </a:r>
            <a:r>
              <a:rPr lang="en-GB" sz="2800" dirty="0" err="1">
                <a:latin typeface="Calibri" panose="020F0502020204030204" pitchFamily="34" charset="0"/>
                <a:ea typeface="Calibri" panose="020F0502020204030204" pitchFamily="34" charset="0"/>
                <a:cs typeface="Calibri" panose="020F0502020204030204" pitchFamily="34" charset="0"/>
              </a:rPr>
              <a:t>Nakra</a:t>
            </a:r>
            <a:r>
              <a:rPr lang="en-GB" sz="2800" dirty="0">
                <a:latin typeface="Calibri" panose="020F0502020204030204" pitchFamily="34" charset="0"/>
                <a:ea typeface="Calibri" panose="020F0502020204030204" pitchFamily="34" charset="0"/>
                <a:cs typeface="Calibri" panose="020F0502020204030204" pitchFamily="34" charset="0"/>
              </a:rPr>
              <a:t>, V., &amp; Pandian, P. K. G. (2019). Case studies on improving user interaction and satisfaction using AI-enabled chatbots for customer service. International Journal of Transcontinental Discoveries, 6(1), 29-34. https://internationaljournals.org/index.php/ijtd/article/view/98 </a:t>
            </a: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67B4-5CE7-431D-16C6-E43DC39DFA8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5E4F1-1B03-F7A3-ED9B-89B8723B84F0}"/>
              </a:ext>
            </a:extLst>
          </p:cNvPr>
          <p:cNvSpPr>
            <a:spLocks noGrp="1"/>
          </p:cNvSpPr>
          <p:nvPr>
            <p:ph idx="1"/>
          </p:nvPr>
        </p:nvSpPr>
        <p:spPr>
          <a:xfrm>
            <a:off x="812800" y="974691"/>
            <a:ext cx="10668000" cy="5104562"/>
          </a:xfrm>
        </p:spPr>
        <p:txBody>
          <a:bodyPr>
            <a:noAutofit/>
          </a:bodyPr>
          <a:lstStyle/>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Introduction</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Literature Review</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Existing method Drawback</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Proposed Method</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Objectives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Methodology</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Architecture</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Hardware/software components</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Timeline of Project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Expected Outcomes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Conclusion</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Git-hub Link</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References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Project work mapping with SDG</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865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a:xfrm>
            <a:off x="812800" y="110532"/>
            <a:ext cx="10668000" cy="651468"/>
          </a:xfrm>
        </p:spPr>
        <p:txBody>
          <a:bodyPr/>
          <a:lstStyle/>
          <a:p>
            <a:r>
              <a:rPr lang="en-US" sz="3600" dirty="0">
                <a:latin typeface="Times New Roman" panose="02020603050405020304" pitchFamily="18" charset="0"/>
                <a:cs typeface="Times New Roman" panose="02020603050405020304" pitchFamily="18" charset="0"/>
              </a:rPr>
              <a:t>Project work mapping with SDG</a:t>
            </a:r>
            <a:endParaRPr lang="en-IN" sz="3600"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1">
            <a:extLst>
              <a:ext uri="{FF2B5EF4-FFF2-40B4-BE49-F238E27FC236}">
                <a16:creationId xmlns:a16="http://schemas.microsoft.com/office/drawing/2014/main" id="{740F7A6E-60E0-DE13-A25C-27326729828A}"/>
              </a:ext>
            </a:extLst>
          </p:cNvPr>
          <p:cNvSpPr>
            <a:spLocks noGrp="1" noChangeArrowheads="1"/>
          </p:cNvSpPr>
          <p:nvPr>
            <p:ph type="body" idx="1"/>
          </p:nvPr>
        </p:nvSpPr>
        <p:spPr bwMode="auto">
          <a:xfrm>
            <a:off x="812800" y="1048538"/>
            <a:ext cx="110337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SDG 8: Decent Work and Economic Growth</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chatbot can improve efficiency in customer service, reducing operational costs and fostering economic growth in businesses.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Automation of routine tasks allows human employees to focus on higher-value work, promoting decent work opportunities.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SDG 9: Industry, Innovation, and Infrastructure</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Developing AI chatbots contributes to technological advancement in the customer service industry, promoting innovation and improved infrastructure.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 customer service chatbot is an automated program designed to interact with customers through text or voice. These chatbots use artificial intelligence (AI) and natural language processing (NLP) to understand customer inquiries and provide relevant responses or assistance.</a:t>
            </a:r>
          </a:p>
          <a:p>
            <a:pPr algn="just"/>
            <a:r>
              <a:rPr lang="en-US" sz="2800" dirty="0">
                <a:latin typeface="Calibri" panose="020F0502020204030204" pitchFamily="34" charset="0"/>
                <a:ea typeface="Calibri" panose="020F0502020204030204" pitchFamily="34" charset="0"/>
                <a:cs typeface="Calibri" panose="020F0502020204030204" pitchFamily="34" charset="0"/>
              </a:rPr>
              <a:t>It </a:t>
            </a:r>
            <a:r>
              <a:rPr lang="en-US" sz="2800" b="0" i="0" dirty="0">
                <a:effectLst/>
                <a:latin typeface="Calibri" panose="020F0502020204030204" pitchFamily="34" charset="0"/>
                <a:ea typeface="Calibri" panose="020F0502020204030204" pitchFamily="34" charset="0"/>
                <a:cs typeface="Calibri" panose="020F0502020204030204" pitchFamily="34" charset="0"/>
              </a:rPr>
              <a:t>can automatically respond to different queries and use connected databases to find the answer to more complex questions. It can adapt the answers based on the customer, context, and intent.</a:t>
            </a:r>
          </a:p>
          <a:p>
            <a:pPr algn="just"/>
            <a:r>
              <a:rPr lang="en-US" sz="2800" b="0" i="0" dirty="0">
                <a:effectLst/>
                <a:latin typeface="Calibri" panose="020F0502020204030204" pitchFamily="34" charset="0"/>
                <a:ea typeface="Calibri" panose="020F0502020204030204" pitchFamily="34" charset="0"/>
                <a:cs typeface="Calibri" panose="020F0502020204030204" pitchFamily="34" charset="0"/>
              </a:rPr>
              <a:t>AI chatbots can simulate human conversation and understand user intent. They can learn from previous conversations and adapt their communication style to match the company's tone of voice. </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Literature Review</a:t>
            </a:r>
          </a:p>
        </p:txBody>
      </p:sp>
      <p:graphicFrame>
        <p:nvGraphicFramePr>
          <p:cNvPr id="12" name="Content Placeholder 11">
            <a:extLst>
              <a:ext uri="{FF2B5EF4-FFF2-40B4-BE49-F238E27FC236}">
                <a16:creationId xmlns:a16="http://schemas.microsoft.com/office/drawing/2014/main" id="{145531E4-16F4-1D1E-319C-E4853FD2CE6D}"/>
              </a:ext>
            </a:extLst>
          </p:cNvPr>
          <p:cNvGraphicFramePr>
            <a:graphicFrameLocks noGrp="1"/>
          </p:cNvGraphicFramePr>
          <p:nvPr>
            <p:ph idx="1"/>
            <p:extLst>
              <p:ext uri="{D42A27DB-BD31-4B8C-83A1-F6EECF244321}">
                <p14:modId xmlns:p14="http://schemas.microsoft.com/office/powerpoint/2010/main" val="1109397573"/>
              </p:ext>
            </p:extLst>
          </p:nvPr>
        </p:nvGraphicFramePr>
        <p:xfrm>
          <a:off x="812800" y="1143001"/>
          <a:ext cx="10668000" cy="432129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296429883"/>
                    </a:ext>
                  </a:extLst>
                </a:gridCol>
                <a:gridCol w="3556000">
                  <a:extLst>
                    <a:ext uri="{9D8B030D-6E8A-4147-A177-3AD203B41FA5}">
                      <a16:colId xmlns:a16="http://schemas.microsoft.com/office/drawing/2014/main" val="2200953945"/>
                    </a:ext>
                  </a:extLst>
                </a:gridCol>
                <a:gridCol w="3556000">
                  <a:extLst>
                    <a:ext uri="{9D8B030D-6E8A-4147-A177-3AD203B41FA5}">
                      <a16:colId xmlns:a16="http://schemas.microsoft.com/office/drawing/2014/main" val="2848365372"/>
                    </a:ext>
                  </a:extLst>
                </a:gridCol>
              </a:tblGrid>
              <a:tr h="361386">
                <a:tc>
                  <a:txBody>
                    <a:bodyPr/>
                    <a:lstStyle/>
                    <a:p>
                      <a:r>
                        <a:rPr lang="en-US" dirty="0"/>
                        <a:t>Papers</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424473216"/>
                  </a:ext>
                </a:extLst>
              </a:tr>
              <a:tr h="1395213">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a:t>
                      </a:r>
                      <a:r>
                        <a:rPr lang="en-US" b="0" dirty="0" err="1">
                          <a:latin typeface="Calibri" panose="020F0502020204030204" pitchFamily="34" charset="0"/>
                          <a:ea typeface="Calibri" panose="020F0502020204030204" pitchFamily="34" charset="0"/>
                          <a:cs typeface="Calibri" panose="020F0502020204030204" pitchFamily="34" charset="0"/>
                        </a:rPr>
                        <a:t>Elitza</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Stoilova</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AI Chatbots as a Customer Service and Support Tool.</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 Published Year: 2021</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24/7 Availability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Cost Efficiency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Enhanced Customer Engagement</a:t>
                      </a: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Customer Familiarity with Technology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Limited Understanding</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Training Required</a:t>
                      </a:r>
                    </a:p>
                  </a:txBody>
                  <a:tcPr/>
                </a:tc>
                <a:extLst>
                  <a:ext uri="{0D108BD9-81ED-4DB2-BD59-A6C34878D82A}">
                    <a16:rowId xmlns:a16="http://schemas.microsoft.com/office/drawing/2014/main" val="1344278953"/>
                  </a:ext>
                </a:extLst>
              </a:tr>
              <a:tr h="2529704">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IN" b="0" dirty="0">
                          <a:latin typeface="Calibri" panose="020F0502020204030204" pitchFamily="34" charset="0"/>
                          <a:ea typeface="Calibri" panose="020F0502020204030204" pitchFamily="34" charset="0"/>
                          <a:cs typeface="Calibri" panose="020F0502020204030204" pitchFamily="34" charset="0"/>
                        </a:rPr>
                        <a:t>Naim </a:t>
                      </a:r>
                      <a:r>
                        <a:rPr lang="en-IN" b="0" dirty="0" err="1">
                          <a:latin typeface="Calibri" panose="020F0502020204030204" pitchFamily="34" charset="0"/>
                          <a:ea typeface="Calibri" panose="020F0502020204030204" pitchFamily="34" charset="0"/>
                          <a:cs typeface="Calibri" panose="020F0502020204030204" pitchFamily="34" charset="0"/>
                        </a:rPr>
                        <a:t>Zierau</a:t>
                      </a:r>
                      <a:r>
                        <a:rPr lang="en-IN" b="0" dirty="0">
                          <a:latin typeface="Calibri" panose="020F0502020204030204" pitchFamily="34" charset="0"/>
                          <a:ea typeface="Calibri" panose="020F0502020204030204" pitchFamily="34" charset="0"/>
                          <a:cs typeface="Calibri" panose="020F0502020204030204" pitchFamily="34" charset="0"/>
                        </a:rPr>
                        <a:t>, Michael </a:t>
                      </a:r>
                      <a:r>
                        <a:rPr lang="en-IN" b="0" dirty="0" err="1">
                          <a:latin typeface="Calibri" panose="020F0502020204030204" pitchFamily="34" charset="0"/>
                          <a:ea typeface="Calibri" panose="020F0502020204030204" pitchFamily="34" charset="0"/>
                          <a:cs typeface="Calibri" panose="020F0502020204030204" pitchFamily="34" charset="0"/>
                        </a:rPr>
                        <a:t>Hausch</a:t>
                      </a:r>
                      <a:r>
                        <a:rPr lang="en-IN" b="0" dirty="0">
                          <a:latin typeface="Calibri" panose="020F0502020204030204" pitchFamily="34" charset="0"/>
                          <a:ea typeface="Calibri" panose="020F0502020204030204" pitchFamily="34" charset="0"/>
                          <a:cs typeface="Calibri" panose="020F0502020204030204" pitchFamily="34" charset="0"/>
                        </a:rPr>
                        <a:t>, Olivia </a:t>
                      </a:r>
                      <a:r>
                        <a:rPr lang="en-IN" b="0" dirty="0" err="1">
                          <a:latin typeface="Calibri" panose="020F0502020204030204" pitchFamily="34" charset="0"/>
                          <a:ea typeface="Calibri" panose="020F0502020204030204" pitchFamily="34" charset="0"/>
                          <a:cs typeface="Calibri" panose="020F0502020204030204" pitchFamily="34" charset="0"/>
                        </a:rPr>
                        <a:t>Bruhin</a:t>
                      </a:r>
                      <a:r>
                        <a:rPr lang="en-IN" b="0" dirty="0">
                          <a:latin typeface="Calibri" panose="020F0502020204030204" pitchFamily="34" charset="0"/>
                          <a:ea typeface="Calibri" panose="020F0502020204030204" pitchFamily="34" charset="0"/>
                          <a:cs typeface="Calibri" panose="020F0502020204030204" pitchFamily="34" charset="0"/>
                        </a:rPr>
                        <a:t>, Matthias </a:t>
                      </a:r>
                      <a:r>
                        <a:rPr lang="en-IN" b="0" dirty="0" err="1">
                          <a:latin typeface="Calibri" panose="020F0502020204030204" pitchFamily="34" charset="0"/>
                          <a:ea typeface="Calibri" panose="020F0502020204030204" pitchFamily="34" charset="0"/>
                          <a:cs typeface="Calibri" panose="020F0502020204030204" pitchFamily="34" charset="0"/>
                        </a:rPr>
                        <a:t>Söllner</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Towards Developing Trust-Supporting Design Features for AI-Based Chatbots in Customer Service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a:t>
                      </a:r>
                      <a:r>
                        <a:rPr lang="en-IN" b="0" dirty="0">
                          <a:latin typeface="Calibri" panose="020F0502020204030204" pitchFamily="34" charset="0"/>
                          <a:ea typeface="Calibri" panose="020F0502020204030204" pitchFamily="34" charset="0"/>
                          <a:cs typeface="Calibri" panose="020F0502020204030204" pitchFamily="34" charset="0"/>
                        </a:rPr>
                        <a:t>December 2020 </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Trust-building framework</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User-</a:t>
                      </a:r>
                      <a:r>
                        <a:rPr lang="en-IN" b="0" dirty="0" err="1">
                          <a:latin typeface="Calibri" panose="020F0502020204030204" pitchFamily="34" charset="0"/>
                          <a:ea typeface="Calibri" panose="020F0502020204030204" pitchFamily="34" charset="0"/>
                          <a:cs typeface="Calibri" panose="020F0502020204030204" pitchFamily="34" charset="0"/>
                        </a:rPr>
                        <a:t>centered</a:t>
                      </a:r>
                      <a:r>
                        <a:rPr lang="en-IN" b="0" dirty="0">
                          <a:latin typeface="Calibri" panose="020F0502020204030204" pitchFamily="34" charset="0"/>
                          <a:ea typeface="Calibri" panose="020F0502020204030204" pitchFamily="34" charset="0"/>
                          <a:cs typeface="Calibri" panose="020F0502020204030204" pitchFamily="34" charset="0"/>
                        </a:rPr>
                        <a:t> approach</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Scalable insights:</a:t>
                      </a: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Preliminary results: </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Narrow focus:</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Limited empirical testing</a:t>
                      </a:r>
                    </a:p>
                  </a:txBody>
                  <a:tcPr/>
                </a:tc>
                <a:extLst>
                  <a:ext uri="{0D108BD9-81ED-4DB2-BD59-A6C34878D82A}">
                    <a16:rowId xmlns:a16="http://schemas.microsoft.com/office/drawing/2014/main" val="144809344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0A98-211E-2B3C-FA35-BB90C3AED406}"/>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A41211D0-7CAF-A20F-68F1-8D0744A6271B}"/>
              </a:ext>
            </a:extLst>
          </p:cNvPr>
          <p:cNvGraphicFramePr>
            <a:graphicFrameLocks noGrp="1"/>
          </p:cNvGraphicFramePr>
          <p:nvPr>
            <p:ph idx="1"/>
            <p:extLst>
              <p:ext uri="{D42A27DB-BD31-4B8C-83A1-F6EECF244321}">
                <p14:modId xmlns:p14="http://schemas.microsoft.com/office/powerpoint/2010/main" val="470938833"/>
              </p:ext>
            </p:extLst>
          </p:nvPr>
        </p:nvGraphicFramePr>
        <p:xfrm>
          <a:off x="812800" y="1004837"/>
          <a:ext cx="10668000" cy="530081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2506063668"/>
                    </a:ext>
                  </a:extLst>
                </a:gridCol>
                <a:gridCol w="3556000">
                  <a:extLst>
                    <a:ext uri="{9D8B030D-6E8A-4147-A177-3AD203B41FA5}">
                      <a16:colId xmlns:a16="http://schemas.microsoft.com/office/drawing/2014/main" val="2119669017"/>
                    </a:ext>
                  </a:extLst>
                </a:gridCol>
                <a:gridCol w="3556000">
                  <a:extLst>
                    <a:ext uri="{9D8B030D-6E8A-4147-A177-3AD203B41FA5}">
                      <a16:colId xmlns:a16="http://schemas.microsoft.com/office/drawing/2014/main" val="2867773163"/>
                    </a:ext>
                  </a:extLst>
                </a:gridCol>
              </a:tblGrid>
              <a:tr h="386098">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44839070"/>
                  </a:ext>
                </a:extLst>
              </a:tr>
              <a:tr h="2494790">
                <a:tc>
                  <a:txBody>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Authors: J</a:t>
                      </a:r>
                      <a:r>
                        <a:rPr lang="en-IN" dirty="0" err="1">
                          <a:latin typeface="Calibri" panose="020F0502020204030204" pitchFamily="34" charset="0"/>
                          <a:ea typeface="Calibri" panose="020F0502020204030204" pitchFamily="34" charset="0"/>
                          <a:cs typeface="Calibri" panose="020F0502020204030204" pitchFamily="34" charset="0"/>
                        </a:rPr>
                        <a:t>agbir</a:t>
                      </a:r>
                      <a:r>
                        <a:rPr lang="en-IN" dirty="0">
                          <a:latin typeface="Calibri" panose="020F0502020204030204" pitchFamily="34" charset="0"/>
                          <a:ea typeface="Calibri" panose="020F0502020204030204" pitchFamily="34" charset="0"/>
                          <a:cs typeface="Calibri" panose="020F0502020204030204" pitchFamily="34" charset="0"/>
                        </a:rPr>
                        <a:t> Kaur, Ashok </a:t>
                      </a:r>
                      <a:r>
                        <a:rPr lang="en-IN" dirty="0" err="1">
                          <a:latin typeface="Calibri" panose="020F0502020204030204" pitchFamily="34" charset="0"/>
                          <a:ea typeface="Calibri" panose="020F0502020204030204" pitchFamily="34" charset="0"/>
                          <a:cs typeface="Calibri" panose="020F0502020204030204" pitchFamily="34" charset="0"/>
                        </a:rPr>
                        <a:t>Choppadandi</a:t>
                      </a:r>
                      <a:r>
                        <a:rPr lang="en-IN" dirty="0">
                          <a:latin typeface="Calibri" panose="020F0502020204030204" pitchFamily="34" charset="0"/>
                          <a:ea typeface="Calibri" panose="020F0502020204030204" pitchFamily="34" charset="0"/>
                          <a:cs typeface="Calibri" panose="020F0502020204030204" pitchFamily="34" charset="0"/>
                        </a:rPr>
                        <a:t>, Pradeep Kumar </a:t>
                      </a:r>
                      <a:r>
                        <a:rPr lang="en-IN" dirty="0" err="1">
                          <a:latin typeface="Calibri" panose="020F0502020204030204" pitchFamily="34" charset="0"/>
                          <a:ea typeface="Calibri" panose="020F0502020204030204" pitchFamily="34" charset="0"/>
                          <a:cs typeface="Calibri" panose="020F0502020204030204" pitchFamily="34" charset="0"/>
                        </a:rPr>
                        <a:t>Chenchala</a:t>
                      </a:r>
                      <a:r>
                        <a:rPr lang="en-IN" dirty="0">
                          <a:latin typeface="Calibri" panose="020F0502020204030204" pitchFamily="34" charset="0"/>
                          <a:ea typeface="Calibri" panose="020F0502020204030204" pitchFamily="34" charset="0"/>
                          <a:cs typeface="Calibri" panose="020F0502020204030204" pitchFamily="34" charset="0"/>
                        </a:rPr>
                        <a:t>, Varun </a:t>
                      </a:r>
                      <a:r>
                        <a:rPr lang="en-IN" dirty="0" err="1">
                          <a:latin typeface="Calibri" panose="020F0502020204030204" pitchFamily="34" charset="0"/>
                          <a:ea typeface="Calibri" panose="020F0502020204030204" pitchFamily="34" charset="0"/>
                          <a:cs typeface="Calibri" panose="020F0502020204030204" pitchFamily="34" charset="0"/>
                        </a:rPr>
                        <a:t>Nakra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Pandi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Kirupa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Gopalakrishna</a:t>
                      </a:r>
                      <a:r>
                        <a:rPr lang="en-IN" dirty="0">
                          <a:latin typeface="Calibri" panose="020F0502020204030204" pitchFamily="34" charset="0"/>
                          <a:ea typeface="Calibri" panose="020F0502020204030204" pitchFamily="34" charset="0"/>
                          <a:cs typeface="Calibri" panose="020F0502020204030204" pitchFamily="34" charset="0"/>
                        </a:rPr>
                        <a:t> Pandian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Title: </a:t>
                      </a:r>
                      <a:r>
                        <a:rPr lang="en-US" dirty="0">
                          <a:latin typeface="Calibri" panose="020F0502020204030204" pitchFamily="34" charset="0"/>
                          <a:ea typeface="Calibri" panose="020F0502020204030204" pitchFamily="34" charset="0"/>
                          <a:cs typeface="Calibri" panose="020F0502020204030204" pitchFamily="34" charset="0"/>
                        </a:rPr>
                        <a:t>Case Studies on Improving User Interaction and Satisfaction using AI-Enabled Chatbots for Customer Service</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Published Year: </a:t>
                      </a:r>
                      <a:r>
                        <a:rPr lang="en-IN" dirty="0">
                          <a:latin typeface="Calibri" panose="020F0502020204030204" pitchFamily="34" charset="0"/>
                          <a:ea typeface="Calibri" panose="020F0502020204030204" pitchFamily="34" charset="0"/>
                          <a:cs typeface="Calibri" panose="020F0502020204030204" pitchFamily="34" charset="0"/>
                        </a:rPr>
                        <a:t>May 2019</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Enhanced user interaction</a:t>
                      </a:r>
                    </a:p>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Continuous learning</a:t>
                      </a:r>
                    </a:p>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Scalability</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Privacy concerns</a:t>
                      </a:r>
                    </a:p>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Technical issues</a:t>
                      </a:r>
                    </a:p>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Limited emotional intelligence</a:t>
                      </a:r>
                    </a:p>
                  </a:txBody>
                  <a:tcPr/>
                </a:tc>
                <a:extLst>
                  <a:ext uri="{0D108BD9-81ED-4DB2-BD59-A6C34878D82A}">
                    <a16:rowId xmlns:a16="http://schemas.microsoft.com/office/drawing/2014/main" val="4202679502"/>
                  </a:ext>
                </a:extLst>
              </a:tr>
              <a:tr h="2344253">
                <a:tc>
                  <a:txBody>
                    <a:bodyPr/>
                    <a:lstStyle/>
                    <a:p>
                      <a:pPr marL="285750" indent="-285750">
                        <a:buFont typeface="Arial" panose="020B0604020202020204" pitchFamily="34" charset="0"/>
                        <a:buChar char="•"/>
                      </a:pPr>
                      <a:r>
                        <a:rPr lang="en-US" sz="1800" b="0" dirty="0">
                          <a:latin typeface="Calibri" panose="020F0502020204030204" pitchFamily="34" charset="0"/>
                          <a:ea typeface="Calibri" panose="020F0502020204030204" pitchFamily="34" charset="0"/>
                          <a:cs typeface="Calibri" panose="020F0502020204030204" pitchFamily="34" charset="0"/>
                        </a:rPr>
                        <a:t>Authors:</a:t>
                      </a:r>
                      <a:r>
                        <a:rPr lang="en-US" b="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Nikhil </a:t>
                      </a:r>
                      <a:r>
                        <a:rPr lang="en-US" b="0" dirty="0">
                          <a:latin typeface="Calibri" panose="020F0502020204030204" pitchFamily="34" charset="0"/>
                          <a:ea typeface="Calibri" panose="020F0502020204030204" pitchFamily="34" charset="0"/>
                          <a:cs typeface="Calibri" panose="020F0502020204030204" pitchFamily="34" charset="0"/>
                        </a:rPr>
                        <a:t>Patel, Sandeep Trivedi</a:t>
                      </a:r>
                    </a:p>
                    <a:p>
                      <a:pPr marL="285750" indent="-285750">
                        <a:buFont typeface="Arial" panose="020B0604020202020204" pitchFamily="34" charset="0"/>
                        <a:buChar char="•"/>
                      </a:pPr>
                      <a:r>
                        <a:rPr lang="en-US" sz="1800" b="0" dirty="0">
                          <a:latin typeface="Calibri" panose="020F0502020204030204" pitchFamily="34" charset="0"/>
                          <a:ea typeface="Calibri" panose="020F0502020204030204" pitchFamily="34" charset="0"/>
                          <a:cs typeface="Calibri" panose="020F0502020204030204" pitchFamily="34" charset="0"/>
                        </a:rPr>
                        <a:t>Title: </a:t>
                      </a:r>
                      <a:r>
                        <a:rPr lang="en-US" b="0" dirty="0">
                          <a:latin typeface="Calibri" panose="020F0502020204030204" pitchFamily="34" charset="0"/>
                          <a:ea typeface="Calibri" panose="020F0502020204030204" pitchFamily="34" charset="0"/>
                          <a:cs typeface="Calibri" panose="020F0502020204030204" pitchFamily="34" charset="0"/>
                        </a:rPr>
                        <a:t>Leveraging Predictive Modeling, Machine Learning Personalization, NLP Customer Support, and AI Chatbots to Increase Customer Loyalty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Calibri" panose="020F0502020204030204" pitchFamily="34" charset="0"/>
                          <a:ea typeface="Calibri" panose="020F0502020204030204" pitchFamily="34" charset="0"/>
                          <a:cs typeface="Calibri" panose="020F0502020204030204" pitchFamily="34" charset="0"/>
                        </a:rPr>
                        <a:t>Published Year: </a:t>
                      </a:r>
                      <a:r>
                        <a:rPr lang="en-IN" sz="1800" dirty="0">
                          <a:latin typeface="Calibri" panose="020F0502020204030204" pitchFamily="34" charset="0"/>
                          <a:ea typeface="Calibri" panose="020F0502020204030204" pitchFamily="34" charset="0"/>
                          <a:cs typeface="Calibri" panose="020F0502020204030204" pitchFamily="34" charset="0"/>
                        </a:rPr>
                        <a:t>April 2020</a:t>
                      </a:r>
                    </a:p>
                  </a:txBody>
                  <a:tcPr/>
                </a:tc>
                <a:tc>
                  <a:txBody>
                    <a:bodyPr/>
                    <a:lstStyle/>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Improved customer loyalty</a:t>
                      </a:r>
                    </a:p>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Automation</a:t>
                      </a:r>
                    </a:p>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Data-driven insights</a:t>
                      </a:r>
                      <a:endParaRPr lang="en-US" sz="20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Privacy concerns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 Limited emotional intelligence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Technical challenges</a:t>
                      </a:r>
                      <a:endParaRPr lang="en-IN" sz="18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9956789"/>
                  </a:ext>
                </a:extLst>
              </a:tr>
            </a:tbl>
          </a:graphicData>
        </a:graphic>
      </p:graphicFrame>
    </p:spTree>
    <p:extLst>
      <p:ext uri="{BB962C8B-B14F-4D97-AF65-F5344CB8AC3E}">
        <p14:creationId xmlns:p14="http://schemas.microsoft.com/office/powerpoint/2010/main" val="187848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D03D-783C-2773-192F-5E793804BF8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1C8F113-529D-30D4-DBC3-FBC62FD6C6A7}"/>
              </a:ext>
            </a:extLst>
          </p:cNvPr>
          <p:cNvGraphicFramePr>
            <a:graphicFrameLocks noGrp="1"/>
          </p:cNvGraphicFramePr>
          <p:nvPr>
            <p:ph idx="1"/>
            <p:extLst>
              <p:ext uri="{D42A27DB-BD31-4B8C-83A1-F6EECF244321}">
                <p14:modId xmlns:p14="http://schemas.microsoft.com/office/powerpoint/2010/main" val="173136664"/>
              </p:ext>
            </p:extLst>
          </p:nvPr>
        </p:nvGraphicFramePr>
        <p:xfrm>
          <a:off x="812801" y="1065124"/>
          <a:ext cx="10668000" cy="4823208"/>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324853487"/>
                    </a:ext>
                  </a:extLst>
                </a:gridCol>
                <a:gridCol w="3556000">
                  <a:extLst>
                    <a:ext uri="{9D8B030D-6E8A-4147-A177-3AD203B41FA5}">
                      <a16:colId xmlns:a16="http://schemas.microsoft.com/office/drawing/2014/main" val="2044155252"/>
                    </a:ext>
                  </a:extLst>
                </a:gridCol>
                <a:gridCol w="3556000">
                  <a:extLst>
                    <a:ext uri="{9D8B030D-6E8A-4147-A177-3AD203B41FA5}">
                      <a16:colId xmlns:a16="http://schemas.microsoft.com/office/drawing/2014/main" val="2087504174"/>
                    </a:ext>
                  </a:extLst>
                </a:gridCol>
              </a:tblGrid>
              <a:tr h="432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094046"/>
                  </a:ext>
                </a:extLst>
              </a:tr>
              <a:tr h="1896020">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a:t>
                      </a:r>
                      <a:r>
                        <a:rPr lang="en-US" b="0" dirty="0" err="1">
                          <a:latin typeface="Calibri" panose="020F0502020204030204" pitchFamily="34" charset="0"/>
                          <a:ea typeface="Calibri" panose="020F0502020204030204" pitchFamily="34" charset="0"/>
                          <a:cs typeface="Calibri" panose="020F0502020204030204" pitchFamily="34" charset="0"/>
                        </a:rPr>
                        <a:t>Chenzhuoer</a:t>
                      </a:r>
                      <a:r>
                        <a:rPr lang="en-US" b="0" dirty="0">
                          <a:latin typeface="Calibri" panose="020F0502020204030204" pitchFamily="34" charset="0"/>
                          <a:ea typeface="Calibri" panose="020F0502020204030204" pitchFamily="34" charset="0"/>
                          <a:cs typeface="Calibri" panose="020F0502020204030204" pitchFamily="34" charset="0"/>
                        </a:rPr>
                        <a:t> Li et al</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t>
                      </a:r>
                      <a:r>
                        <a:rPr lang="en-US" b="0" i="1" dirty="0">
                          <a:latin typeface="Calibri" panose="020F0502020204030204" pitchFamily="34" charset="0"/>
                          <a:ea typeface="Calibri" panose="020F0502020204030204" pitchFamily="34" charset="0"/>
                          <a:cs typeface="Calibri" panose="020F0502020204030204" pitchFamily="34" charset="0"/>
                        </a:rPr>
                        <a:t>Research on Artificial Intelligence Customer Service on Consumer Attitude and Its Impact during Online Shopping</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24/7 Availability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Neutrality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Cost Efficiency</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Communication Issues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Resistance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Trust Issues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0639437"/>
                  </a:ext>
                </a:extLst>
              </a:tr>
              <a:tr h="2494763">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Author: Krishna Kumar </a:t>
                      </a:r>
                      <a:r>
                        <a:rPr lang="en-IN" b="0" dirty="0" err="1">
                          <a:latin typeface="Calibri" panose="020F0502020204030204" pitchFamily="34" charset="0"/>
                          <a:ea typeface="Calibri" panose="020F0502020204030204" pitchFamily="34" charset="0"/>
                          <a:cs typeface="Calibri" panose="020F0502020204030204" pitchFamily="34" charset="0"/>
                        </a:rPr>
                        <a:t>Nirala</a:t>
                      </a:r>
                      <a:r>
                        <a:rPr lang="en-IN" b="0" dirty="0">
                          <a:latin typeface="Calibri" panose="020F0502020204030204" pitchFamily="34" charset="0"/>
                          <a:ea typeface="Calibri" panose="020F0502020204030204" pitchFamily="34" charset="0"/>
                          <a:cs typeface="Calibri" panose="020F0502020204030204" pitchFamily="34" charset="0"/>
                        </a:rPr>
                        <a:t>, Nikhil Kumar Singh, and Vinay </a:t>
                      </a:r>
                      <a:r>
                        <a:rPr lang="en-IN" b="0" dirty="0" err="1">
                          <a:latin typeface="Calibri" panose="020F0502020204030204" pitchFamily="34" charset="0"/>
                          <a:ea typeface="Calibri" panose="020F0502020204030204" pitchFamily="34" charset="0"/>
                          <a:cs typeface="Calibri" panose="020F0502020204030204" pitchFamily="34" charset="0"/>
                        </a:rPr>
                        <a:t>Shivshanker</a:t>
                      </a:r>
                      <a:r>
                        <a:rPr lang="en-IN" b="0" dirty="0">
                          <a:latin typeface="Calibri" panose="020F0502020204030204" pitchFamily="34" charset="0"/>
                          <a:ea typeface="Calibri" panose="020F0502020204030204" pitchFamily="34" charset="0"/>
                          <a:cs typeface="Calibri" panose="020F0502020204030204" pitchFamily="34" charset="0"/>
                        </a:rPr>
                        <a:t> Purani</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Title: </a:t>
                      </a:r>
                      <a:r>
                        <a:rPr lang="en-IN" b="0" i="1" dirty="0">
                          <a:latin typeface="Calibri" panose="020F0502020204030204" pitchFamily="34" charset="0"/>
                          <a:ea typeface="Calibri" panose="020F0502020204030204" pitchFamily="34" charset="0"/>
                          <a:cs typeface="Calibri" panose="020F0502020204030204" pitchFamily="34" charset="0"/>
                        </a:rPr>
                        <a:t>A survey on providing customer and public administration based services using AI: chatbot</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Published: January 3, 2022</a:t>
                      </a: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Cost-effectiveness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Scalability</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Data dependency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Conversational limitations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Customization and integration challenges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29633600"/>
                  </a:ext>
                </a:extLst>
              </a:tr>
            </a:tbl>
          </a:graphicData>
        </a:graphic>
      </p:graphicFrame>
    </p:spTree>
    <p:extLst>
      <p:ext uri="{BB962C8B-B14F-4D97-AF65-F5344CB8AC3E}">
        <p14:creationId xmlns:p14="http://schemas.microsoft.com/office/powerpoint/2010/main" val="363377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DE8E-C01F-85B5-1A65-E84F8B91A12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DBBFCEE-266B-34F4-037F-0A4450CF74BE}"/>
              </a:ext>
            </a:extLst>
          </p:cNvPr>
          <p:cNvGraphicFramePr>
            <a:graphicFrameLocks noGrp="1"/>
          </p:cNvGraphicFramePr>
          <p:nvPr>
            <p:ph idx="1"/>
            <p:extLst>
              <p:ext uri="{D42A27DB-BD31-4B8C-83A1-F6EECF244321}">
                <p14:modId xmlns:p14="http://schemas.microsoft.com/office/powerpoint/2010/main" val="1321445159"/>
              </p:ext>
            </p:extLst>
          </p:nvPr>
        </p:nvGraphicFramePr>
        <p:xfrm>
          <a:off x="812800" y="1142999"/>
          <a:ext cx="10668000" cy="4373546"/>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820094897"/>
                    </a:ext>
                  </a:extLst>
                </a:gridCol>
                <a:gridCol w="3556000">
                  <a:extLst>
                    <a:ext uri="{9D8B030D-6E8A-4147-A177-3AD203B41FA5}">
                      <a16:colId xmlns:a16="http://schemas.microsoft.com/office/drawing/2014/main" val="3150910811"/>
                    </a:ext>
                  </a:extLst>
                </a:gridCol>
                <a:gridCol w="3556000">
                  <a:extLst>
                    <a:ext uri="{9D8B030D-6E8A-4147-A177-3AD203B41FA5}">
                      <a16:colId xmlns:a16="http://schemas.microsoft.com/office/drawing/2014/main" val="863636507"/>
                    </a:ext>
                  </a:extLst>
                </a:gridCol>
              </a:tblGrid>
              <a:tr h="447686">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5494418"/>
                  </a:ext>
                </a:extLst>
              </a:tr>
              <a:tr h="2272866">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Ty </a:t>
                      </a:r>
                      <a:r>
                        <a:rPr lang="en-US" b="0" dirty="0" err="1">
                          <a:latin typeface="Calibri" panose="020F0502020204030204" pitchFamily="34" charset="0"/>
                          <a:ea typeface="Calibri" panose="020F0502020204030204" pitchFamily="34" charset="0"/>
                          <a:cs typeface="Calibri" panose="020F0502020204030204" pitchFamily="34" charset="0"/>
                        </a:rPr>
                        <a:t>Ebsen</a:t>
                      </a:r>
                      <a:r>
                        <a:rPr lang="en-US" b="0" dirty="0">
                          <a:latin typeface="Calibri" panose="020F0502020204030204" pitchFamily="34" charset="0"/>
                          <a:ea typeface="Calibri" panose="020F0502020204030204" pitchFamily="34" charset="0"/>
                          <a:cs typeface="Calibri" panose="020F0502020204030204" pitchFamily="34" charset="0"/>
                        </a:rPr>
                        <a:t>, Richard S. </a:t>
                      </a:r>
                      <a:r>
                        <a:rPr lang="en-US" b="0" dirty="0" err="1">
                          <a:latin typeface="Calibri" panose="020F0502020204030204" pitchFamily="34" charset="0"/>
                          <a:ea typeface="Calibri" panose="020F0502020204030204" pitchFamily="34" charset="0"/>
                          <a:cs typeface="Calibri" panose="020F0502020204030204" pitchFamily="34" charset="0"/>
                        </a:rPr>
                        <a:t>Segall</a:t>
                      </a:r>
                      <a:r>
                        <a:rPr lang="en-US" b="0" dirty="0">
                          <a:latin typeface="Calibri" panose="020F0502020204030204" pitchFamily="34" charset="0"/>
                          <a:ea typeface="Calibri" panose="020F0502020204030204" pitchFamily="34" charset="0"/>
                          <a:cs typeface="Calibri" panose="020F0502020204030204" pitchFamily="34" charset="0"/>
                        </a:rPr>
                        <a:t>, Hyacinthe </a:t>
                      </a:r>
                      <a:r>
                        <a:rPr lang="en-US" b="0" dirty="0" err="1">
                          <a:latin typeface="Calibri" panose="020F0502020204030204" pitchFamily="34" charset="0"/>
                          <a:ea typeface="Calibri" panose="020F0502020204030204" pitchFamily="34" charset="0"/>
                          <a:cs typeface="Calibri" panose="020F0502020204030204" pitchFamily="34" charset="0"/>
                        </a:rPr>
                        <a:t>Aboudja</a:t>
                      </a:r>
                      <a:r>
                        <a:rPr lang="en-US" b="0" dirty="0">
                          <a:latin typeface="Calibri" panose="020F0502020204030204" pitchFamily="34" charset="0"/>
                          <a:ea typeface="Calibri" panose="020F0502020204030204" pitchFamily="34" charset="0"/>
                          <a:cs typeface="Calibri" panose="020F0502020204030204" pitchFamily="34" charset="0"/>
                        </a:rPr>
                        <a:t>, and Daniel </a:t>
                      </a:r>
                      <a:r>
                        <a:rPr lang="en-US" b="0" dirty="0" err="1">
                          <a:latin typeface="Calibri" panose="020F0502020204030204" pitchFamily="34" charset="0"/>
                          <a:ea typeface="Calibri" panose="020F0502020204030204" pitchFamily="34" charset="0"/>
                          <a:cs typeface="Calibri" panose="020F0502020204030204" pitchFamily="34" charset="0"/>
                        </a:rPr>
                        <a:t>Berleant</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t>
                      </a:r>
                      <a:r>
                        <a:rPr lang="en-US" b="0" i="1" dirty="0">
                          <a:latin typeface="Calibri" panose="020F0502020204030204" pitchFamily="34" charset="0"/>
                          <a:ea typeface="Calibri" panose="020F0502020204030204" pitchFamily="34" charset="0"/>
                          <a:cs typeface="Calibri" panose="020F0502020204030204" pitchFamily="34" charset="0"/>
                        </a:rPr>
                        <a:t>A Customer Service Chatbot Using Python, Machine Learning, and Artificial Intelligence</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2024</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Versatility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Detailed Answers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Complexity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Performance</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6799328"/>
                  </a:ext>
                </a:extLst>
              </a:tr>
              <a:tr h="1652994">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Moataz Mohammed, Mostafa M. Aref</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Chatbot System Architecture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Clear architecture breakdown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Practical real-world examples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Focus on chatbot components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Limited multi-turn conversation handling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Lacks user experience focus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3190398"/>
                  </a:ext>
                </a:extLst>
              </a:tr>
            </a:tbl>
          </a:graphicData>
        </a:graphic>
      </p:graphicFrame>
    </p:spTree>
    <p:extLst>
      <p:ext uri="{BB962C8B-B14F-4D97-AF65-F5344CB8AC3E}">
        <p14:creationId xmlns:p14="http://schemas.microsoft.com/office/powerpoint/2010/main" val="360374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423-41A6-9F62-1BD4-E45F9E130E6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874282B6-5A12-45FF-00C6-4BFF526AB35B}"/>
              </a:ext>
            </a:extLst>
          </p:cNvPr>
          <p:cNvGraphicFramePr>
            <a:graphicFrameLocks noGrp="1"/>
          </p:cNvGraphicFramePr>
          <p:nvPr>
            <p:ph idx="1"/>
            <p:extLst>
              <p:ext uri="{D42A27DB-BD31-4B8C-83A1-F6EECF244321}">
                <p14:modId xmlns:p14="http://schemas.microsoft.com/office/powerpoint/2010/main" val="4069714387"/>
              </p:ext>
            </p:extLst>
          </p:nvPr>
        </p:nvGraphicFramePr>
        <p:xfrm>
          <a:off x="812800" y="1143000"/>
          <a:ext cx="10668000" cy="4504174"/>
        </p:xfrm>
        <a:graphic>
          <a:graphicData uri="http://schemas.openxmlformats.org/drawingml/2006/table">
            <a:tbl>
              <a:tblPr firstRow="1" bandRow="1">
                <a:tableStyleId>{5C22544A-7EE6-4342-B048-85BDC9FD1C3A}</a:tableStyleId>
              </a:tblPr>
              <a:tblGrid>
                <a:gridCol w="3568281">
                  <a:extLst>
                    <a:ext uri="{9D8B030D-6E8A-4147-A177-3AD203B41FA5}">
                      <a16:colId xmlns:a16="http://schemas.microsoft.com/office/drawing/2014/main" val="4236218944"/>
                    </a:ext>
                  </a:extLst>
                </a:gridCol>
                <a:gridCol w="3543719">
                  <a:extLst>
                    <a:ext uri="{9D8B030D-6E8A-4147-A177-3AD203B41FA5}">
                      <a16:colId xmlns:a16="http://schemas.microsoft.com/office/drawing/2014/main" val="3979685027"/>
                    </a:ext>
                  </a:extLst>
                </a:gridCol>
                <a:gridCol w="3556000">
                  <a:extLst>
                    <a:ext uri="{9D8B030D-6E8A-4147-A177-3AD203B41FA5}">
                      <a16:colId xmlns:a16="http://schemas.microsoft.com/office/drawing/2014/main" val="2035453520"/>
                    </a:ext>
                  </a:extLst>
                </a:gridCol>
              </a:tblGrid>
              <a:tr h="430546">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54141178"/>
                  </a:ext>
                </a:extLst>
              </a:tr>
              <a:tr h="1887779">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US" b="0" dirty="0" err="1">
                          <a:latin typeface="Calibri" panose="020F0502020204030204" pitchFamily="34" charset="0"/>
                          <a:ea typeface="Calibri" panose="020F0502020204030204" pitchFamily="34" charset="0"/>
                          <a:cs typeface="Calibri" panose="020F0502020204030204" pitchFamily="34" charset="0"/>
                        </a:rPr>
                        <a:t>Prissadang</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Suta</a:t>
                      </a:r>
                      <a:r>
                        <a:rPr lang="en-US" b="0" dirty="0">
                          <a:latin typeface="Calibri" panose="020F0502020204030204" pitchFamily="34" charset="0"/>
                          <a:ea typeface="Calibri" panose="020F0502020204030204" pitchFamily="34" charset="0"/>
                          <a:cs typeface="Calibri" panose="020F0502020204030204" pitchFamily="34" charset="0"/>
                        </a:rPr>
                        <a:t>, Xi Lan, Biting Wu, </a:t>
                      </a:r>
                      <a:r>
                        <a:rPr lang="en-US" b="0" dirty="0" err="1">
                          <a:latin typeface="Calibri" panose="020F0502020204030204" pitchFamily="34" charset="0"/>
                          <a:ea typeface="Calibri" panose="020F0502020204030204" pitchFamily="34" charset="0"/>
                          <a:cs typeface="Calibri" panose="020F0502020204030204" pitchFamily="34" charset="0"/>
                        </a:rPr>
                        <a:t>Pornchai</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Mongkolnam</a:t>
                      </a:r>
                      <a:r>
                        <a:rPr lang="en-US" b="0" dirty="0">
                          <a:latin typeface="Calibri" panose="020F0502020204030204" pitchFamily="34" charset="0"/>
                          <a:ea typeface="Calibri" panose="020F0502020204030204" pitchFamily="34" charset="0"/>
                          <a:cs typeface="Calibri" panose="020F0502020204030204" pitchFamily="34" charset="0"/>
                        </a:rPr>
                        <a:t>, Jonathan H. Chan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latin typeface="Calibri" panose="020F0502020204030204" pitchFamily="34" charset="0"/>
                          <a:ea typeface="Calibri" panose="020F0502020204030204" pitchFamily="34" charset="0"/>
                          <a:cs typeface="Calibri" panose="020F0502020204030204" pitchFamily="34" charset="0"/>
                        </a:rPr>
                        <a:t>Title: An Overview of Machine Learning in Chatbots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Thorough machine learning overview</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Detailed chatbot development process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Mind-map visualization of research finding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Lacks focus on chatbot security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Limited practical case studies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9921136"/>
                  </a:ext>
                </a:extLst>
              </a:tr>
              <a:tr h="2185849">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IN" dirty="0">
                          <a:latin typeface="Calibri" panose="020F0502020204030204" pitchFamily="34" charset="0"/>
                          <a:ea typeface="Calibri" panose="020F0502020204030204" pitchFamily="34" charset="0"/>
                          <a:cs typeface="Calibri" panose="020F0502020204030204" pitchFamily="34" charset="0"/>
                        </a:rPr>
                        <a:t>Martin Adam, Michael Wessel, and Alexander </a:t>
                      </a:r>
                      <a:r>
                        <a:rPr lang="en-IN" dirty="0" err="1">
                          <a:latin typeface="Calibri" panose="020F0502020204030204" pitchFamily="34" charset="0"/>
                          <a:ea typeface="Calibri" panose="020F0502020204030204" pitchFamily="34" charset="0"/>
                          <a:cs typeface="Calibri" panose="020F0502020204030204" pitchFamily="34" charset="0"/>
                        </a:rPr>
                        <a:t>Benlian</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AI-based chatbots in customer service and their effects on user compliance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March 17, 2020 </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Cost-effectiveness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Social Presence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Expectations Gap</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 of Emotional Intelligence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5392387"/>
                  </a:ext>
                </a:extLst>
              </a:tr>
            </a:tbl>
          </a:graphicData>
        </a:graphic>
      </p:graphicFrame>
    </p:spTree>
    <p:extLst>
      <p:ext uri="{BB962C8B-B14F-4D97-AF65-F5344CB8AC3E}">
        <p14:creationId xmlns:p14="http://schemas.microsoft.com/office/powerpoint/2010/main" val="220953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Existing method Drawback</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Traditional customer service systems rely on human agents, which can lead to high operational costs, slower response times, and limited availability. </a:t>
            </a:r>
          </a:p>
          <a:p>
            <a:pPr algn="just"/>
            <a:r>
              <a:rPr lang="en-US" sz="2800" dirty="0">
                <a:latin typeface="Calibri" panose="020F0502020204030204" pitchFamily="34" charset="0"/>
                <a:ea typeface="Calibri" panose="020F0502020204030204" pitchFamily="34" charset="0"/>
                <a:cs typeface="Calibri" panose="020F0502020204030204" pitchFamily="34" charset="0"/>
              </a:rPr>
              <a:t>Rule-Based Systems: Limited flexibility and scalability; struggle with complex queries.</a:t>
            </a:r>
          </a:p>
          <a:p>
            <a:pPr algn="just"/>
            <a:r>
              <a:rPr lang="en-US" sz="2800" dirty="0">
                <a:latin typeface="Calibri" panose="020F0502020204030204" pitchFamily="34" charset="0"/>
                <a:ea typeface="Calibri" panose="020F0502020204030204" pitchFamily="34" charset="0"/>
                <a:cs typeface="Calibri" panose="020F0502020204030204" pitchFamily="34" charset="0"/>
              </a:rPr>
              <a:t>Retrieval-Based Models: May lack personalization and context-awareness, leading to generic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Task-Oriented Chatbots: Often rigid; may not handle off-topic conversations well, resulting in poor user experience.</a:t>
            </a:r>
          </a:p>
          <a:p>
            <a:pPr algn="just"/>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443</TotalTime>
  <Words>1482</Words>
  <Application>Microsoft Office PowerPoint</Application>
  <PresentationFormat>Widescreen</PresentationFormat>
  <Paragraphs>241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vt:lpstr>
      <vt:lpstr>Times New Roman</vt:lpstr>
      <vt:lpstr>Verdana</vt:lpstr>
      <vt:lpstr>Wingdings</vt:lpstr>
      <vt:lpstr>Bioinformatics</vt:lpstr>
      <vt:lpstr>PROJECT TITLE: Customer service chatbot with AI</vt:lpstr>
      <vt:lpstr>CONTENTS</vt:lpstr>
      <vt:lpstr>Introduction</vt:lpstr>
      <vt:lpstr>Literature Review</vt:lpstr>
      <vt:lpstr>PowerPoint Presentation</vt:lpstr>
      <vt:lpstr>PowerPoint Presentation</vt:lpstr>
      <vt:lpstr>PowerPoint Presentation</vt:lpstr>
      <vt:lpstr>PowerPoint Presentation</vt:lpstr>
      <vt:lpstr>Existing method Drawback</vt:lpstr>
      <vt:lpstr>Proposed Method</vt:lpstr>
      <vt:lpstr>Objectives</vt:lpstr>
      <vt:lpstr>Methodology</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sudheshna shahabadi</cp:lastModifiedBy>
  <cp:revision>20</cp:revision>
  <dcterms:created xsi:type="dcterms:W3CDTF">2023-03-16T03:26:27Z</dcterms:created>
  <dcterms:modified xsi:type="dcterms:W3CDTF">2024-10-21T17:06:08Z</dcterms:modified>
</cp:coreProperties>
</file>