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79" r:id="rId3"/>
    <p:sldId id="257" r:id="rId4"/>
    <p:sldId id="258" r:id="rId5"/>
    <p:sldId id="280" r:id="rId6"/>
    <p:sldId id="281" r:id="rId7"/>
    <p:sldId id="282" r:id="rId8"/>
    <p:sldId id="283" r:id="rId9"/>
    <p:sldId id="276" r:id="rId10"/>
    <p:sldId id="259" r:id="rId11"/>
    <p:sldId id="260" r:id="rId12"/>
    <p:sldId id="261" r:id="rId13"/>
    <p:sldId id="275" r:id="rId14"/>
    <p:sldId id="277" r:id="rId15"/>
    <p:sldId id="262" r:id="rId16"/>
    <p:sldId id="263" r:id="rId17"/>
    <p:sldId id="264" r:id="rId18"/>
    <p:sldId id="268" r:id="rId19"/>
    <p:sldId id="265" r:id="rId20"/>
    <p:sldId id="274" r:id="rId21"/>
    <p:sldId id="284" r:id="rId22"/>
    <p:sldId id="285" r:id="rId23"/>
    <p:sldId id="286" r:id="rId24"/>
    <p:sldId id="287" r:id="rId25"/>
    <p:sldId id="296" r:id="rId26"/>
    <p:sldId id="288" r:id="rId27"/>
    <p:sldId id="289" r:id="rId28"/>
    <p:sldId id="291" r:id="rId29"/>
    <p:sldId id="293" r:id="rId30"/>
    <p:sldId id="290" r:id="rId31"/>
    <p:sldId id="295" r:id="rId32"/>
    <p:sldId id="294"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18FA50-9074-4363-8C63-0E19EA0AE309}" v="35" dt="2025-01-08T12:33:06.2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861" autoAdjust="0"/>
    <p:restoredTop sz="94660"/>
  </p:normalViewPr>
  <p:slideViewPr>
    <p:cSldViewPr snapToGrid="0">
      <p:cViewPr varScale="1">
        <p:scale>
          <a:sx n="76" d="100"/>
          <a:sy n="76" d="100"/>
        </p:scale>
        <p:origin x="76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eshna shahabadi" userId="5350c70fd4c9defc" providerId="LiveId" clId="{D118FA50-9074-4363-8C63-0E19EA0AE309}"/>
    <pc:docChg chg="undo custSel addSld delSld modSld sldOrd">
      <pc:chgData name="sudheshna shahabadi" userId="5350c70fd4c9defc" providerId="LiveId" clId="{D118FA50-9074-4363-8C63-0E19EA0AE309}" dt="2025-01-08T12:33:06.232" v="490" actId="14100"/>
      <pc:docMkLst>
        <pc:docMk/>
      </pc:docMkLst>
      <pc:sldChg chg="modSp mod">
        <pc:chgData name="sudheshna shahabadi" userId="5350c70fd4c9defc" providerId="LiveId" clId="{D118FA50-9074-4363-8C63-0E19EA0AE309}" dt="2025-01-08T12:02:17.425" v="345" actId="20577"/>
        <pc:sldMkLst>
          <pc:docMk/>
          <pc:sldMk cId="0" sldId="256"/>
        </pc:sldMkLst>
        <pc:spChg chg="mod">
          <ac:chgData name="sudheshna shahabadi" userId="5350c70fd4c9defc" providerId="LiveId" clId="{D118FA50-9074-4363-8C63-0E19EA0AE309}" dt="2025-01-08T12:02:02.545" v="341" actId="20577"/>
          <ac:spMkLst>
            <pc:docMk/>
            <pc:sldMk cId="0" sldId="256"/>
            <ac:spMk id="88" creationId="{00000000-0000-0000-0000-000000000000}"/>
          </ac:spMkLst>
        </pc:spChg>
        <pc:spChg chg="mod">
          <ac:chgData name="sudheshna shahabadi" userId="5350c70fd4c9defc" providerId="LiveId" clId="{D118FA50-9074-4363-8C63-0E19EA0AE309}" dt="2025-01-08T12:02:10.326" v="342" actId="20577"/>
          <ac:spMkLst>
            <pc:docMk/>
            <pc:sldMk cId="0" sldId="256"/>
            <ac:spMk id="90" creationId="{00000000-0000-0000-0000-000000000000}"/>
          </ac:spMkLst>
        </pc:spChg>
        <pc:spChg chg="mod">
          <ac:chgData name="sudheshna shahabadi" userId="5350c70fd4c9defc" providerId="LiveId" clId="{D118FA50-9074-4363-8C63-0E19EA0AE309}" dt="2025-01-08T12:01:54.826" v="337" actId="20577"/>
          <ac:spMkLst>
            <pc:docMk/>
            <pc:sldMk cId="0" sldId="256"/>
            <ac:spMk id="91" creationId="{00000000-0000-0000-0000-000000000000}"/>
          </ac:spMkLst>
        </pc:spChg>
        <pc:graphicFrameChg chg="modGraphic">
          <ac:chgData name="sudheshna shahabadi" userId="5350c70fd4c9defc" providerId="LiveId" clId="{D118FA50-9074-4363-8C63-0E19EA0AE309}" dt="2025-01-08T12:02:17.425" v="345" actId="20577"/>
          <ac:graphicFrameMkLst>
            <pc:docMk/>
            <pc:sldMk cId="0" sldId="256"/>
            <ac:graphicFrameMk id="2" creationId="{1DE8641B-CDE2-1ADD-7ADF-AA73F5F3C6D0}"/>
          </ac:graphicFrameMkLst>
        </pc:graphicFrameChg>
      </pc:sldChg>
      <pc:sldChg chg="addSp delSp modSp mod">
        <pc:chgData name="sudheshna shahabadi" userId="5350c70fd4c9defc" providerId="LiveId" clId="{D118FA50-9074-4363-8C63-0E19EA0AE309}" dt="2025-01-08T12:20:25.801" v="403" actId="255"/>
        <pc:sldMkLst>
          <pc:docMk/>
          <pc:sldMk cId="3633487232" sldId="257"/>
        </pc:sldMkLst>
        <pc:spChg chg="add del mod">
          <ac:chgData name="sudheshna shahabadi" userId="5350c70fd4c9defc" providerId="LiveId" clId="{D118FA50-9074-4363-8C63-0E19EA0AE309}" dt="2025-01-08T12:20:25.801" v="403" actId="255"/>
          <ac:spMkLst>
            <pc:docMk/>
            <pc:sldMk cId="3633487232" sldId="257"/>
            <ac:spMk id="3" creationId="{00000000-0000-0000-0000-000000000000}"/>
          </ac:spMkLst>
        </pc:spChg>
        <pc:spChg chg="add mod">
          <ac:chgData name="sudheshna shahabadi" userId="5350c70fd4c9defc" providerId="LiveId" clId="{D118FA50-9074-4363-8C63-0E19EA0AE309}" dt="2025-01-08T12:19:08.564" v="396"/>
          <ac:spMkLst>
            <pc:docMk/>
            <pc:sldMk cId="3633487232" sldId="257"/>
            <ac:spMk id="4" creationId="{6FBF332C-309D-CCC6-7B6B-916C785B0907}"/>
          </ac:spMkLst>
        </pc:spChg>
      </pc:sldChg>
      <pc:sldChg chg="modSp mod">
        <pc:chgData name="sudheshna shahabadi" userId="5350c70fd4c9defc" providerId="LiveId" clId="{D118FA50-9074-4363-8C63-0E19EA0AE309}" dt="2025-01-08T12:22:54.927" v="409" actId="20577"/>
        <pc:sldMkLst>
          <pc:docMk/>
          <pc:sldMk cId="2659618667" sldId="259"/>
        </pc:sldMkLst>
        <pc:spChg chg="mod">
          <ac:chgData name="sudheshna shahabadi" userId="5350c70fd4c9defc" providerId="LiveId" clId="{D118FA50-9074-4363-8C63-0E19EA0AE309}" dt="2025-01-08T12:22:54.927" v="409" actId="20577"/>
          <ac:spMkLst>
            <pc:docMk/>
            <pc:sldMk cId="2659618667" sldId="259"/>
            <ac:spMk id="3" creationId="{00000000-0000-0000-0000-000000000000}"/>
          </ac:spMkLst>
        </pc:spChg>
      </pc:sldChg>
      <pc:sldChg chg="modSp mod">
        <pc:chgData name="sudheshna shahabadi" userId="5350c70fd4c9defc" providerId="LiveId" clId="{D118FA50-9074-4363-8C63-0E19EA0AE309}" dt="2025-01-08T12:25:06.619" v="418" actId="27636"/>
        <pc:sldMkLst>
          <pc:docMk/>
          <pc:sldMk cId="2314944744" sldId="261"/>
        </pc:sldMkLst>
        <pc:spChg chg="mod">
          <ac:chgData name="sudheshna shahabadi" userId="5350c70fd4c9defc" providerId="LiveId" clId="{D118FA50-9074-4363-8C63-0E19EA0AE309}" dt="2025-01-08T12:25:06.619" v="418" actId="27636"/>
          <ac:spMkLst>
            <pc:docMk/>
            <pc:sldMk cId="2314944744" sldId="261"/>
            <ac:spMk id="3" creationId="{00000000-0000-0000-0000-000000000000}"/>
          </ac:spMkLst>
        </pc:spChg>
      </pc:sldChg>
      <pc:sldChg chg="modSp mod">
        <pc:chgData name="sudheshna shahabadi" userId="5350c70fd4c9defc" providerId="LiveId" clId="{D118FA50-9074-4363-8C63-0E19EA0AE309}" dt="2025-01-08T12:29:26.877" v="455" actId="5793"/>
        <pc:sldMkLst>
          <pc:docMk/>
          <pc:sldMk cId="2238571193" sldId="264"/>
        </pc:sldMkLst>
        <pc:spChg chg="mod">
          <ac:chgData name="sudheshna shahabadi" userId="5350c70fd4c9defc" providerId="LiveId" clId="{D118FA50-9074-4363-8C63-0E19EA0AE309}" dt="2025-01-08T12:29:26.877" v="455" actId="5793"/>
          <ac:spMkLst>
            <pc:docMk/>
            <pc:sldMk cId="2238571193" sldId="264"/>
            <ac:spMk id="3" creationId="{00000000-0000-0000-0000-000000000000}"/>
          </ac:spMkLst>
        </pc:spChg>
      </pc:sldChg>
      <pc:sldChg chg="delSp mod">
        <pc:chgData name="sudheshna shahabadi" userId="5350c70fd4c9defc" providerId="LiveId" clId="{D118FA50-9074-4363-8C63-0E19EA0AE309}" dt="2025-01-08T11:24:14.387" v="164" actId="21"/>
        <pc:sldMkLst>
          <pc:docMk/>
          <pc:sldMk cId="3691672322" sldId="266"/>
        </pc:sldMkLst>
        <pc:spChg chg="del">
          <ac:chgData name="sudheshna shahabadi" userId="5350c70fd4c9defc" providerId="LiveId" clId="{D118FA50-9074-4363-8C63-0E19EA0AE309}" dt="2025-01-08T11:24:14.387" v="164" actId="21"/>
          <ac:spMkLst>
            <pc:docMk/>
            <pc:sldMk cId="3691672322" sldId="266"/>
            <ac:spMk id="2" creationId="{00000000-0000-0000-0000-000000000000}"/>
          </ac:spMkLst>
        </pc:spChg>
      </pc:sldChg>
      <pc:sldChg chg="modSp mod">
        <pc:chgData name="sudheshna shahabadi" userId="5350c70fd4c9defc" providerId="LiveId" clId="{D118FA50-9074-4363-8C63-0E19EA0AE309}" dt="2025-01-08T12:12:01.050" v="387" actId="207"/>
        <pc:sldMkLst>
          <pc:docMk/>
          <pc:sldMk cId="2856357337" sldId="268"/>
        </pc:sldMkLst>
        <pc:spChg chg="mod">
          <ac:chgData name="sudheshna shahabadi" userId="5350c70fd4c9defc" providerId="LiveId" clId="{D118FA50-9074-4363-8C63-0E19EA0AE309}" dt="2025-01-08T12:12:01.050" v="387" actId="207"/>
          <ac:spMkLst>
            <pc:docMk/>
            <pc:sldMk cId="2856357337" sldId="268"/>
            <ac:spMk id="5" creationId="{00000000-0000-0000-0000-000000000000}"/>
          </ac:spMkLst>
        </pc:spChg>
      </pc:sldChg>
      <pc:sldChg chg="modSp mod">
        <pc:chgData name="sudheshna shahabadi" userId="5350c70fd4c9defc" providerId="LiveId" clId="{D118FA50-9074-4363-8C63-0E19EA0AE309}" dt="2025-01-08T12:33:06.232" v="490" actId="14100"/>
        <pc:sldMkLst>
          <pc:docMk/>
          <pc:sldMk cId="3795449471" sldId="274"/>
        </pc:sldMkLst>
        <pc:spChg chg="mod">
          <ac:chgData name="sudheshna shahabadi" userId="5350c70fd4c9defc" providerId="LiveId" clId="{D118FA50-9074-4363-8C63-0E19EA0AE309}" dt="2025-01-08T12:33:06.232" v="490" actId="14100"/>
          <ac:spMkLst>
            <pc:docMk/>
            <pc:sldMk cId="3795449471" sldId="274"/>
            <ac:spMk id="5" creationId="{740F7A6E-60E0-DE13-A25C-27326729828A}"/>
          </ac:spMkLst>
        </pc:spChg>
      </pc:sldChg>
      <pc:sldChg chg="addSp delSp modSp mod">
        <pc:chgData name="sudheshna shahabadi" userId="5350c70fd4c9defc" providerId="LiveId" clId="{D118FA50-9074-4363-8C63-0E19EA0AE309}" dt="2025-01-08T12:27:39.928" v="444" actId="1076"/>
        <pc:sldMkLst>
          <pc:docMk/>
          <pc:sldMk cId="593898751" sldId="275"/>
        </pc:sldMkLst>
        <pc:spChg chg="add del mod">
          <ac:chgData name="sudheshna shahabadi" userId="5350c70fd4c9defc" providerId="LiveId" clId="{D118FA50-9074-4363-8C63-0E19EA0AE309}" dt="2025-01-08T12:26:13.700" v="424" actId="21"/>
          <ac:spMkLst>
            <pc:docMk/>
            <pc:sldMk cId="593898751" sldId="275"/>
            <ac:spMk id="3" creationId="{C74A2BBA-C44F-CBE4-B0F1-D1A38E72E4EA}"/>
          </ac:spMkLst>
        </pc:spChg>
        <pc:spChg chg="del">
          <ac:chgData name="sudheshna shahabadi" userId="5350c70fd4c9defc" providerId="LiveId" clId="{D118FA50-9074-4363-8C63-0E19EA0AE309}" dt="2025-01-08T12:26:07.965" v="423" actId="21"/>
          <ac:spMkLst>
            <pc:docMk/>
            <pc:sldMk cId="593898751" sldId="275"/>
            <ac:spMk id="34" creationId="{FA299AD9-3526-337D-DA6E-57B8E9A5C6C2}"/>
          </ac:spMkLst>
        </pc:spChg>
        <pc:spChg chg="del">
          <ac:chgData name="sudheshna shahabadi" userId="5350c70fd4c9defc" providerId="LiveId" clId="{D118FA50-9074-4363-8C63-0E19EA0AE309}" dt="2025-01-08T12:25:47.089" v="419" actId="21"/>
          <ac:spMkLst>
            <pc:docMk/>
            <pc:sldMk cId="593898751" sldId="275"/>
            <ac:spMk id="35" creationId="{5BE4055A-DD9F-E277-BF73-0B276094B4D8}"/>
          </ac:spMkLst>
        </pc:spChg>
        <pc:spChg chg="del">
          <ac:chgData name="sudheshna shahabadi" userId="5350c70fd4c9defc" providerId="LiveId" clId="{D118FA50-9074-4363-8C63-0E19EA0AE309}" dt="2025-01-08T12:26:16.974" v="425" actId="21"/>
          <ac:spMkLst>
            <pc:docMk/>
            <pc:sldMk cId="593898751" sldId="275"/>
            <ac:spMk id="36" creationId="{41765E9F-A33D-1EF3-56D4-41F7B8B05C4F}"/>
          </ac:spMkLst>
        </pc:spChg>
        <pc:spChg chg="del">
          <ac:chgData name="sudheshna shahabadi" userId="5350c70fd4c9defc" providerId="LiveId" clId="{D118FA50-9074-4363-8C63-0E19EA0AE309}" dt="2025-01-08T12:26:24.979" v="426" actId="21"/>
          <ac:spMkLst>
            <pc:docMk/>
            <pc:sldMk cId="593898751" sldId="275"/>
            <ac:spMk id="37" creationId="{AA10E89B-04B0-0941-F0D8-D808194C2AB2}"/>
          </ac:spMkLst>
        </pc:spChg>
        <pc:spChg chg="del">
          <ac:chgData name="sudheshna shahabadi" userId="5350c70fd4c9defc" providerId="LiveId" clId="{D118FA50-9074-4363-8C63-0E19EA0AE309}" dt="2025-01-08T12:26:40.805" v="429" actId="21"/>
          <ac:spMkLst>
            <pc:docMk/>
            <pc:sldMk cId="593898751" sldId="275"/>
            <ac:spMk id="39" creationId="{ED1FCAD2-B786-05F9-D939-EB526214ADE7}"/>
          </ac:spMkLst>
        </pc:spChg>
        <pc:spChg chg="del">
          <ac:chgData name="sudheshna shahabadi" userId="5350c70fd4c9defc" providerId="LiveId" clId="{D118FA50-9074-4363-8C63-0E19EA0AE309}" dt="2025-01-08T12:26:48.814" v="431" actId="21"/>
          <ac:spMkLst>
            <pc:docMk/>
            <pc:sldMk cId="593898751" sldId="275"/>
            <ac:spMk id="40" creationId="{71865E24-57DC-9E85-61AC-7D9627A33E3E}"/>
          </ac:spMkLst>
        </pc:spChg>
        <pc:spChg chg="del">
          <ac:chgData name="sudheshna shahabadi" userId="5350c70fd4c9defc" providerId="LiveId" clId="{D118FA50-9074-4363-8C63-0E19EA0AE309}" dt="2025-01-08T12:25:55.580" v="421" actId="21"/>
          <ac:spMkLst>
            <pc:docMk/>
            <pc:sldMk cId="593898751" sldId="275"/>
            <ac:spMk id="43" creationId="{03206A74-C4BD-F3CB-4A46-57F392B4F9F1}"/>
          </ac:spMkLst>
        </pc:spChg>
        <pc:spChg chg="del">
          <ac:chgData name="sudheshna shahabadi" userId="5350c70fd4c9defc" providerId="LiveId" clId="{D118FA50-9074-4363-8C63-0E19EA0AE309}" dt="2025-01-08T12:25:50.533" v="420" actId="21"/>
          <ac:spMkLst>
            <pc:docMk/>
            <pc:sldMk cId="593898751" sldId="275"/>
            <ac:spMk id="44" creationId="{5CBBFC49-359A-8CD8-E7B4-4D28E1D8348B}"/>
          </ac:spMkLst>
        </pc:spChg>
        <pc:spChg chg="del">
          <ac:chgData name="sudheshna shahabadi" userId="5350c70fd4c9defc" providerId="LiveId" clId="{D118FA50-9074-4363-8C63-0E19EA0AE309}" dt="2025-01-08T12:25:58.362" v="422" actId="21"/>
          <ac:spMkLst>
            <pc:docMk/>
            <pc:sldMk cId="593898751" sldId="275"/>
            <ac:spMk id="45" creationId="{7A7379B0-02B3-3FBF-2661-D01A0D64881D}"/>
          </ac:spMkLst>
        </pc:spChg>
        <pc:spChg chg="del">
          <ac:chgData name="sudheshna shahabadi" userId="5350c70fd4c9defc" providerId="LiveId" clId="{D118FA50-9074-4363-8C63-0E19EA0AE309}" dt="2025-01-08T12:27:04.503" v="435" actId="21"/>
          <ac:spMkLst>
            <pc:docMk/>
            <pc:sldMk cId="593898751" sldId="275"/>
            <ac:spMk id="46" creationId="{6DEC5F67-1D66-5214-57EB-5A225C9A17C0}"/>
          </ac:spMkLst>
        </pc:spChg>
        <pc:picChg chg="add del">
          <ac:chgData name="sudheshna shahabadi" userId="5350c70fd4c9defc" providerId="LiveId" clId="{D118FA50-9074-4363-8C63-0E19EA0AE309}" dt="2025-01-08T12:27:11.594" v="437" actId="21"/>
          <ac:picMkLst>
            <pc:docMk/>
            <pc:sldMk cId="593898751" sldId="275"/>
            <ac:picMk id="4" creationId="{A2CE1DE6-0673-E720-BD72-35C1BE5C49ED}"/>
          </ac:picMkLst>
        </pc:picChg>
        <pc:picChg chg="add mod">
          <ac:chgData name="sudheshna shahabadi" userId="5350c70fd4c9defc" providerId="LiveId" clId="{D118FA50-9074-4363-8C63-0E19EA0AE309}" dt="2025-01-08T12:27:39.928" v="444" actId="1076"/>
          <ac:picMkLst>
            <pc:docMk/>
            <pc:sldMk cId="593898751" sldId="275"/>
            <ac:picMk id="5" creationId="{D05F470D-BCB8-DA63-2078-737A1244BC3B}"/>
          </ac:picMkLst>
        </pc:picChg>
        <pc:cxnChg chg="del">
          <ac:chgData name="sudheshna shahabadi" userId="5350c70fd4c9defc" providerId="LiveId" clId="{D118FA50-9074-4363-8C63-0E19EA0AE309}" dt="2025-01-08T12:26:28.333" v="427" actId="21"/>
          <ac:cxnSpMkLst>
            <pc:docMk/>
            <pc:sldMk cId="593898751" sldId="275"/>
            <ac:cxnSpMk id="38" creationId="{3DD971B4-0382-6AD5-5C5E-AC5963523DC5}"/>
          </ac:cxnSpMkLst>
        </pc:cxnChg>
        <pc:cxnChg chg="del">
          <ac:chgData name="sudheshna shahabadi" userId="5350c70fd4c9defc" providerId="LiveId" clId="{D118FA50-9074-4363-8C63-0E19EA0AE309}" dt="2025-01-08T12:26:32.686" v="428" actId="21"/>
          <ac:cxnSpMkLst>
            <pc:docMk/>
            <pc:sldMk cId="593898751" sldId="275"/>
            <ac:cxnSpMk id="41" creationId="{F1D40205-0577-6B8D-8D51-10EEB073FF2D}"/>
          </ac:cxnSpMkLst>
        </pc:cxnChg>
        <pc:cxnChg chg="del">
          <ac:chgData name="sudheshna shahabadi" userId="5350c70fd4c9defc" providerId="LiveId" clId="{D118FA50-9074-4363-8C63-0E19EA0AE309}" dt="2025-01-08T12:26:44.608" v="430" actId="21"/>
          <ac:cxnSpMkLst>
            <pc:docMk/>
            <pc:sldMk cId="593898751" sldId="275"/>
            <ac:cxnSpMk id="42" creationId="{2F911BB6-7A14-AB1F-52EB-2DD1EAA69CE4}"/>
          </ac:cxnSpMkLst>
        </pc:cxnChg>
        <pc:cxnChg chg="del">
          <ac:chgData name="sudheshna shahabadi" userId="5350c70fd4c9defc" providerId="LiveId" clId="{D118FA50-9074-4363-8C63-0E19EA0AE309}" dt="2025-01-08T12:27:01.201" v="434" actId="21"/>
          <ac:cxnSpMkLst>
            <pc:docMk/>
            <pc:sldMk cId="593898751" sldId="275"/>
            <ac:cxnSpMk id="47" creationId="{48C5FBA8-FF09-CF67-E974-E0BDFB04DD02}"/>
          </ac:cxnSpMkLst>
        </pc:cxnChg>
        <pc:cxnChg chg="del">
          <ac:chgData name="sudheshna shahabadi" userId="5350c70fd4c9defc" providerId="LiveId" clId="{D118FA50-9074-4363-8C63-0E19EA0AE309}" dt="2025-01-08T12:26:52.815" v="432" actId="21"/>
          <ac:cxnSpMkLst>
            <pc:docMk/>
            <pc:sldMk cId="593898751" sldId="275"/>
            <ac:cxnSpMk id="48" creationId="{95581E40-DAFA-E74C-1324-E13E3E58297A}"/>
          </ac:cxnSpMkLst>
        </pc:cxnChg>
        <pc:cxnChg chg="del">
          <ac:chgData name="sudheshna shahabadi" userId="5350c70fd4c9defc" providerId="LiveId" clId="{D118FA50-9074-4363-8C63-0E19EA0AE309}" dt="2025-01-08T12:26:57.179" v="433" actId="21"/>
          <ac:cxnSpMkLst>
            <pc:docMk/>
            <pc:sldMk cId="593898751" sldId="275"/>
            <ac:cxnSpMk id="49" creationId="{12BCFEDD-D7A1-0C5B-8CAF-03FB4D2A5609}"/>
          </ac:cxnSpMkLst>
        </pc:cxnChg>
      </pc:sldChg>
      <pc:sldChg chg="modSp mod">
        <pc:chgData name="sudheshna shahabadi" userId="5350c70fd4c9defc" providerId="LiveId" clId="{D118FA50-9074-4363-8C63-0E19EA0AE309}" dt="2025-01-08T12:28:14.241" v="449" actId="20577"/>
        <pc:sldMkLst>
          <pc:docMk/>
          <pc:sldMk cId="825552305" sldId="277"/>
        </pc:sldMkLst>
        <pc:spChg chg="mod">
          <ac:chgData name="sudheshna shahabadi" userId="5350c70fd4c9defc" providerId="LiveId" clId="{D118FA50-9074-4363-8C63-0E19EA0AE309}" dt="2025-01-08T12:28:14.241" v="449" actId="20577"/>
          <ac:spMkLst>
            <pc:docMk/>
            <pc:sldMk cId="825552305" sldId="277"/>
            <ac:spMk id="3" creationId="{15C84BCC-0DB1-FDE0-3402-D7F5BF535CDB}"/>
          </ac:spMkLst>
        </pc:spChg>
      </pc:sldChg>
      <pc:sldChg chg="delSp mod">
        <pc:chgData name="sudheshna shahabadi" userId="5350c70fd4c9defc" providerId="LiveId" clId="{D118FA50-9074-4363-8C63-0E19EA0AE309}" dt="2025-01-08T12:08:26.979" v="346" actId="21"/>
        <pc:sldMkLst>
          <pc:docMk/>
          <pc:sldMk cId="1878480856" sldId="280"/>
        </pc:sldMkLst>
        <pc:spChg chg="del">
          <ac:chgData name="sudheshna shahabadi" userId="5350c70fd4c9defc" providerId="LiveId" clId="{D118FA50-9074-4363-8C63-0E19EA0AE309}" dt="2025-01-08T12:08:26.979" v="346" actId="21"/>
          <ac:spMkLst>
            <pc:docMk/>
            <pc:sldMk cId="1878480856" sldId="280"/>
            <ac:spMk id="2" creationId="{3D360A98-211E-2B3C-FA35-BB90C3AED406}"/>
          </ac:spMkLst>
        </pc:spChg>
      </pc:sldChg>
      <pc:sldChg chg="delSp mod">
        <pc:chgData name="sudheshna shahabadi" userId="5350c70fd4c9defc" providerId="LiveId" clId="{D118FA50-9074-4363-8C63-0E19EA0AE309}" dt="2025-01-08T12:08:36.257" v="347" actId="21"/>
        <pc:sldMkLst>
          <pc:docMk/>
          <pc:sldMk cId="3633776588" sldId="281"/>
        </pc:sldMkLst>
        <pc:spChg chg="del">
          <ac:chgData name="sudheshna shahabadi" userId="5350c70fd4c9defc" providerId="LiveId" clId="{D118FA50-9074-4363-8C63-0E19EA0AE309}" dt="2025-01-08T12:08:36.257" v="347" actId="21"/>
          <ac:spMkLst>
            <pc:docMk/>
            <pc:sldMk cId="3633776588" sldId="281"/>
            <ac:spMk id="2" creationId="{3E30D03D-783C-2773-192F-5E793804BF83}"/>
          </ac:spMkLst>
        </pc:spChg>
      </pc:sldChg>
      <pc:sldChg chg="delSp mod">
        <pc:chgData name="sudheshna shahabadi" userId="5350c70fd4c9defc" providerId="LiveId" clId="{D118FA50-9074-4363-8C63-0E19EA0AE309}" dt="2025-01-08T12:08:50.235" v="348" actId="21"/>
        <pc:sldMkLst>
          <pc:docMk/>
          <pc:sldMk cId="3603745845" sldId="282"/>
        </pc:sldMkLst>
        <pc:spChg chg="del">
          <ac:chgData name="sudheshna shahabadi" userId="5350c70fd4c9defc" providerId="LiveId" clId="{D118FA50-9074-4363-8C63-0E19EA0AE309}" dt="2025-01-08T12:08:50.235" v="348" actId="21"/>
          <ac:spMkLst>
            <pc:docMk/>
            <pc:sldMk cId="3603745845" sldId="282"/>
            <ac:spMk id="2" creationId="{40A3DE8E-C01F-85B5-1A65-E84F8B91A12B}"/>
          </ac:spMkLst>
        </pc:spChg>
      </pc:sldChg>
      <pc:sldChg chg="delSp mod">
        <pc:chgData name="sudheshna shahabadi" userId="5350c70fd4c9defc" providerId="LiveId" clId="{D118FA50-9074-4363-8C63-0E19EA0AE309}" dt="2025-01-08T12:08:58.058" v="349" actId="21"/>
        <pc:sldMkLst>
          <pc:docMk/>
          <pc:sldMk cId="2209533089" sldId="283"/>
        </pc:sldMkLst>
        <pc:spChg chg="del">
          <ac:chgData name="sudheshna shahabadi" userId="5350c70fd4c9defc" providerId="LiveId" clId="{D118FA50-9074-4363-8C63-0E19EA0AE309}" dt="2025-01-08T12:08:58.058" v="349" actId="21"/>
          <ac:spMkLst>
            <pc:docMk/>
            <pc:sldMk cId="2209533089" sldId="283"/>
            <ac:spMk id="2" creationId="{FB0F5423-41A6-9F62-1BD4-E45F9E130E69}"/>
          </ac:spMkLst>
        </pc:spChg>
      </pc:sldChg>
      <pc:sldChg chg="modSp new del mod">
        <pc:chgData name="sudheshna shahabadi" userId="5350c70fd4c9defc" providerId="LiveId" clId="{D118FA50-9074-4363-8C63-0E19EA0AE309}" dt="2025-01-08T11:10:18.726" v="6" actId="2696"/>
        <pc:sldMkLst>
          <pc:docMk/>
          <pc:sldMk cId="2263958562" sldId="284"/>
        </pc:sldMkLst>
        <pc:spChg chg="mod">
          <ac:chgData name="sudheshna shahabadi" userId="5350c70fd4c9defc" providerId="LiveId" clId="{D118FA50-9074-4363-8C63-0E19EA0AE309}" dt="2025-01-08T11:09:50.943" v="2" actId="20577"/>
          <ac:spMkLst>
            <pc:docMk/>
            <pc:sldMk cId="2263958562" sldId="284"/>
            <ac:spMk id="2" creationId="{1CD0B9BB-1492-6A64-1DD2-525AAEE4A531}"/>
          </ac:spMkLst>
        </pc:spChg>
      </pc:sldChg>
      <pc:sldChg chg="modSp new mod">
        <pc:chgData name="sudheshna shahabadi" userId="5350c70fd4c9defc" providerId="LiveId" clId="{D118FA50-9074-4363-8C63-0E19EA0AE309}" dt="2025-01-08T11:57:05.704" v="296" actId="14100"/>
        <pc:sldMkLst>
          <pc:docMk/>
          <pc:sldMk cId="2304291830" sldId="284"/>
        </pc:sldMkLst>
        <pc:spChg chg="mod">
          <ac:chgData name="sudheshna shahabadi" userId="5350c70fd4c9defc" providerId="LiveId" clId="{D118FA50-9074-4363-8C63-0E19EA0AE309}" dt="2025-01-08T11:13:13.932" v="61" actId="20577"/>
          <ac:spMkLst>
            <pc:docMk/>
            <pc:sldMk cId="2304291830" sldId="284"/>
            <ac:spMk id="2" creationId="{967DC256-1798-9819-2908-F6669FF6F5B8}"/>
          </ac:spMkLst>
        </pc:spChg>
        <pc:spChg chg="mod">
          <ac:chgData name="sudheshna shahabadi" userId="5350c70fd4c9defc" providerId="LiveId" clId="{D118FA50-9074-4363-8C63-0E19EA0AE309}" dt="2025-01-08T11:57:05.704" v="296" actId="14100"/>
          <ac:spMkLst>
            <pc:docMk/>
            <pc:sldMk cId="2304291830" sldId="284"/>
            <ac:spMk id="3" creationId="{08F4B263-9F47-F943-327D-BCDEC543564E}"/>
          </ac:spMkLst>
        </pc:spChg>
      </pc:sldChg>
      <pc:sldChg chg="addSp delSp modSp add mod">
        <pc:chgData name="sudheshna shahabadi" userId="5350c70fd4c9defc" providerId="LiveId" clId="{D118FA50-9074-4363-8C63-0E19EA0AE309}" dt="2025-01-08T11:58:06.859" v="304" actId="14100"/>
        <pc:sldMkLst>
          <pc:docMk/>
          <pc:sldMk cId="2490645716" sldId="285"/>
        </pc:sldMkLst>
        <pc:spChg chg="add del mod">
          <ac:chgData name="sudheshna shahabadi" userId="5350c70fd4c9defc" providerId="LiveId" clId="{D118FA50-9074-4363-8C63-0E19EA0AE309}" dt="2025-01-08T11:58:06.859" v="304" actId="14100"/>
          <ac:spMkLst>
            <pc:docMk/>
            <pc:sldMk cId="2490645716" sldId="285"/>
            <ac:spMk id="3" creationId="{CEEDC4B7-859F-3AE1-4115-BB95ED20E9C9}"/>
          </ac:spMkLst>
        </pc:spChg>
        <pc:spChg chg="add del mod">
          <ac:chgData name="sudheshna shahabadi" userId="5350c70fd4c9defc" providerId="LiveId" clId="{D118FA50-9074-4363-8C63-0E19EA0AE309}" dt="2025-01-08T11:20:12.357" v="110" actId="478"/>
          <ac:spMkLst>
            <pc:docMk/>
            <pc:sldMk cId="2490645716" sldId="285"/>
            <ac:spMk id="5" creationId="{02CE79CE-9A5B-910B-6760-96485AF5C071}"/>
          </ac:spMkLst>
        </pc:spChg>
      </pc:sldChg>
      <pc:sldChg chg="new del">
        <pc:chgData name="sudheshna shahabadi" userId="5350c70fd4c9defc" providerId="LiveId" clId="{D118FA50-9074-4363-8C63-0E19EA0AE309}" dt="2025-01-08T11:10:28.468" v="8" actId="2696"/>
        <pc:sldMkLst>
          <pc:docMk/>
          <pc:sldMk cId="3803606780" sldId="285"/>
        </pc:sldMkLst>
      </pc:sldChg>
      <pc:sldChg chg="modSp add mod">
        <pc:chgData name="sudheshna shahabadi" userId="5350c70fd4c9defc" providerId="LiveId" clId="{D118FA50-9074-4363-8C63-0E19EA0AE309}" dt="2025-01-08T11:57:42.026" v="301" actId="27636"/>
        <pc:sldMkLst>
          <pc:docMk/>
          <pc:sldMk cId="842980031" sldId="286"/>
        </pc:sldMkLst>
        <pc:spChg chg="mod">
          <ac:chgData name="sudheshna shahabadi" userId="5350c70fd4c9defc" providerId="LiveId" clId="{D118FA50-9074-4363-8C63-0E19EA0AE309}" dt="2025-01-08T11:57:42.026" v="301" actId="27636"/>
          <ac:spMkLst>
            <pc:docMk/>
            <pc:sldMk cId="842980031" sldId="286"/>
            <ac:spMk id="3" creationId="{1D9B9FB5-A661-4522-07B4-14AE84CDE8C3}"/>
          </ac:spMkLst>
        </pc:spChg>
      </pc:sldChg>
      <pc:sldChg chg="addSp delSp modSp add del mod">
        <pc:chgData name="sudheshna shahabadi" userId="5350c70fd4c9defc" providerId="LiveId" clId="{D118FA50-9074-4363-8C63-0E19EA0AE309}" dt="2025-01-08T11:12:43.092" v="44" actId="2696"/>
        <pc:sldMkLst>
          <pc:docMk/>
          <pc:sldMk cId="2724779573" sldId="286"/>
        </pc:sldMkLst>
        <pc:spChg chg="del">
          <ac:chgData name="sudheshna shahabadi" userId="5350c70fd4c9defc" providerId="LiveId" clId="{D118FA50-9074-4363-8C63-0E19EA0AE309}" dt="2025-01-08T11:10:54.456" v="12" actId="478"/>
          <ac:spMkLst>
            <pc:docMk/>
            <pc:sldMk cId="2724779573" sldId="286"/>
            <ac:spMk id="2" creationId="{C80A4045-11E6-979D-1BA5-13CBD9A5B79C}"/>
          </ac:spMkLst>
        </pc:spChg>
        <pc:spChg chg="add del mod">
          <ac:chgData name="sudheshna shahabadi" userId="5350c70fd4c9defc" providerId="LiveId" clId="{D118FA50-9074-4363-8C63-0E19EA0AE309}" dt="2025-01-08T11:12:21.541" v="43" actId="14100"/>
          <ac:spMkLst>
            <pc:docMk/>
            <pc:sldMk cId="2724779573" sldId="286"/>
            <ac:spMk id="5" creationId="{9F98B17C-2E15-1EC6-132B-ABDCC79D89D8}"/>
          </ac:spMkLst>
        </pc:spChg>
        <pc:spChg chg="add mod">
          <ac:chgData name="sudheshna shahabadi" userId="5350c70fd4c9defc" providerId="LiveId" clId="{D118FA50-9074-4363-8C63-0E19EA0AE309}" dt="2025-01-08T11:11:26.304" v="38" actId="20577"/>
          <ac:spMkLst>
            <pc:docMk/>
            <pc:sldMk cId="2724779573" sldId="286"/>
            <ac:spMk id="6" creationId="{3EEA5D37-FCFE-AF8C-2120-105CF104FD32}"/>
          </ac:spMkLst>
        </pc:spChg>
      </pc:sldChg>
      <pc:sldChg chg="new del">
        <pc:chgData name="sudheshna shahabadi" userId="5350c70fd4c9defc" providerId="LiveId" clId="{D118FA50-9074-4363-8C63-0E19EA0AE309}" dt="2025-01-08T11:10:09.004" v="5" actId="2696"/>
        <pc:sldMkLst>
          <pc:docMk/>
          <pc:sldMk cId="4136337114" sldId="286"/>
        </pc:sldMkLst>
      </pc:sldChg>
      <pc:sldChg chg="modSp add mod">
        <pc:chgData name="sudheshna shahabadi" userId="5350c70fd4c9defc" providerId="LiveId" clId="{D118FA50-9074-4363-8C63-0E19EA0AE309}" dt="2025-01-08T11:58:49.481" v="311" actId="20577"/>
        <pc:sldMkLst>
          <pc:docMk/>
          <pc:sldMk cId="1183799141" sldId="287"/>
        </pc:sldMkLst>
        <pc:spChg chg="mod">
          <ac:chgData name="sudheshna shahabadi" userId="5350c70fd4c9defc" providerId="LiveId" clId="{D118FA50-9074-4363-8C63-0E19EA0AE309}" dt="2025-01-08T11:58:49.481" v="311" actId="20577"/>
          <ac:spMkLst>
            <pc:docMk/>
            <pc:sldMk cId="1183799141" sldId="287"/>
            <ac:spMk id="3" creationId="{A5101539-51A9-6ED4-9DA6-27498BE8BB5F}"/>
          </ac:spMkLst>
        </pc:spChg>
      </pc:sldChg>
      <pc:sldChg chg="modSp add mod">
        <pc:chgData name="sudheshna shahabadi" userId="5350c70fd4c9defc" providerId="LiveId" clId="{D118FA50-9074-4363-8C63-0E19EA0AE309}" dt="2025-01-08T12:01:13.320" v="328" actId="14100"/>
        <pc:sldMkLst>
          <pc:docMk/>
          <pc:sldMk cId="3120640859" sldId="288"/>
        </pc:sldMkLst>
        <pc:spChg chg="mod">
          <ac:chgData name="sudheshna shahabadi" userId="5350c70fd4c9defc" providerId="LiveId" clId="{D118FA50-9074-4363-8C63-0E19EA0AE309}" dt="2025-01-08T12:01:13.320" v="328" actId="14100"/>
          <ac:spMkLst>
            <pc:docMk/>
            <pc:sldMk cId="3120640859" sldId="288"/>
            <ac:spMk id="3" creationId="{1DE335C1-53C1-9F39-F89E-B1B4E9E6EB53}"/>
          </ac:spMkLst>
        </pc:spChg>
      </pc:sldChg>
      <pc:sldChg chg="modSp add mod">
        <pc:chgData name="sudheshna shahabadi" userId="5350c70fd4c9defc" providerId="LiveId" clId="{D118FA50-9074-4363-8C63-0E19EA0AE309}" dt="2025-01-08T12:01:01.583" v="327" actId="20577"/>
        <pc:sldMkLst>
          <pc:docMk/>
          <pc:sldMk cId="3709261257" sldId="289"/>
        </pc:sldMkLst>
        <pc:spChg chg="mod">
          <ac:chgData name="sudheshna shahabadi" userId="5350c70fd4c9defc" providerId="LiveId" clId="{D118FA50-9074-4363-8C63-0E19EA0AE309}" dt="2025-01-08T12:01:01.583" v="327" actId="20577"/>
          <ac:spMkLst>
            <pc:docMk/>
            <pc:sldMk cId="3709261257" sldId="289"/>
            <ac:spMk id="3" creationId="{D226C0D3-D6ED-372E-559A-9953A7DCB5A9}"/>
          </ac:spMkLst>
        </pc:spChg>
      </pc:sldChg>
      <pc:sldChg chg="addSp delSp modSp add mod">
        <pc:chgData name="sudheshna shahabadi" userId="5350c70fd4c9defc" providerId="LiveId" clId="{D118FA50-9074-4363-8C63-0E19EA0AE309}" dt="2025-01-08T11:53:13.406" v="251" actId="14100"/>
        <pc:sldMkLst>
          <pc:docMk/>
          <pc:sldMk cId="904610288" sldId="290"/>
        </pc:sldMkLst>
        <pc:spChg chg="mod">
          <ac:chgData name="sudheshna shahabadi" userId="5350c70fd4c9defc" providerId="LiveId" clId="{D118FA50-9074-4363-8C63-0E19EA0AE309}" dt="2025-01-08T11:24:46.071" v="188" actId="20577"/>
          <ac:spMkLst>
            <pc:docMk/>
            <pc:sldMk cId="904610288" sldId="290"/>
            <ac:spMk id="2" creationId="{5877D7E4-F975-1879-9B19-612CDD1F7525}"/>
          </ac:spMkLst>
        </pc:spChg>
        <pc:spChg chg="del mod">
          <ac:chgData name="sudheshna shahabadi" userId="5350c70fd4c9defc" providerId="LiveId" clId="{D118FA50-9074-4363-8C63-0E19EA0AE309}" dt="2025-01-08T11:28:53.983" v="210"/>
          <ac:spMkLst>
            <pc:docMk/>
            <pc:sldMk cId="904610288" sldId="290"/>
            <ac:spMk id="3" creationId="{5045E11E-E51A-79CB-2C46-924E5B48B65F}"/>
          </ac:spMkLst>
        </pc:spChg>
        <pc:picChg chg="add mod">
          <ac:chgData name="sudheshna shahabadi" userId="5350c70fd4c9defc" providerId="LiveId" clId="{D118FA50-9074-4363-8C63-0E19EA0AE309}" dt="2025-01-08T11:53:13.406" v="251" actId="14100"/>
          <ac:picMkLst>
            <pc:docMk/>
            <pc:sldMk cId="904610288" sldId="290"/>
            <ac:picMk id="4" creationId="{0B296B6B-F933-14F4-AF78-2B1525D6EF0A}"/>
          </ac:picMkLst>
        </pc:picChg>
      </pc:sldChg>
      <pc:sldChg chg="addSp delSp modSp add mod ord">
        <pc:chgData name="sudheshna shahabadi" userId="5350c70fd4c9defc" providerId="LiveId" clId="{D118FA50-9074-4363-8C63-0E19EA0AE309}" dt="2025-01-08T11:52:09.926" v="237" actId="14100"/>
        <pc:sldMkLst>
          <pc:docMk/>
          <pc:sldMk cId="3922315692" sldId="291"/>
        </pc:sldMkLst>
        <pc:spChg chg="del">
          <ac:chgData name="sudheshna shahabadi" userId="5350c70fd4c9defc" providerId="LiveId" clId="{D118FA50-9074-4363-8C63-0E19EA0AE309}" dt="2025-01-08T11:26:42.610" v="190"/>
          <ac:spMkLst>
            <pc:docMk/>
            <pc:sldMk cId="3922315692" sldId="291"/>
            <ac:spMk id="3" creationId="{34B246EA-FC40-BDB9-86F9-C2F7F9A033A8}"/>
          </ac:spMkLst>
        </pc:spChg>
        <pc:picChg chg="add mod">
          <ac:chgData name="sudheshna shahabadi" userId="5350c70fd4c9defc" providerId="LiveId" clId="{D118FA50-9074-4363-8C63-0E19EA0AE309}" dt="2025-01-08T11:52:09.926" v="237" actId="14100"/>
          <ac:picMkLst>
            <pc:docMk/>
            <pc:sldMk cId="3922315692" sldId="291"/>
            <ac:picMk id="4" creationId="{8D9BB970-2EBD-7EBE-67C5-D92FA401B855}"/>
          </ac:picMkLst>
        </pc:picChg>
        <pc:picChg chg="add del mod">
          <ac:chgData name="sudheshna shahabadi" userId="5350c70fd4c9defc" providerId="LiveId" clId="{D118FA50-9074-4363-8C63-0E19EA0AE309}" dt="2025-01-08T11:51:30.151" v="230" actId="21"/>
          <ac:picMkLst>
            <pc:docMk/>
            <pc:sldMk cId="3922315692" sldId="291"/>
            <ac:picMk id="5" creationId="{13F22622-0DE1-F537-7950-6D708212F64D}"/>
          </ac:picMkLst>
        </pc:picChg>
      </pc:sldChg>
      <pc:sldChg chg="add del">
        <pc:chgData name="sudheshna shahabadi" userId="5350c70fd4c9defc" providerId="LiveId" clId="{D118FA50-9074-4363-8C63-0E19EA0AE309}" dt="2025-01-08T11:53:50.752" v="261" actId="2696"/>
        <pc:sldMkLst>
          <pc:docMk/>
          <pc:sldMk cId="1735767702" sldId="292"/>
        </pc:sldMkLst>
      </pc:sldChg>
      <pc:sldChg chg="addSp delSp modSp add mod ord">
        <pc:chgData name="sudheshna shahabadi" userId="5350c70fd4c9defc" providerId="LiveId" clId="{D118FA50-9074-4363-8C63-0E19EA0AE309}" dt="2025-01-08T11:52:37.881" v="242" actId="14100"/>
        <pc:sldMkLst>
          <pc:docMk/>
          <pc:sldMk cId="1129133212" sldId="293"/>
        </pc:sldMkLst>
        <pc:spChg chg="del">
          <ac:chgData name="sudheshna shahabadi" userId="5350c70fd4c9defc" providerId="LiveId" clId="{D118FA50-9074-4363-8C63-0E19EA0AE309}" dt="2025-01-08T11:28:20.162" v="204"/>
          <ac:spMkLst>
            <pc:docMk/>
            <pc:sldMk cId="1129133212" sldId="293"/>
            <ac:spMk id="3" creationId="{7F50060D-2A62-8B3F-3A14-8142025F4B1D}"/>
          </ac:spMkLst>
        </pc:spChg>
        <pc:picChg chg="add mod">
          <ac:chgData name="sudheshna shahabadi" userId="5350c70fd4c9defc" providerId="LiveId" clId="{D118FA50-9074-4363-8C63-0E19EA0AE309}" dt="2025-01-08T11:52:37.881" v="242" actId="14100"/>
          <ac:picMkLst>
            <pc:docMk/>
            <pc:sldMk cId="1129133212" sldId="293"/>
            <ac:picMk id="4" creationId="{BBBB87EF-373B-EE7F-ADD6-8BB4E388E9B2}"/>
          </ac:picMkLst>
        </pc:picChg>
      </pc:sldChg>
      <pc:sldChg chg="addSp delSp modSp add mod">
        <pc:chgData name="sudheshna shahabadi" userId="5350c70fd4c9defc" providerId="LiveId" clId="{D118FA50-9074-4363-8C63-0E19EA0AE309}" dt="2025-01-08T11:53:45.221" v="260" actId="14100"/>
        <pc:sldMkLst>
          <pc:docMk/>
          <pc:sldMk cId="4097197345" sldId="294"/>
        </pc:sldMkLst>
        <pc:spChg chg="del">
          <ac:chgData name="sudheshna shahabadi" userId="5350c70fd4c9defc" providerId="LiveId" clId="{D118FA50-9074-4363-8C63-0E19EA0AE309}" dt="2025-01-08T11:29:27.230" v="211"/>
          <ac:spMkLst>
            <pc:docMk/>
            <pc:sldMk cId="4097197345" sldId="294"/>
            <ac:spMk id="3" creationId="{A26F3398-D3D1-5509-9BF8-5363B09F12F1}"/>
          </ac:spMkLst>
        </pc:spChg>
        <pc:picChg chg="add mod">
          <ac:chgData name="sudheshna shahabadi" userId="5350c70fd4c9defc" providerId="LiveId" clId="{D118FA50-9074-4363-8C63-0E19EA0AE309}" dt="2025-01-08T11:53:45.221" v="260" actId="14100"/>
          <ac:picMkLst>
            <pc:docMk/>
            <pc:sldMk cId="4097197345" sldId="294"/>
            <ac:picMk id="4" creationId="{40121C6C-FE52-5EC6-0720-7ABDB5C0C103}"/>
          </ac:picMkLst>
        </pc:picChg>
      </pc:sldChg>
      <pc:sldChg chg="addSp delSp modSp add mod">
        <pc:chgData name="sudheshna shahabadi" userId="5350c70fd4c9defc" providerId="LiveId" clId="{D118FA50-9074-4363-8C63-0E19EA0AE309}" dt="2025-01-08T11:53:26.364" v="255" actId="14100"/>
        <pc:sldMkLst>
          <pc:docMk/>
          <pc:sldMk cId="3435990410" sldId="295"/>
        </pc:sldMkLst>
        <pc:spChg chg="del">
          <ac:chgData name="sudheshna shahabadi" userId="5350c70fd4c9defc" providerId="LiveId" clId="{D118FA50-9074-4363-8C63-0E19EA0AE309}" dt="2025-01-08T11:29:46.365" v="212"/>
          <ac:spMkLst>
            <pc:docMk/>
            <pc:sldMk cId="3435990410" sldId="295"/>
            <ac:spMk id="3" creationId="{A2B761CD-1D62-1BBD-41C3-818ED3116E78}"/>
          </ac:spMkLst>
        </pc:spChg>
        <pc:picChg chg="add mod">
          <ac:chgData name="sudheshna shahabadi" userId="5350c70fd4c9defc" providerId="LiveId" clId="{D118FA50-9074-4363-8C63-0E19EA0AE309}" dt="2025-01-08T11:53:26.364" v="255" actId="14100"/>
          <ac:picMkLst>
            <pc:docMk/>
            <pc:sldMk cId="3435990410" sldId="295"/>
            <ac:picMk id="4" creationId="{64305E74-3180-75B0-E05C-38D65EF707B5}"/>
          </ac:picMkLst>
        </pc:picChg>
      </pc:sldChg>
      <pc:sldChg chg="modSp add mod">
        <pc:chgData name="sudheshna shahabadi" userId="5350c70fd4c9defc" providerId="LiveId" clId="{D118FA50-9074-4363-8C63-0E19EA0AE309}" dt="2025-01-08T11:59:47.195" v="315"/>
        <pc:sldMkLst>
          <pc:docMk/>
          <pc:sldMk cId="1546888126" sldId="296"/>
        </pc:sldMkLst>
        <pc:spChg chg="mod">
          <ac:chgData name="sudheshna shahabadi" userId="5350c70fd4c9defc" providerId="LiveId" clId="{D118FA50-9074-4363-8C63-0E19EA0AE309}" dt="2025-01-08T11:59:47.195" v="315"/>
          <ac:spMkLst>
            <pc:docMk/>
            <pc:sldMk cId="1546888126" sldId="296"/>
            <ac:spMk id="3" creationId="{9230BA3B-119D-986A-ECD2-F463ED464E75}"/>
          </ac:spMkLst>
        </pc:spChg>
      </pc:sldChg>
    </pc:docChg>
  </pc:docChgLst>
  <pc:docChgLst>
    <pc:chgData name="sudheshna shahabadi" userId="5350c70fd4c9defc" providerId="LiveId" clId="{AE3EDDFA-FD0E-4353-856E-3EB10DA54D3C}"/>
    <pc:docChg chg="undo custSel addSld delSld modSld">
      <pc:chgData name="sudheshna shahabadi" userId="5350c70fd4c9defc" providerId="LiveId" clId="{AE3EDDFA-FD0E-4353-856E-3EB10DA54D3C}" dt="2024-10-22T04:09:21.814" v="188" actId="20577"/>
      <pc:docMkLst>
        <pc:docMk/>
      </pc:docMkLst>
      <pc:sldChg chg="modSp mod">
        <pc:chgData name="sudheshna shahabadi" userId="5350c70fd4c9defc" providerId="LiveId" clId="{AE3EDDFA-FD0E-4353-856E-3EB10DA54D3C}" dt="2024-10-22T04:09:21.814" v="188" actId="20577"/>
        <pc:sldMkLst>
          <pc:docMk/>
          <pc:sldMk cId="3767711167" sldId="258"/>
        </pc:sldMkLst>
        <pc:graphicFrameChg chg="modGraphic">
          <ac:chgData name="sudheshna shahabadi" userId="5350c70fd4c9defc" providerId="LiveId" clId="{AE3EDDFA-FD0E-4353-856E-3EB10DA54D3C}" dt="2024-10-22T04:09:21.814" v="188" actId="20577"/>
          <ac:graphicFrameMkLst>
            <pc:docMk/>
            <pc:sldMk cId="3767711167" sldId="258"/>
            <ac:graphicFrameMk id="12" creationId="{145531E4-16F4-1D1E-319C-E4853FD2CE6D}"/>
          </ac:graphicFrameMkLst>
        </pc:graphicFrameChg>
      </pc:sldChg>
      <pc:sldChg chg="modSp mod">
        <pc:chgData name="sudheshna shahabadi" userId="5350c70fd4c9defc" providerId="LiveId" clId="{AE3EDDFA-FD0E-4353-856E-3EB10DA54D3C}" dt="2024-10-21T17:06:07.344" v="185" actId="123"/>
        <pc:sldMkLst>
          <pc:docMk/>
          <pc:sldMk cId="2314944744" sldId="261"/>
        </pc:sldMkLst>
        <pc:spChg chg="mod">
          <ac:chgData name="sudheshna shahabadi" userId="5350c70fd4c9defc" providerId="LiveId" clId="{AE3EDDFA-FD0E-4353-856E-3EB10DA54D3C}" dt="2024-10-21T17:06:07.344" v="185" actId="123"/>
          <ac:spMkLst>
            <pc:docMk/>
            <pc:sldMk cId="2314944744" sldId="261"/>
            <ac:spMk id="3" creationId="{00000000-0000-0000-0000-000000000000}"/>
          </ac:spMkLst>
        </pc:spChg>
      </pc:sldChg>
      <pc:sldChg chg="modSp mod">
        <pc:chgData name="sudheshna shahabadi" userId="5350c70fd4c9defc" providerId="LiveId" clId="{AE3EDDFA-FD0E-4353-856E-3EB10DA54D3C}" dt="2024-10-21T16:36:35.466" v="171" actId="20577"/>
        <pc:sldMkLst>
          <pc:docMk/>
          <pc:sldMk cId="3613863315" sldId="265"/>
        </pc:sldMkLst>
        <pc:spChg chg="mod">
          <ac:chgData name="sudheshna shahabadi" userId="5350c70fd4c9defc" providerId="LiveId" clId="{AE3EDDFA-FD0E-4353-856E-3EB10DA54D3C}" dt="2024-10-21T16:36:35.466" v="171" actId="20577"/>
          <ac:spMkLst>
            <pc:docMk/>
            <pc:sldMk cId="3613863315" sldId="265"/>
            <ac:spMk id="3" creationId="{00000000-0000-0000-0000-000000000000}"/>
          </ac:spMkLst>
        </pc:spChg>
      </pc:sldChg>
      <pc:sldChg chg="modSp mod">
        <pc:chgData name="sudheshna shahabadi" userId="5350c70fd4c9defc" providerId="LiveId" clId="{AE3EDDFA-FD0E-4353-856E-3EB10DA54D3C}" dt="2024-10-21T16:54:04.371" v="178" actId="123"/>
        <pc:sldMkLst>
          <pc:docMk/>
          <pc:sldMk cId="3795449471" sldId="274"/>
        </pc:sldMkLst>
        <pc:spChg chg="mod">
          <ac:chgData name="sudheshna shahabadi" userId="5350c70fd4c9defc" providerId="LiveId" clId="{AE3EDDFA-FD0E-4353-856E-3EB10DA54D3C}" dt="2024-10-21T16:54:04.371" v="178" actId="123"/>
          <ac:spMkLst>
            <pc:docMk/>
            <pc:sldMk cId="3795449471" sldId="274"/>
            <ac:spMk id="5" creationId="{740F7A6E-60E0-DE13-A25C-27326729828A}"/>
          </ac:spMkLst>
        </pc:spChg>
      </pc:sldChg>
      <pc:sldChg chg="addSp delSp modSp mod">
        <pc:chgData name="sudheshna shahabadi" userId="5350c70fd4c9defc" providerId="LiveId" clId="{AE3EDDFA-FD0E-4353-856E-3EB10DA54D3C}" dt="2024-10-21T16:11:30.985" v="123" actId="20577"/>
        <pc:sldMkLst>
          <pc:docMk/>
          <pc:sldMk cId="593898751" sldId="275"/>
        </pc:sldMkLst>
        <pc:spChg chg="add mod">
          <ac:chgData name="sudheshna shahabadi" userId="5350c70fd4c9defc" providerId="LiveId" clId="{AE3EDDFA-FD0E-4353-856E-3EB10DA54D3C}" dt="2024-10-21T16:10:00.079" v="84" actId="2711"/>
          <ac:spMkLst>
            <pc:docMk/>
            <pc:sldMk cId="593898751" sldId="275"/>
            <ac:spMk id="32" creationId="{4AD19EDB-B3F7-D606-98FE-7CEA22C653C3}"/>
          </ac:spMkLst>
        </pc:spChg>
      </pc:sldChg>
      <pc:sldChg chg="modSp mod">
        <pc:chgData name="sudheshna shahabadi" userId="5350c70fd4c9defc" providerId="LiveId" clId="{AE3EDDFA-FD0E-4353-856E-3EB10DA54D3C}" dt="2024-10-21T16:12:45.934" v="129" actId="123"/>
        <pc:sldMkLst>
          <pc:docMk/>
          <pc:sldMk cId="3408652583" sldId="279"/>
        </pc:sldMkLst>
        <pc:spChg chg="mod">
          <ac:chgData name="sudheshna shahabadi" userId="5350c70fd4c9defc" providerId="LiveId" clId="{AE3EDDFA-FD0E-4353-856E-3EB10DA54D3C}" dt="2024-10-21T16:12:45.934" v="129" actId="123"/>
          <ac:spMkLst>
            <pc:docMk/>
            <pc:sldMk cId="3408652583" sldId="279"/>
            <ac:spMk id="3" creationId="{9395E4F1-1B03-F7A3-ED9B-89B8723B84F0}"/>
          </ac:spMkLst>
        </pc:spChg>
      </pc:sldChg>
      <pc:sldChg chg="modSp mod">
        <pc:chgData name="sudheshna shahabadi" userId="5350c70fd4c9defc" providerId="LiveId" clId="{AE3EDDFA-FD0E-4353-856E-3EB10DA54D3C}" dt="2024-10-21T16:20:20.212" v="132" actId="14100"/>
        <pc:sldMkLst>
          <pc:docMk/>
          <pc:sldMk cId="3633776588" sldId="281"/>
        </pc:sldMkLst>
        <pc:graphicFrameChg chg="mod modGraphic">
          <ac:chgData name="sudheshna shahabadi" userId="5350c70fd4c9defc" providerId="LiveId" clId="{AE3EDDFA-FD0E-4353-856E-3EB10DA54D3C}" dt="2024-10-21T16:20:20.212" v="132" actId="14100"/>
          <ac:graphicFrameMkLst>
            <pc:docMk/>
            <pc:sldMk cId="3633776588" sldId="281"/>
            <ac:graphicFrameMk id="4" creationId="{51C8F113-529D-30D4-DBC3-FBC62FD6C6A7}"/>
          </ac:graphicFrameMkLst>
        </pc:graphicFrameChg>
      </pc:sldChg>
      <pc:sldChg chg="new del">
        <pc:chgData name="sudheshna shahabadi" userId="5350c70fd4c9defc" providerId="LiveId" clId="{AE3EDDFA-FD0E-4353-856E-3EB10DA54D3C}" dt="2024-10-21T16:03:13.583" v="8" actId="680"/>
        <pc:sldMkLst>
          <pc:docMk/>
          <pc:sldMk cId="3622979904" sldId="284"/>
        </pc:sldMkLst>
      </pc:sldChg>
      <pc:sldChg chg="addSp modSp new del">
        <pc:chgData name="sudheshna shahabadi" userId="5350c70fd4c9defc" providerId="LiveId" clId="{AE3EDDFA-FD0E-4353-856E-3EB10DA54D3C}" dt="2024-10-21T15:59:46.351" v="3" actId="680"/>
        <pc:sldMkLst>
          <pc:docMk/>
          <pc:sldMk cId="3790301711" sldId="28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42DBD3-C4C1-4979-B49E-7C2A2F7531B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E3D21915-E647-4776-A054-1AE87AEF056E}">
      <dgm:prSet phldrT="[Text]" custT="1"/>
      <dgm:spPr/>
      <dgm:t>
        <a:bodyPr/>
        <a:lstStyle/>
        <a:p>
          <a:r>
            <a:rPr lang="en-IN" sz="1000" b="1" dirty="0">
              <a:latin typeface="Calibri" panose="020F0502020204030204" pitchFamily="34" charset="0"/>
              <a:ea typeface="Calibri" panose="020F0502020204030204" pitchFamily="34" charset="0"/>
              <a:cs typeface="Calibri" panose="020F0502020204030204" pitchFamily="34" charset="0"/>
            </a:rPr>
            <a:t>Project </a:t>
          </a:r>
          <a:r>
            <a:rPr lang="en-IN" sz="1200" b="1" dirty="0">
              <a:latin typeface="Calibri" panose="020F0502020204030204" pitchFamily="34" charset="0"/>
              <a:ea typeface="Calibri" panose="020F0502020204030204" pitchFamily="34" charset="0"/>
              <a:cs typeface="Calibri" panose="020F0502020204030204" pitchFamily="34" charset="0"/>
            </a:rPr>
            <a:t>Initialization</a:t>
          </a:r>
        </a:p>
      </dgm:t>
    </dgm:pt>
    <dgm:pt modelId="{FA8B7CF5-AF8C-4192-87FC-3FF65B8BC775}" type="parTrans" cxnId="{7A040BB0-A220-4DAF-AC01-CE0FD35D920E}">
      <dgm:prSet/>
      <dgm:spPr/>
      <dgm:t>
        <a:bodyPr/>
        <a:lstStyle/>
        <a:p>
          <a:endParaRPr lang="en-IN"/>
        </a:p>
      </dgm:t>
    </dgm:pt>
    <dgm:pt modelId="{FB16EE41-58F6-497C-8DBB-E43D9B0A74E1}" type="sibTrans" cxnId="{7A040BB0-A220-4DAF-AC01-CE0FD35D920E}">
      <dgm:prSet/>
      <dgm:spPr/>
      <dgm:t>
        <a:bodyPr/>
        <a:lstStyle/>
        <a:p>
          <a:endParaRPr lang="en-IN"/>
        </a:p>
      </dgm:t>
    </dgm:pt>
    <dgm:pt modelId="{3CC47516-ED69-4508-BC2B-4E8957800FDA}">
      <dgm:prSet phldrT="[Text]" custT="1"/>
      <dgm:spPr/>
      <dgm:t>
        <a:bodyPr/>
        <a:lstStyle/>
        <a:p>
          <a:r>
            <a:rPr lang="en-IN" sz="2000" b="1" dirty="0">
              <a:latin typeface="Calibri" panose="020F0502020204030204" pitchFamily="34" charset="0"/>
              <a:ea typeface="Calibri" panose="020F0502020204030204" pitchFamily="34" charset="0"/>
              <a:cs typeface="Calibri" panose="020F0502020204030204" pitchFamily="34" charset="0"/>
            </a:rPr>
            <a:t>Requirement Gathering &amp; Analysis   </a:t>
          </a:r>
          <a:r>
            <a:rPr lang="en-IN" sz="20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[18/09/24 - 22/09/2024]</a:t>
          </a:r>
        </a:p>
      </dgm:t>
    </dgm:pt>
    <dgm:pt modelId="{0E9A151F-C128-4D02-B39A-3A649D706DEE}" type="parTrans" cxnId="{8718DBEA-2FC2-4BA4-8785-5C18D9D8F18E}">
      <dgm:prSet/>
      <dgm:spPr/>
      <dgm:t>
        <a:bodyPr/>
        <a:lstStyle/>
        <a:p>
          <a:endParaRPr lang="en-IN"/>
        </a:p>
      </dgm:t>
    </dgm:pt>
    <dgm:pt modelId="{253CAB48-E8D1-403F-AF6C-C95674094118}" type="sibTrans" cxnId="{8718DBEA-2FC2-4BA4-8785-5C18D9D8F18E}">
      <dgm:prSet/>
      <dgm:spPr/>
      <dgm:t>
        <a:bodyPr/>
        <a:lstStyle/>
        <a:p>
          <a:endParaRPr lang="en-IN"/>
        </a:p>
      </dgm:t>
    </dgm:pt>
    <dgm:pt modelId="{04FA4DD6-4EAB-45FC-8F3D-74B7A1F9CDFD}">
      <dgm:prSet phldrT="[Text]" custT="1"/>
      <dgm:spPr/>
      <dgm:t>
        <a:bodyPr/>
        <a:lstStyle/>
        <a:p>
          <a:r>
            <a:rPr lang="en-IN" sz="2000" b="1" dirty="0">
              <a:latin typeface="Calibri" panose="020F0502020204030204" pitchFamily="34" charset="0"/>
              <a:ea typeface="Calibri" panose="020F0502020204030204" pitchFamily="34" charset="0"/>
              <a:cs typeface="Calibri" panose="020F0502020204030204" pitchFamily="34" charset="0"/>
            </a:rPr>
            <a:t> Technology Setup    </a:t>
          </a:r>
          <a:r>
            <a:rPr lang="en-IN" sz="20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[23/09/24 - 24/09/24]</a:t>
          </a:r>
        </a:p>
      </dgm:t>
    </dgm:pt>
    <dgm:pt modelId="{F069C5D4-B280-4E29-8A2C-48EC8D9861C4}" type="parTrans" cxnId="{7125AC9C-E685-48AE-9509-095DA2D3FEE0}">
      <dgm:prSet/>
      <dgm:spPr/>
      <dgm:t>
        <a:bodyPr/>
        <a:lstStyle/>
        <a:p>
          <a:endParaRPr lang="en-IN"/>
        </a:p>
      </dgm:t>
    </dgm:pt>
    <dgm:pt modelId="{A291CBDF-60C9-4788-891D-95B7C23828C2}" type="sibTrans" cxnId="{7125AC9C-E685-48AE-9509-095DA2D3FEE0}">
      <dgm:prSet/>
      <dgm:spPr/>
      <dgm:t>
        <a:bodyPr/>
        <a:lstStyle/>
        <a:p>
          <a:endParaRPr lang="en-IN"/>
        </a:p>
      </dgm:t>
    </dgm:pt>
    <dgm:pt modelId="{90AB69BD-C327-446D-9DE9-3715023B6DB9}">
      <dgm:prSet phldrT="[Text]" custT="1"/>
      <dgm:spPr/>
      <dgm:t>
        <a:bodyPr/>
        <a:lstStyle/>
        <a:p>
          <a:r>
            <a:rPr lang="en-IN" sz="1200" b="1" dirty="0">
              <a:latin typeface="Calibri" panose="020F0502020204030204" pitchFamily="34" charset="0"/>
              <a:ea typeface="Calibri" panose="020F0502020204030204" pitchFamily="34" charset="0"/>
              <a:cs typeface="Calibri" panose="020F0502020204030204" pitchFamily="34" charset="0"/>
            </a:rPr>
            <a:t>Design    Phase</a:t>
          </a:r>
        </a:p>
      </dgm:t>
    </dgm:pt>
    <dgm:pt modelId="{3CDABD04-A64C-445A-8AF5-803A27785BFC}" type="parTrans" cxnId="{9F5B5CB5-ABBA-4984-9AD4-D6D0A599D0B2}">
      <dgm:prSet/>
      <dgm:spPr/>
      <dgm:t>
        <a:bodyPr/>
        <a:lstStyle/>
        <a:p>
          <a:endParaRPr lang="en-IN"/>
        </a:p>
      </dgm:t>
    </dgm:pt>
    <dgm:pt modelId="{57136A98-C477-43C3-AFF8-82CB0888A2FF}" type="sibTrans" cxnId="{9F5B5CB5-ABBA-4984-9AD4-D6D0A599D0B2}">
      <dgm:prSet/>
      <dgm:spPr/>
      <dgm:t>
        <a:bodyPr/>
        <a:lstStyle/>
        <a:p>
          <a:endParaRPr lang="en-IN"/>
        </a:p>
      </dgm:t>
    </dgm:pt>
    <dgm:pt modelId="{A7BB5FDE-9357-4935-9F67-B916D9CA61D6}">
      <dgm:prSet phldrT="[Text]" custT="1"/>
      <dgm:spPr/>
      <dgm:t>
        <a:bodyPr/>
        <a:lstStyle/>
        <a:p>
          <a:r>
            <a:rPr lang="en-IN" sz="1600" b="1" dirty="0">
              <a:latin typeface="Cambria" panose="02040503050406030204" pitchFamily="18" charset="0"/>
              <a:ea typeface="Cambria" panose="02040503050406030204" pitchFamily="18" charset="0"/>
            </a:rPr>
            <a:t> </a:t>
          </a:r>
          <a:r>
            <a:rPr lang="en-IN" sz="2000" b="1" dirty="0">
              <a:latin typeface="Calibri" panose="020F0502020204030204" pitchFamily="34" charset="0"/>
              <a:ea typeface="Calibri" panose="020F0502020204030204" pitchFamily="34" charset="0"/>
              <a:cs typeface="Calibri" panose="020F0502020204030204" pitchFamily="34" charset="0"/>
            </a:rPr>
            <a:t>System Architecture Design    </a:t>
          </a:r>
          <a:r>
            <a:rPr lang="en-IN" sz="20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[25/09/24 – 28/10/24]</a:t>
          </a:r>
        </a:p>
      </dgm:t>
    </dgm:pt>
    <dgm:pt modelId="{9E920B89-5907-431E-84BA-AA01BEC5824D}" type="parTrans" cxnId="{94F067B9-040A-496D-9E75-44F257377A33}">
      <dgm:prSet/>
      <dgm:spPr/>
      <dgm:t>
        <a:bodyPr/>
        <a:lstStyle/>
        <a:p>
          <a:endParaRPr lang="en-IN"/>
        </a:p>
      </dgm:t>
    </dgm:pt>
    <dgm:pt modelId="{784931EF-8FAD-49CC-8D2F-7B47E57D6196}" type="sibTrans" cxnId="{94F067B9-040A-496D-9E75-44F257377A33}">
      <dgm:prSet/>
      <dgm:spPr/>
      <dgm:t>
        <a:bodyPr/>
        <a:lstStyle/>
        <a:p>
          <a:endParaRPr lang="en-IN"/>
        </a:p>
      </dgm:t>
    </dgm:pt>
    <dgm:pt modelId="{2F7ABF84-E415-4880-AF3E-78601FB1D2F8}">
      <dgm:prSet phldrT="[Text]" custT="1"/>
      <dgm:spPr/>
      <dgm:t>
        <a:bodyPr/>
        <a:lstStyle/>
        <a:p>
          <a:r>
            <a:rPr lang="en-IN" sz="2000" b="1" dirty="0">
              <a:latin typeface="Calibri" panose="020F0502020204030204" pitchFamily="34" charset="0"/>
              <a:ea typeface="Calibri" panose="020F0502020204030204" pitchFamily="34" charset="0"/>
              <a:cs typeface="Calibri" panose="020F0502020204030204" pitchFamily="34" charset="0"/>
            </a:rPr>
            <a:t>Backend Development (NLP engine)    </a:t>
          </a:r>
          <a:r>
            <a:rPr lang="en-IN" sz="20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[02/11/24 – 10/11/24]</a:t>
          </a:r>
        </a:p>
      </dgm:t>
    </dgm:pt>
    <dgm:pt modelId="{37DC34DC-8DD1-4EBB-A9D6-5DA3D80A5998}" type="parTrans" cxnId="{04687C4B-45A1-4990-A1B7-3F5298B75CD5}">
      <dgm:prSet/>
      <dgm:spPr/>
      <dgm:t>
        <a:bodyPr/>
        <a:lstStyle/>
        <a:p>
          <a:endParaRPr lang="en-IN"/>
        </a:p>
      </dgm:t>
    </dgm:pt>
    <dgm:pt modelId="{65EC8DDB-3482-4A7F-923C-03902062C4FE}" type="sibTrans" cxnId="{04687C4B-45A1-4990-A1B7-3F5298B75CD5}">
      <dgm:prSet/>
      <dgm:spPr/>
      <dgm:t>
        <a:bodyPr/>
        <a:lstStyle/>
        <a:p>
          <a:endParaRPr lang="en-IN"/>
        </a:p>
      </dgm:t>
    </dgm:pt>
    <dgm:pt modelId="{FF6201ED-CF1D-41A9-92BD-E4DE284C83D9}">
      <dgm:prSet phldrT="[Text]" custT="1"/>
      <dgm:spPr/>
      <dgm:t>
        <a:bodyPr/>
        <a:lstStyle/>
        <a:p>
          <a:r>
            <a:rPr lang="en-IN" sz="2000" b="1" dirty="0">
              <a:latin typeface="Calibri" panose="020F0502020204030204" pitchFamily="34" charset="0"/>
              <a:ea typeface="Calibri" panose="020F0502020204030204" pitchFamily="34" charset="0"/>
              <a:cs typeface="Calibri" panose="020F0502020204030204" pitchFamily="34" charset="0"/>
            </a:rPr>
            <a:t>Frontend Development (Web App)     </a:t>
          </a:r>
          <a:r>
            <a:rPr lang="en-IN" sz="20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[20/11/24 – 09/11/24]</a:t>
          </a:r>
        </a:p>
      </dgm:t>
    </dgm:pt>
    <dgm:pt modelId="{71D51110-2D2E-488A-A56B-A41956882D21}" type="parTrans" cxnId="{45CEEBA1-F598-4222-BC80-65C0E9FAA40B}">
      <dgm:prSet/>
      <dgm:spPr/>
      <dgm:t>
        <a:bodyPr/>
        <a:lstStyle/>
        <a:p>
          <a:endParaRPr lang="en-IN"/>
        </a:p>
      </dgm:t>
    </dgm:pt>
    <dgm:pt modelId="{8540E2E0-BC0F-462B-A817-44E592B652FE}" type="sibTrans" cxnId="{45CEEBA1-F598-4222-BC80-65C0E9FAA40B}">
      <dgm:prSet/>
      <dgm:spPr/>
      <dgm:t>
        <a:bodyPr/>
        <a:lstStyle/>
        <a:p>
          <a:endParaRPr lang="en-IN"/>
        </a:p>
      </dgm:t>
    </dgm:pt>
    <dgm:pt modelId="{E34951B3-2F35-4774-A54C-16DF567FB5CA}">
      <dgm:prSet phldrT="[Text]" custT="1"/>
      <dgm:spPr/>
      <dgm:t>
        <a:bodyPr/>
        <a:lstStyle/>
        <a:p>
          <a:r>
            <a:rPr lang="en-IN" sz="1200" b="1" dirty="0">
              <a:latin typeface="Cambria" panose="02040503050406030204" pitchFamily="18" charset="0"/>
              <a:ea typeface="Cambria" panose="02040503050406030204" pitchFamily="18" charset="0"/>
            </a:rPr>
            <a:t> </a:t>
          </a:r>
          <a:r>
            <a:rPr lang="en-IN" sz="1200" b="1" dirty="0">
              <a:latin typeface="Calibri" panose="020F0502020204030204" pitchFamily="34" charset="0"/>
              <a:ea typeface="Calibri" panose="020F0502020204030204" pitchFamily="34" charset="0"/>
              <a:cs typeface="Calibri" panose="020F0502020204030204" pitchFamily="34" charset="0"/>
            </a:rPr>
            <a:t>Development Phase</a:t>
          </a:r>
        </a:p>
      </dgm:t>
    </dgm:pt>
    <dgm:pt modelId="{036DB93B-56E2-4961-9315-E8C525EB81EE}" type="sibTrans" cxnId="{ED792104-8714-40CB-A771-5EB69DF6523D}">
      <dgm:prSet/>
      <dgm:spPr/>
      <dgm:t>
        <a:bodyPr/>
        <a:lstStyle/>
        <a:p>
          <a:endParaRPr lang="en-IN"/>
        </a:p>
      </dgm:t>
    </dgm:pt>
    <dgm:pt modelId="{DC82656E-C86A-4376-81C3-4D016223431F}" type="parTrans" cxnId="{ED792104-8714-40CB-A771-5EB69DF6523D}">
      <dgm:prSet/>
      <dgm:spPr/>
      <dgm:t>
        <a:bodyPr/>
        <a:lstStyle/>
        <a:p>
          <a:endParaRPr lang="en-IN"/>
        </a:p>
      </dgm:t>
    </dgm:pt>
    <dgm:pt modelId="{4F542412-E4C2-4CF8-8781-ED7F669017E5}">
      <dgm:prSet phldrT="[Text]" custT="1"/>
      <dgm:spPr/>
      <dgm:t>
        <a:bodyPr/>
        <a:lstStyle/>
        <a:p>
          <a:r>
            <a:rPr lang="en-IN" sz="1000" b="1" dirty="0">
              <a:latin typeface="Calibri" panose="020F0502020204030204" pitchFamily="34" charset="0"/>
              <a:ea typeface="Calibri" panose="020F0502020204030204" pitchFamily="34" charset="0"/>
              <a:cs typeface="Calibri" panose="020F0502020204030204" pitchFamily="34" charset="0"/>
            </a:rPr>
            <a:t>Deployment &amp; Documentation</a:t>
          </a:r>
        </a:p>
      </dgm:t>
    </dgm:pt>
    <dgm:pt modelId="{A79C97B8-0442-4ABC-A4B8-0E2DD1CEF573}" type="parTrans" cxnId="{3C4F081A-FAAF-4CC3-82E1-2335124AF345}">
      <dgm:prSet/>
      <dgm:spPr/>
      <dgm:t>
        <a:bodyPr/>
        <a:lstStyle/>
        <a:p>
          <a:endParaRPr lang="en-IN"/>
        </a:p>
      </dgm:t>
    </dgm:pt>
    <dgm:pt modelId="{640EB8D6-F0B1-458E-AA76-39E0E114B601}" type="sibTrans" cxnId="{3C4F081A-FAAF-4CC3-82E1-2335124AF345}">
      <dgm:prSet/>
      <dgm:spPr/>
      <dgm:t>
        <a:bodyPr/>
        <a:lstStyle/>
        <a:p>
          <a:endParaRPr lang="en-IN"/>
        </a:p>
      </dgm:t>
    </dgm:pt>
    <dgm:pt modelId="{068F85F7-590C-4727-A72A-4CF37A4852F3}">
      <dgm:prSet phldrT="[Text]" custT="1"/>
      <dgm:spPr/>
      <dgm:t>
        <a:bodyPr/>
        <a:lstStyle/>
        <a:p>
          <a:r>
            <a:rPr lang="en-IN" sz="2000" b="1" dirty="0">
              <a:latin typeface="Calibri" panose="020F0502020204030204" pitchFamily="34" charset="0"/>
              <a:ea typeface="Calibri" panose="020F0502020204030204" pitchFamily="34" charset="0"/>
              <a:cs typeface="Calibri" panose="020F0502020204030204" pitchFamily="34" charset="0"/>
            </a:rPr>
            <a:t>Database Integration    </a:t>
          </a:r>
          <a:r>
            <a:rPr lang="en-IN" sz="20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[11/11/24 – 14/11/24]</a:t>
          </a:r>
        </a:p>
      </dgm:t>
    </dgm:pt>
    <dgm:pt modelId="{D1472ACD-868B-44CE-B248-ADA499D35A05}" type="parTrans" cxnId="{2B5383E7-341A-4656-B919-9590CFA399D6}">
      <dgm:prSet/>
      <dgm:spPr/>
      <dgm:t>
        <a:bodyPr/>
        <a:lstStyle/>
        <a:p>
          <a:endParaRPr lang="en-IN"/>
        </a:p>
      </dgm:t>
    </dgm:pt>
    <dgm:pt modelId="{83BB8F9B-0F6A-47CB-976A-7E5B1E04F0B7}" type="sibTrans" cxnId="{2B5383E7-341A-4656-B919-9590CFA399D6}">
      <dgm:prSet/>
      <dgm:spPr/>
      <dgm:t>
        <a:bodyPr/>
        <a:lstStyle/>
        <a:p>
          <a:endParaRPr lang="en-IN"/>
        </a:p>
      </dgm:t>
    </dgm:pt>
    <dgm:pt modelId="{D64F5960-73B4-4F6F-B08A-BA007AB787C8}">
      <dgm:prSet phldrT="[Text]" custT="1"/>
      <dgm:spPr/>
      <dgm:t>
        <a:bodyPr/>
        <a:lstStyle/>
        <a:p>
          <a:r>
            <a:rPr lang="en-IN" sz="2000" b="1" dirty="0">
              <a:latin typeface="Calibri" panose="020F0502020204030204" pitchFamily="34" charset="0"/>
              <a:ea typeface="Calibri" panose="020F0502020204030204" pitchFamily="34" charset="0"/>
              <a:cs typeface="Calibri" panose="020F0502020204030204" pitchFamily="34" charset="0"/>
            </a:rPr>
            <a:t>Deployment    </a:t>
          </a:r>
          <a:r>
            <a:rPr lang="en-IN" sz="20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[15/11/24 – 16/12/24]</a:t>
          </a:r>
        </a:p>
      </dgm:t>
    </dgm:pt>
    <dgm:pt modelId="{A010152E-3894-4710-962E-D97AC6767591}" type="parTrans" cxnId="{1820014F-3C5B-4BCE-A92B-6DA8E7F89B35}">
      <dgm:prSet/>
      <dgm:spPr/>
      <dgm:t>
        <a:bodyPr/>
        <a:lstStyle/>
        <a:p>
          <a:endParaRPr lang="en-IN"/>
        </a:p>
      </dgm:t>
    </dgm:pt>
    <dgm:pt modelId="{80D3542B-AF04-4BBA-AD68-3E1E0D405511}" type="sibTrans" cxnId="{1820014F-3C5B-4BCE-A92B-6DA8E7F89B35}">
      <dgm:prSet/>
      <dgm:spPr/>
      <dgm:t>
        <a:bodyPr/>
        <a:lstStyle/>
        <a:p>
          <a:endParaRPr lang="en-IN"/>
        </a:p>
      </dgm:t>
    </dgm:pt>
    <dgm:pt modelId="{322A1255-9DE2-4999-8451-5415BB0131F5}">
      <dgm:prSet phldrT="[Text]" custT="1"/>
      <dgm:spPr/>
      <dgm:t>
        <a:bodyPr/>
        <a:lstStyle/>
        <a:p>
          <a:r>
            <a:rPr lang="en-IN" sz="2000" b="1" dirty="0">
              <a:latin typeface="Calibri" panose="020F0502020204030204" pitchFamily="34" charset="0"/>
              <a:ea typeface="Calibri" panose="020F0502020204030204" pitchFamily="34" charset="0"/>
              <a:cs typeface="Calibri" panose="020F0502020204030204" pitchFamily="34" charset="0"/>
            </a:rPr>
            <a:t>Final Documentation    </a:t>
          </a:r>
          <a:r>
            <a:rPr lang="en-IN" sz="20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[17/12/24 – 19/12/24]</a:t>
          </a:r>
        </a:p>
      </dgm:t>
    </dgm:pt>
    <dgm:pt modelId="{D9F580DF-2444-4D17-99E9-010C0AB2D1D2}" type="parTrans" cxnId="{DB414794-FF90-4DA3-AEF6-038EDFD22935}">
      <dgm:prSet/>
      <dgm:spPr/>
      <dgm:t>
        <a:bodyPr/>
        <a:lstStyle/>
        <a:p>
          <a:endParaRPr lang="en-IN"/>
        </a:p>
      </dgm:t>
    </dgm:pt>
    <dgm:pt modelId="{53037CF8-2D22-4D70-880B-44B854577D6A}" type="sibTrans" cxnId="{DB414794-FF90-4DA3-AEF6-038EDFD22935}">
      <dgm:prSet/>
      <dgm:spPr/>
      <dgm:t>
        <a:bodyPr/>
        <a:lstStyle/>
        <a:p>
          <a:endParaRPr lang="en-IN"/>
        </a:p>
      </dgm:t>
    </dgm:pt>
    <dgm:pt modelId="{95B1F118-ED70-4203-8772-5153BE9D36FA}" type="pres">
      <dgm:prSet presAssocID="{B042DBD3-C4C1-4979-B49E-7C2A2F7531B9}" presName="linearFlow" presStyleCnt="0">
        <dgm:presLayoutVars>
          <dgm:dir/>
          <dgm:animLvl val="lvl"/>
          <dgm:resizeHandles val="exact"/>
        </dgm:presLayoutVars>
      </dgm:prSet>
      <dgm:spPr/>
    </dgm:pt>
    <dgm:pt modelId="{AE9B0EA7-CD2B-4FDA-9406-2A56BE3AFED8}" type="pres">
      <dgm:prSet presAssocID="{E3D21915-E647-4776-A054-1AE87AEF056E}" presName="composite" presStyleCnt="0"/>
      <dgm:spPr/>
    </dgm:pt>
    <dgm:pt modelId="{1F2E5693-09A6-463F-8D30-4F090724ADA3}" type="pres">
      <dgm:prSet presAssocID="{E3D21915-E647-4776-A054-1AE87AEF056E}" presName="parentText" presStyleLbl="alignNode1" presStyleIdx="0" presStyleCnt="4" custScaleY="100000">
        <dgm:presLayoutVars>
          <dgm:chMax val="1"/>
          <dgm:bulletEnabled val="1"/>
        </dgm:presLayoutVars>
      </dgm:prSet>
      <dgm:spPr/>
    </dgm:pt>
    <dgm:pt modelId="{8C28A2E8-443A-4623-9116-D260A2720CAF}" type="pres">
      <dgm:prSet presAssocID="{E3D21915-E647-4776-A054-1AE87AEF056E}" presName="descendantText" presStyleLbl="alignAcc1" presStyleIdx="0" presStyleCnt="4">
        <dgm:presLayoutVars>
          <dgm:bulletEnabled val="1"/>
        </dgm:presLayoutVars>
      </dgm:prSet>
      <dgm:spPr/>
    </dgm:pt>
    <dgm:pt modelId="{5E04BED7-9BE3-451F-8B8D-2AFCC718B0E3}" type="pres">
      <dgm:prSet presAssocID="{FB16EE41-58F6-497C-8DBB-E43D9B0A74E1}" presName="sp" presStyleCnt="0"/>
      <dgm:spPr/>
    </dgm:pt>
    <dgm:pt modelId="{7BAF3F05-5063-4BDE-8693-10C8944C3B1E}" type="pres">
      <dgm:prSet presAssocID="{90AB69BD-C327-446D-9DE9-3715023B6DB9}" presName="composite" presStyleCnt="0"/>
      <dgm:spPr/>
    </dgm:pt>
    <dgm:pt modelId="{4ECBB45D-2B98-41FB-A9DC-A6EDAC6759C2}" type="pres">
      <dgm:prSet presAssocID="{90AB69BD-C327-446D-9DE9-3715023B6DB9}" presName="parentText" presStyleLbl="alignNode1" presStyleIdx="1" presStyleCnt="4">
        <dgm:presLayoutVars>
          <dgm:chMax val="1"/>
          <dgm:bulletEnabled val="1"/>
        </dgm:presLayoutVars>
      </dgm:prSet>
      <dgm:spPr/>
    </dgm:pt>
    <dgm:pt modelId="{9ACAB0BC-9539-41E7-BD0D-7A77166D4681}" type="pres">
      <dgm:prSet presAssocID="{90AB69BD-C327-446D-9DE9-3715023B6DB9}" presName="descendantText" presStyleLbl="alignAcc1" presStyleIdx="1" presStyleCnt="4">
        <dgm:presLayoutVars>
          <dgm:bulletEnabled val="1"/>
        </dgm:presLayoutVars>
      </dgm:prSet>
      <dgm:spPr/>
    </dgm:pt>
    <dgm:pt modelId="{AF654686-41E3-4B4E-8041-C366A6D0DEEA}" type="pres">
      <dgm:prSet presAssocID="{57136A98-C477-43C3-AFF8-82CB0888A2FF}" presName="sp" presStyleCnt="0"/>
      <dgm:spPr/>
    </dgm:pt>
    <dgm:pt modelId="{125DDA9B-5052-427A-8A80-7D306B514D70}" type="pres">
      <dgm:prSet presAssocID="{E34951B3-2F35-4774-A54C-16DF567FB5CA}" presName="composite" presStyleCnt="0"/>
      <dgm:spPr/>
    </dgm:pt>
    <dgm:pt modelId="{69F0F839-EE1E-4806-B208-BF9D4303E930}" type="pres">
      <dgm:prSet presAssocID="{E34951B3-2F35-4774-A54C-16DF567FB5CA}" presName="parentText" presStyleLbl="alignNode1" presStyleIdx="2" presStyleCnt="4">
        <dgm:presLayoutVars>
          <dgm:chMax val="1"/>
          <dgm:bulletEnabled val="1"/>
        </dgm:presLayoutVars>
      </dgm:prSet>
      <dgm:spPr/>
    </dgm:pt>
    <dgm:pt modelId="{D1644D2D-0B6C-4702-8AF5-5E0D687E04D8}" type="pres">
      <dgm:prSet presAssocID="{E34951B3-2F35-4774-A54C-16DF567FB5CA}" presName="descendantText" presStyleLbl="alignAcc1" presStyleIdx="2" presStyleCnt="4" custScaleX="99177" custScaleY="124537">
        <dgm:presLayoutVars>
          <dgm:bulletEnabled val="1"/>
        </dgm:presLayoutVars>
      </dgm:prSet>
      <dgm:spPr/>
    </dgm:pt>
    <dgm:pt modelId="{8B39CD43-9539-43A5-82E2-044E88AE0831}" type="pres">
      <dgm:prSet presAssocID="{036DB93B-56E2-4961-9315-E8C525EB81EE}" presName="sp" presStyleCnt="0"/>
      <dgm:spPr/>
    </dgm:pt>
    <dgm:pt modelId="{3EC4B7CD-3C9C-4117-8B59-62B26A942B59}" type="pres">
      <dgm:prSet presAssocID="{4F542412-E4C2-4CF8-8781-ED7F669017E5}" presName="composite" presStyleCnt="0"/>
      <dgm:spPr/>
    </dgm:pt>
    <dgm:pt modelId="{F5918E81-298F-447C-A7E9-19873F26713B}" type="pres">
      <dgm:prSet presAssocID="{4F542412-E4C2-4CF8-8781-ED7F669017E5}" presName="parentText" presStyleLbl="alignNode1" presStyleIdx="3" presStyleCnt="4">
        <dgm:presLayoutVars>
          <dgm:chMax val="1"/>
          <dgm:bulletEnabled val="1"/>
        </dgm:presLayoutVars>
      </dgm:prSet>
      <dgm:spPr/>
    </dgm:pt>
    <dgm:pt modelId="{675AC5A9-B271-4189-A8D0-29597CAF3973}" type="pres">
      <dgm:prSet presAssocID="{4F542412-E4C2-4CF8-8781-ED7F669017E5}" presName="descendantText" presStyleLbl="alignAcc1" presStyleIdx="3" presStyleCnt="4">
        <dgm:presLayoutVars>
          <dgm:bulletEnabled val="1"/>
        </dgm:presLayoutVars>
      </dgm:prSet>
      <dgm:spPr/>
    </dgm:pt>
  </dgm:ptLst>
  <dgm:cxnLst>
    <dgm:cxn modelId="{ED792104-8714-40CB-A771-5EB69DF6523D}" srcId="{B042DBD3-C4C1-4979-B49E-7C2A2F7531B9}" destId="{E34951B3-2F35-4774-A54C-16DF567FB5CA}" srcOrd="2" destOrd="0" parTransId="{DC82656E-C86A-4376-81C3-4D016223431F}" sibTransId="{036DB93B-56E2-4961-9315-E8C525EB81EE}"/>
    <dgm:cxn modelId="{F8A4AA09-F1BB-473F-B743-FE964A9DD90E}" type="presOf" srcId="{068F85F7-590C-4727-A72A-4CF37A4852F3}" destId="{D1644D2D-0B6C-4702-8AF5-5E0D687E04D8}" srcOrd="0" destOrd="2" presId="urn:microsoft.com/office/officeart/2005/8/layout/chevron2"/>
    <dgm:cxn modelId="{3C4F081A-FAAF-4CC3-82E1-2335124AF345}" srcId="{B042DBD3-C4C1-4979-B49E-7C2A2F7531B9}" destId="{4F542412-E4C2-4CF8-8781-ED7F669017E5}" srcOrd="3" destOrd="0" parTransId="{A79C97B8-0442-4ABC-A4B8-0E2DD1CEF573}" sibTransId="{640EB8D6-F0B1-458E-AA76-39E0E114B601}"/>
    <dgm:cxn modelId="{1DDB181F-62A2-4A73-97AE-55E9EDDAF03D}" type="presOf" srcId="{B042DBD3-C4C1-4979-B49E-7C2A2F7531B9}" destId="{95B1F118-ED70-4203-8772-5153BE9D36FA}" srcOrd="0" destOrd="0" presId="urn:microsoft.com/office/officeart/2005/8/layout/chevron2"/>
    <dgm:cxn modelId="{05415422-EF64-4E19-B538-C2C8A83D8CE0}" type="presOf" srcId="{4F542412-E4C2-4CF8-8781-ED7F669017E5}" destId="{F5918E81-298F-447C-A7E9-19873F26713B}" srcOrd="0" destOrd="0" presId="urn:microsoft.com/office/officeart/2005/8/layout/chevron2"/>
    <dgm:cxn modelId="{28628D23-D4C2-4B9D-9768-660A33BCF2DB}" type="presOf" srcId="{E3D21915-E647-4776-A054-1AE87AEF056E}" destId="{1F2E5693-09A6-463F-8D30-4F090724ADA3}" srcOrd="0" destOrd="0" presId="urn:microsoft.com/office/officeart/2005/8/layout/chevron2"/>
    <dgm:cxn modelId="{1BD3A660-4C15-4B58-BB70-6E7FF20B44A7}" type="presOf" srcId="{FF6201ED-CF1D-41A9-92BD-E4DE284C83D9}" destId="{D1644D2D-0B6C-4702-8AF5-5E0D687E04D8}" srcOrd="0" destOrd="1" presId="urn:microsoft.com/office/officeart/2005/8/layout/chevron2"/>
    <dgm:cxn modelId="{E9AE3461-7215-4FCE-BA6A-38D9CD84D740}" type="presOf" srcId="{A7BB5FDE-9357-4935-9F67-B916D9CA61D6}" destId="{9ACAB0BC-9539-41E7-BD0D-7A77166D4681}" srcOrd="0" destOrd="0" presId="urn:microsoft.com/office/officeart/2005/8/layout/chevron2"/>
    <dgm:cxn modelId="{D5630D65-0C27-4A57-9298-6010978F5218}" type="presOf" srcId="{04FA4DD6-4EAB-45FC-8F3D-74B7A1F9CDFD}" destId="{8C28A2E8-443A-4623-9116-D260A2720CAF}" srcOrd="0" destOrd="1" presId="urn:microsoft.com/office/officeart/2005/8/layout/chevron2"/>
    <dgm:cxn modelId="{85C15868-C8FC-45F5-BE48-E44D4926C727}" type="presOf" srcId="{322A1255-9DE2-4999-8451-5415BB0131F5}" destId="{675AC5A9-B271-4189-A8D0-29597CAF3973}" srcOrd="0" destOrd="1" presId="urn:microsoft.com/office/officeart/2005/8/layout/chevron2"/>
    <dgm:cxn modelId="{04687C4B-45A1-4990-A1B7-3F5298B75CD5}" srcId="{E34951B3-2F35-4774-A54C-16DF567FB5CA}" destId="{2F7ABF84-E415-4880-AF3E-78601FB1D2F8}" srcOrd="0" destOrd="0" parTransId="{37DC34DC-8DD1-4EBB-A9D6-5DA3D80A5998}" sibTransId="{65EC8DDB-3482-4A7F-923C-03902062C4FE}"/>
    <dgm:cxn modelId="{1820014F-3C5B-4BCE-A92B-6DA8E7F89B35}" srcId="{4F542412-E4C2-4CF8-8781-ED7F669017E5}" destId="{D64F5960-73B4-4F6F-B08A-BA007AB787C8}" srcOrd="0" destOrd="0" parTransId="{A010152E-3894-4710-962E-D97AC6767591}" sibTransId="{80D3542B-AF04-4BBA-AD68-3E1E0D405511}"/>
    <dgm:cxn modelId="{6F418354-48FB-4F7A-8FD6-4800105211A4}" type="presOf" srcId="{90AB69BD-C327-446D-9DE9-3715023B6DB9}" destId="{4ECBB45D-2B98-41FB-A9DC-A6EDAC6759C2}" srcOrd="0" destOrd="0" presId="urn:microsoft.com/office/officeart/2005/8/layout/chevron2"/>
    <dgm:cxn modelId="{777DEB74-D6A0-43C1-9819-308CC8137A73}" type="presOf" srcId="{E34951B3-2F35-4774-A54C-16DF567FB5CA}" destId="{69F0F839-EE1E-4806-B208-BF9D4303E930}" srcOrd="0" destOrd="0" presId="urn:microsoft.com/office/officeart/2005/8/layout/chevron2"/>
    <dgm:cxn modelId="{DB414794-FF90-4DA3-AEF6-038EDFD22935}" srcId="{4F542412-E4C2-4CF8-8781-ED7F669017E5}" destId="{322A1255-9DE2-4999-8451-5415BB0131F5}" srcOrd="1" destOrd="0" parTransId="{D9F580DF-2444-4D17-99E9-010C0AB2D1D2}" sibTransId="{53037CF8-2D22-4D70-880B-44B854577D6A}"/>
    <dgm:cxn modelId="{7125AC9C-E685-48AE-9509-095DA2D3FEE0}" srcId="{E3D21915-E647-4776-A054-1AE87AEF056E}" destId="{04FA4DD6-4EAB-45FC-8F3D-74B7A1F9CDFD}" srcOrd="1" destOrd="0" parTransId="{F069C5D4-B280-4E29-8A2C-48EC8D9861C4}" sibTransId="{A291CBDF-60C9-4788-891D-95B7C23828C2}"/>
    <dgm:cxn modelId="{45CEEBA1-F598-4222-BC80-65C0E9FAA40B}" srcId="{E34951B3-2F35-4774-A54C-16DF567FB5CA}" destId="{FF6201ED-CF1D-41A9-92BD-E4DE284C83D9}" srcOrd="1" destOrd="0" parTransId="{71D51110-2D2E-488A-A56B-A41956882D21}" sibTransId="{8540E2E0-BC0F-462B-A817-44E592B652FE}"/>
    <dgm:cxn modelId="{7A040BB0-A220-4DAF-AC01-CE0FD35D920E}" srcId="{B042DBD3-C4C1-4979-B49E-7C2A2F7531B9}" destId="{E3D21915-E647-4776-A054-1AE87AEF056E}" srcOrd="0" destOrd="0" parTransId="{FA8B7CF5-AF8C-4192-87FC-3FF65B8BC775}" sibTransId="{FB16EE41-58F6-497C-8DBB-E43D9B0A74E1}"/>
    <dgm:cxn modelId="{9F5B5CB5-ABBA-4984-9AD4-D6D0A599D0B2}" srcId="{B042DBD3-C4C1-4979-B49E-7C2A2F7531B9}" destId="{90AB69BD-C327-446D-9DE9-3715023B6DB9}" srcOrd="1" destOrd="0" parTransId="{3CDABD04-A64C-445A-8AF5-803A27785BFC}" sibTransId="{57136A98-C477-43C3-AFF8-82CB0888A2FF}"/>
    <dgm:cxn modelId="{94F067B9-040A-496D-9E75-44F257377A33}" srcId="{90AB69BD-C327-446D-9DE9-3715023B6DB9}" destId="{A7BB5FDE-9357-4935-9F67-B916D9CA61D6}" srcOrd="0" destOrd="0" parTransId="{9E920B89-5907-431E-84BA-AA01BEC5824D}" sibTransId="{784931EF-8FAD-49CC-8D2F-7B47E57D6196}"/>
    <dgm:cxn modelId="{F543ADC3-A6EB-4753-8DBC-9290156CEDAE}" type="presOf" srcId="{2F7ABF84-E415-4880-AF3E-78601FB1D2F8}" destId="{D1644D2D-0B6C-4702-8AF5-5E0D687E04D8}" srcOrd="0" destOrd="0" presId="urn:microsoft.com/office/officeart/2005/8/layout/chevron2"/>
    <dgm:cxn modelId="{9A1205DB-0FB7-43A3-B3B9-5E109EEFFBB3}" type="presOf" srcId="{D64F5960-73B4-4F6F-B08A-BA007AB787C8}" destId="{675AC5A9-B271-4189-A8D0-29597CAF3973}" srcOrd="0" destOrd="0" presId="urn:microsoft.com/office/officeart/2005/8/layout/chevron2"/>
    <dgm:cxn modelId="{FEDCDCDE-4DE5-47E6-9BA8-EEBBDDE9D482}" type="presOf" srcId="{3CC47516-ED69-4508-BC2B-4E8957800FDA}" destId="{8C28A2E8-443A-4623-9116-D260A2720CAF}" srcOrd="0" destOrd="0" presId="urn:microsoft.com/office/officeart/2005/8/layout/chevron2"/>
    <dgm:cxn modelId="{2B5383E7-341A-4656-B919-9590CFA399D6}" srcId="{E34951B3-2F35-4774-A54C-16DF567FB5CA}" destId="{068F85F7-590C-4727-A72A-4CF37A4852F3}" srcOrd="2" destOrd="0" parTransId="{D1472ACD-868B-44CE-B248-ADA499D35A05}" sibTransId="{83BB8F9B-0F6A-47CB-976A-7E5B1E04F0B7}"/>
    <dgm:cxn modelId="{8718DBEA-2FC2-4BA4-8785-5C18D9D8F18E}" srcId="{E3D21915-E647-4776-A054-1AE87AEF056E}" destId="{3CC47516-ED69-4508-BC2B-4E8957800FDA}" srcOrd="0" destOrd="0" parTransId="{0E9A151F-C128-4D02-B39A-3A649D706DEE}" sibTransId="{253CAB48-E8D1-403F-AF6C-C95674094118}"/>
    <dgm:cxn modelId="{060B01B8-DBA0-410F-8300-87B33E098A08}" type="presParOf" srcId="{95B1F118-ED70-4203-8772-5153BE9D36FA}" destId="{AE9B0EA7-CD2B-4FDA-9406-2A56BE3AFED8}" srcOrd="0" destOrd="0" presId="urn:microsoft.com/office/officeart/2005/8/layout/chevron2"/>
    <dgm:cxn modelId="{5FCE34D1-CFDC-49A6-AA92-9E9A15D1D9A6}" type="presParOf" srcId="{AE9B0EA7-CD2B-4FDA-9406-2A56BE3AFED8}" destId="{1F2E5693-09A6-463F-8D30-4F090724ADA3}" srcOrd="0" destOrd="0" presId="urn:microsoft.com/office/officeart/2005/8/layout/chevron2"/>
    <dgm:cxn modelId="{D5339403-2F7B-4A8A-817A-F38600DB517C}" type="presParOf" srcId="{AE9B0EA7-CD2B-4FDA-9406-2A56BE3AFED8}" destId="{8C28A2E8-443A-4623-9116-D260A2720CAF}" srcOrd="1" destOrd="0" presId="urn:microsoft.com/office/officeart/2005/8/layout/chevron2"/>
    <dgm:cxn modelId="{5B5DD37D-7F4B-404C-B927-D4A6E5D1C802}" type="presParOf" srcId="{95B1F118-ED70-4203-8772-5153BE9D36FA}" destId="{5E04BED7-9BE3-451F-8B8D-2AFCC718B0E3}" srcOrd="1" destOrd="0" presId="urn:microsoft.com/office/officeart/2005/8/layout/chevron2"/>
    <dgm:cxn modelId="{D7461223-121A-4676-83B8-1C5FF67CC33B}" type="presParOf" srcId="{95B1F118-ED70-4203-8772-5153BE9D36FA}" destId="{7BAF3F05-5063-4BDE-8693-10C8944C3B1E}" srcOrd="2" destOrd="0" presId="urn:microsoft.com/office/officeart/2005/8/layout/chevron2"/>
    <dgm:cxn modelId="{5D8EE7DF-768D-4BE7-B31C-097A4E51FB5F}" type="presParOf" srcId="{7BAF3F05-5063-4BDE-8693-10C8944C3B1E}" destId="{4ECBB45D-2B98-41FB-A9DC-A6EDAC6759C2}" srcOrd="0" destOrd="0" presId="urn:microsoft.com/office/officeart/2005/8/layout/chevron2"/>
    <dgm:cxn modelId="{30F383AE-496F-4199-8265-43031325244B}" type="presParOf" srcId="{7BAF3F05-5063-4BDE-8693-10C8944C3B1E}" destId="{9ACAB0BC-9539-41E7-BD0D-7A77166D4681}" srcOrd="1" destOrd="0" presId="urn:microsoft.com/office/officeart/2005/8/layout/chevron2"/>
    <dgm:cxn modelId="{8FE58581-082C-4A64-95B7-067160B2042D}" type="presParOf" srcId="{95B1F118-ED70-4203-8772-5153BE9D36FA}" destId="{AF654686-41E3-4B4E-8041-C366A6D0DEEA}" srcOrd="3" destOrd="0" presId="urn:microsoft.com/office/officeart/2005/8/layout/chevron2"/>
    <dgm:cxn modelId="{E7CC8FBC-A625-4660-B4F6-C02CF5B59805}" type="presParOf" srcId="{95B1F118-ED70-4203-8772-5153BE9D36FA}" destId="{125DDA9B-5052-427A-8A80-7D306B514D70}" srcOrd="4" destOrd="0" presId="urn:microsoft.com/office/officeart/2005/8/layout/chevron2"/>
    <dgm:cxn modelId="{4BE2AFAB-25B1-46FF-B9C4-D931FCA41690}" type="presParOf" srcId="{125DDA9B-5052-427A-8A80-7D306B514D70}" destId="{69F0F839-EE1E-4806-B208-BF9D4303E930}" srcOrd="0" destOrd="0" presId="urn:microsoft.com/office/officeart/2005/8/layout/chevron2"/>
    <dgm:cxn modelId="{071D0F2C-BFAC-4DDE-818B-BC9C12860369}" type="presParOf" srcId="{125DDA9B-5052-427A-8A80-7D306B514D70}" destId="{D1644D2D-0B6C-4702-8AF5-5E0D687E04D8}" srcOrd="1" destOrd="0" presId="urn:microsoft.com/office/officeart/2005/8/layout/chevron2"/>
    <dgm:cxn modelId="{98130D82-0944-46A9-84DA-B1E09692D516}" type="presParOf" srcId="{95B1F118-ED70-4203-8772-5153BE9D36FA}" destId="{8B39CD43-9539-43A5-82E2-044E88AE0831}" srcOrd="5" destOrd="0" presId="urn:microsoft.com/office/officeart/2005/8/layout/chevron2"/>
    <dgm:cxn modelId="{35B9E2C8-752C-47B3-BC4F-2A88D8A603DB}" type="presParOf" srcId="{95B1F118-ED70-4203-8772-5153BE9D36FA}" destId="{3EC4B7CD-3C9C-4117-8B59-62B26A942B59}" srcOrd="6" destOrd="0" presId="urn:microsoft.com/office/officeart/2005/8/layout/chevron2"/>
    <dgm:cxn modelId="{373A880C-40F1-4B9E-8F60-F54B6D8B4EFC}" type="presParOf" srcId="{3EC4B7CD-3C9C-4117-8B59-62B26A942B59}" destId="{F5918E81-298F-447C-A7E9-19873F26713B}" srcOrd="0" destOrd="0" presId="urn:microsoft.com/office/officeart/2005/8/layout/chevron2"/>
    <dgm:cxn modelId="{E623A9B4-6C31-48E6-88BB-DF633FD60E9A}" type="presParOf" srcId="{3EC4B7CD-3C9C-4117-8B59-62B26A942B59}" destId="{675AC5A9-B271-4189-A8D0-29597CAF397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E5693-09A6-463F-8D30-4F090724ADA3}">
      <dsp:nvSpPr>
        <dsp:cNvPr id="0" name=""/>
        <dsp:cNvSpPr/>
      </dsp:nvSpPr>
      <dsp:spPr>
        <a:xfrm rot="5400000">
          <a:off x="-197515" y="201587"/>
          <a:ext cx="1316771" cy="92174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latin typeface="Calibri" panose="020F0502020204030204" pitchFamily="34" charset="0"/>
              <a:ea typeface="Calibri" panose="020F0502020204030204" pitchFamily="34" charset="0"/>
              <a:cs typeface="Calibri" panose="020F0502020204030204" pitchFamily="34" charset="0"/>
            </a:rPr>
            <a:t>Project </a:t>
          </a:r>
          <a:r>
            <a:rPr lang="en-IN" sz="1200" b="1" kern="1200" dirty="0">
              <a:latin typeface="Calibri" panose="020F0502020204030204" pitchFamily="34" charset="0"/>
              <a:ea typeface="Calibri" panose="020F0502020204030204" pitchFamily="34" charset="0"/>
              <a:cs typeface="Calibri" panose="020F0502020204030204" pitchFamily="34" charset="0"/>
            </a:rPr>
            <a:t>Initialization</a:t>
          </a:r>
        </a:p>
      </dsp:txBody>
      <dsp:txXfrm rot="-5400000">
        <a:off x="1" y="464941"/>
        <a:ext cx="921740" cy="395031"/>
      </dsp:txXfrm>
    </dsp:sp>
    <dsp:sp modelId="{8C28A2E8-443A-4623-9116-D260A2720CAF}">
      <dsp:nvSpPr>
        <dsp:cNvPr id="0" name=""/>
        <dsp:cNvSpPr/>
      </dsp:nvSpPr>
      <dsp:spPr>
        <a:xfrm rot="5400000">
          <a:off x="5366919" y="-4441107"/>
          <a:ext cx="855901" cy="974625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latin typeface="Calibri" panose="020F0502020204030204" pitchFamily="34" charset="0"/>
              <a:ea typeface="Calibri" panose="020F0502020204030204" pitchFamily="34" charset="0"/>
              <a:cs typeface="Calibri" panose="020F0502020204030204" pitchFamily="34" charset="0"/>
            </a:rPr>
            <a:t>Requirement Gathering &amp; Analysis   </a:t>
          </a:r>
          <a:r>
            <a:rPr lang="en-IN" sz="2000" b="1" kern="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[18/09/24 - 22/09/2024]</a:t>
          </a:r>
        </a:p>
        <a:p>
          <a:pPr marL="228600" lvl="1" indent="-228600" algn="l" defTabSz="889000">
            <a:lnSpc>
              <a:spcPct val="90000"/>
            </a:lnSpc>
            <a:spcBef>
              <a:spcPct val="0"/>
            </a:spcBef>
            <a:spcAft>
              <a:spcPct val="15000"/>
            </a:spcAft>
            <a:buChar char="•"/>
          </a:pPr>
          <a:r>
            <a:rPr lang="en-IN" sz="2000" b="1" kern="1200" dirty="0">
              <a:latin typeface="Calibri" panose="020F0502020204030204" pitchFamily="34" charset="0"/>
              <a:ea typeface="Calibri" panose="020F0502020204030204" pitchFamily="34" charset="0"/>
              <a:cs typeface="Calibri" panose="020F0502020204030204" pitchFamily="34" charset="0"/>
            </a:rPr>
            <a:t> Technology Setup    </a:t>
          </a:r>
          <a:r>
            <a:rPr lang="en-IN" sz="2000" b="1" kern="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[23/09/24 - 24/09/24]</a:t>
          </a:r>
        </a:p>
      </dsp:txBody>
      <dsp:txXfrm rot="-5400000">
        <a:off x="921740" y="45854"/>
        <a:ext cx="9704477" cy="772337"/>
      </dsp:txXfrm>
    </dsp:sp>
    <dsp:sp modelId="{4ECBB45D-2B98-41FB-A9DC-A6EDAC6759C2}">
      <dsp:nvSpPr>
        <dsp:cNvPr id="0" name=""/>
        <dsp:cNvSpPr/>
      </dsp:nvSpPr>
      <dsp:spPr>
        <a:xfrm rot="5400000">
          <a:off x="-197515" y="1375946"/>
          <a:ext cx="1316771" cy="92174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latin typeface="Calibri" panose="020F0502020204030204" pitchFamily="34" charset="0"/>
              <a:ea typeface="Calibri" panose="020F0502020204030204" pitchFamily="34" charset="0"/>
              <a:cs typeface="Calibri" panose="020F0502020204030204" pitchFamily="34" charset="0"/>
            </a:rPr>
            <a:t>Design    Phase</a:t>
          </a:r>
        </a:p>
      </dsp:txBody>
      <dsp:txXfrm rot="-5400000">
        <a:off x="1" y="1639300"/>
        <a:ext cx="921740" cy="395031"/>
      </dsp:txXfrm>
    </dsp:sp>
    <dsp:sp modelId="{9ACAB0BC-9539-41E7-BD0D-7A77166D4681}">
      <dsp:nvSpPr>
        <dsp:cNvPr id="0" name=""/>
        <dsp:cNvSpPr/>
      </dsp:nvSpPr>
      <dsp:spPr>
        <a:xfrm rot="5400000">
          <a:off x="5366919" y="-3266747"/>
          <a:ext cx="855901" cy="974625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b="1" kern="1200" dirty="0">
              <a:latin typeface="Cambria" panose="02040503050406030204" pitchFamily="18" charset="0"/>
              <a:ea typeface="Cambria" panose="02040503050406030204" pitchFamily="18" charset="0"/>
            </a:rPr>
            <a:t> </a:t>
          </a:r>
          <a:r>
            <a:rPr lang="en-IN" sz="2000" b="1" kern="1200" dirty="0">
              <a:latin typeface="Calibri" panose="020F0502020204030204" pitchFamily="34" charset="0"/>
              <a:ea typeface="Calibri" panose="020F0502020204030204" pitchFamily="34" charset="0"/>
              <a:cs typeface="Calibri" panose="020F0502020204030204" pitchFamily="34" charset="0"/>
            </a:rPr>
            <a:t>System Architecture Design    </a:t>
          </a:r>
          <a:r>
            <a:rPr lang="en-IN" sz="2000" b="1" kern="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[25/09/24 – 28/10/24]</a:t>
          </a:r>
        </a:p>
      </dsp:txBody>
      <dsp:txXfrm rot="-5400000">
        <a:off x="921740" y="1220214"/>
        <a:ext cx="9704477" cy="772337"/>
      </dsp:txXfrm>
    </dsp:sp>
    <dsp:sp modelId="{69F0F839-EE1E-4806-B208-BF9D4303E930}">
      <dsp:nvSpPr>
        <dsp:cNvPr id="0" name=""/>
        <dsp:cNvSpPr/>
      </dsp:nvSpPr>
      <dsp:spPr>
        <a:xfrm rot="5400000">
          <a:off x="-197515" y="2655312"/>
          <a:ext cx="1316771" cy="92174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IN" sz="1200" b="1" kern="1200" dirty="0">
              <a:latin typeface="Cambria" panose="02040503050406030204" pitchFamily="18" charset="0"/>
              <a:ea typeface="Cambria" panose="02040503050406030204" pitchFamily="18" charset="0"/>
            </a:rPr>
            <a:t> </a:t>
          </a:r>
          <a:r>
            <a:rPr lang="en-IN" sz="1200" b="1" kern="1200" dirty="0">
              <a:latin typeface="Calibri" panose="020F0502020204030204" pitchFamily="34" charset="0"/>
              <a:ea typeface="Calibri" panose="020F0502020204030204" pitchFamily="34" charset="0"/>
              <a:cs typeface="Calibri" panose="020F0502020204030204" pitchFamily="34" charset="0"/>
            </a:rPr>
            <a:t>Development Phase</a:t>
          </a:r>
        </a:p>
      </dsp:txBody>
      <dsp:txXfrm rot="-5400000">
        <a:off x="1" y="2918666"/>
        <a:ext cx="921740" cy="395031"/>
      </dsp:txXfrm>
    </dsp:sp>
    <dsp:sp modelId="{D1644D2D-0B6C-4702-8AF5-5E0D687E04D8}">
      <dsp:nvSpPr>
        <dsp:cNvPr id="0" name=""/>
        <dsp:cNvSpPr/>
      </dsp:nvSpPr>
      <dsp:spPr>
        <a:xfrm rot="5400000">
          <a:off x="5261912" y="-1947276"/>
          <a:ext cx="1065914" cy="9666047"/>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latin typeface="Calibri" panose="020F0502020204030204" pitchFamily="34" charset="0"/>
              <a:ea typeface="Calibri" panose="020F0502020204030204" pitchFamily="34" charset="0"/>
              <a:cs typeface="Calibri" panose="020F0502020204030204" pitchFamily="34" charset="0"/>
            </a:rPr>
            <a:t>Backend Development (NLP engine)    </a:t>
          </a:r>
          <a:r>
            <a:rPr lang="en-IN" sz="2000" b="1" kern="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[02/11/24 – 10/11/24]</a:t>
          </a:r>
        </a:p>
        <a:p>
          <a:pPr marL="228600" lvl="1" indent="-228600" algn="l" defTabSz="889000">
            <a:lnSpc>
              <a:spcPct val="90000"/>
            </a:lnSpc>
            <a:spcBef>
              <a:spcPct val="0"/>
            </a:spcBef>
            <a:spcAft>
              <a:spcPct val="15000"/>
            </a:spcAft>
            <a:buChar char="•"/>
          </a:pPr>
          <a:r>
            <a:rPr lang="en-IN" sz="2000" b="1" kern="1200" dirty="0">
              <a:latin typeface="Calibri" panose="020F0502020204030204" pitchFamily="34" charset="0"/>
              <a:ea typeface="Calibri" panose="020F0502020204030204" pitchFamily="34" charset="0"/>
              <a:cs typeface="Calibri" panose="020F0502020204030204" pitchFamily="34" charset="0"/>
            </a:rPr>
            <a:t>Frontend Development (Web App)     </a:t>
          </a:r>
          <a:r>
            <a:rPr lang="en-IN" sz="2000" b="1" kern="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[20/11/24 – 09/11/24]</a:t>
          </a:r>
        </a:p>
        <a:p>
          <a:pPr marL="228600" lvl="1" indent="-228600" algn="l" defTabSz="889000">
            <a:lnSpc>
              <a:spcPct val="90000"/>
            </a:lnSpc>
            <a:spcBef>
              <a:spcPct val="0"/>
            </a:spcBef>
            <a:spcAft>
              <a:spcPct val="15000"/>
            </a:spcAft>
            <a:buChar char="•"/>
          </a:pPr>
          <a:r>
            <a:rPr lang="en-IN" sz="2000" b="1" kern="1200" dirty="0">
              <a:latin typeface="Calibri" panose="020F0502020204030204" pitchFamily="34" charset="0"/>
              <a:ea typeface="Calibri" panose="020F0502020204030204" pitchFamily="34" charset="0"/>
              <a:cs typeface="Calibri" panose="020F0502020204030204" pitchFamily="34" charset="0"/>
            </a:rPr>
            <a:t>Database Integration    </a:t>
          </a:r>
          <a:r>
            <a:rPr lang="en-IN" sz="2000" b="1" kern="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[11/11/24 – 14/11/24]</a:t>
          </a:r>
        </a:p>
      </dsp:txBody>
      <dsp:txXfrm rot="-5400000">
        <a:off x="961846" y="2404824"/>
        <a:ext cx="9614013" cy="961846"/>
      </dsp:txXfrm>
    </dsp:sp>
    <dsp:sp modelId="{F5918E81-298F-447C-A7E9-19873F26713B}">
      <dsp:nvSpPr>
        <dsp:cNvPr id="0" name=""/>
        <dsp:cNvSpPr/>
      </dsp:nvSpPr>
      <dsp:spPr>
        <a:xfrm rot="5400000">
          <a:off x="-197515" y="3829672"/>
          <a:ext cx="1316771" cy="921740"/>
        </a:xfrm>
        <a:prstGeom prst="chevron">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IN" sz="1000" b="1" kern="1200" dirty="0">
              <a:latin typeface="Calibri" panose="020F0502020204030204" pitchFamily="34" charset="0"/>
              <a:ea typeface="Calibri" panose="020F0502020204030204" pitchFamily="34" charset="0"/>
              <a:cs typeface="Calibri" panose="020F0502020204030204" pitchFamily="34" charset="0"/>
            </a:rPr>
            <a:t>Deployment &amp; Documentation</a:t>
          </a:r>
        </a:p>
      </dsp:txBody>
      <dsp:txXfrm rot="-5400000">
        <a:off x="1" y="4093026"/>
        <a:ext cx="921740" cy="395031"/>
      </dsp:txXfrm>
    </dsp:sp>
    <dsp:sp modelId="{675AC5A9-B271-4189-A8D0-29597CAF3973}">
      <dsp:nvSpPr>
        <dsp:cNvPr id="0" name=""/>
        <dsp:cNvSpPr/>
      </dsp:nvSpPr>
      <dsp:spPr>
        <a:xfrm rot="5400000">
          <a:off x="5366919" y="-813022"/>
          <a:ext cx="855901" cy="9746259"/>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en-IN" sz="2000" b="1" kern="1200" dirty="0">
              <a:latin typeface="Calibri" panose="020F0502020204030204" pitchFamily="34" charset="0"/>
              <a:ea typeface="Calibri" panose="020F0502020204030204" pitchFamily="34" charset="0"/>
              <a:cs typeface="Calibri" panose="020F0502020204030204" pitchFamily="34" charset="0"/>
            </a:rPr>
            <a:t>Deployment    </a:t>
          </a:r>
          <a:r>
            <a:rPr lang="en-IN" sz="2000" b="1" kern="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[15/11/24 – 16/12/24]</a:t>
          </a:r>
        </a:p>
        <a:p>
          <a:pPr marL="228600" lvl="1" indent="-228600" algn="l" defTabSz="889000">
            <a:lnSpc>
              <a:spcPct val="90000"/>
            </a:lnSpc>
            <a:spcBef>
              <a:spcPct val="0"/>
            </a:spcBef>
            <a:spcAft>
              <a:spcPct val="15000"/>
            </a:spcAft>
            <a:buChar char="•"/>
          </a:pPr>
          <a:r>
            <a:rPr lang="en-IN" sz="2000" b="1" kern="1200" dirty="0">
              <a:latin typeface="Calibri" panose="020F0502020204030204" pitchFamily="34" charset="0"/>
              <a:ea typeface="Calibri" panose="020F0502020204030204" pitchFamily="34" charset="0"/>
              <a:cs typeface="Calibri" panose="020F0502020204030204" pitchFamily="34" charset="0"/>
            </a:rPr>
            <a:t>Final Documentation    </a:t>
          </a:r>
          <a:r>
            <a:rPr lang="en-IN" sz="2000" b="1" kern="12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[17/12/24 – 19/12/24]</a:t>
          </a:r>
        </a:p>
      </dsp:txBody>
      <dsp:txXfrm rot="-5400000">
        <a:off x="921740" y="3673939"/>
        <a:ext cx="9704477" cy="7723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08-01-2025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08/01/2025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08/01/2025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08/01/2025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08/01/2025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08/01/2025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08/01/2025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81998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3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PROJECT TITLE: </a:t>
            </a:r>
            <a:r>
              <a:rPr lang="en-US" sz="3200" dirty="0">
                <a:solidFill>
                  <a:schemeClr val="accent1"/>
                </a:solidFill>
                <a:latin typeface="Times New Roman" panose="02020603050405020304" pitchFamily="18" charset="0"/>
                <a:cs typeface="Times New Roman" panose="02020603050405020304" pitchFamily="18" charset="0"/>
              </a:rPr>
              <a:t>Customer service chatbot with AI</a:t>
            </a:r>
            <a:endParaRPr sz="3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1957860"/>
            <a:ext cx="3970500" cy="574326"/>
          </a:xfrm>
          <a:prstGeom prst="rect">
            <a:avLst/>
          </a:prstGeom>
          <a:noFill/>
          <a:ln>
            <a:noFill/>
          </a:ln>
        </p:spPr>
        <p:txBody>
          <a:bodyPr spcFirstLastPara="1" wrap="square" lIns="91425" tIns="45700" rIns="91425" bIns="45700" anchor="t" anchorCtr="0">
            <a:normAutofit/>
          </a:bodyPr>
          <a:lstStyle/>
          <a:p>
            <a:pPr algn="l">
              <a:spcBef>
                <a:spcPts val="0"/>
              </a:spcBef>
              <a:buClr>
                <a:srgbClr val="17365D"/>
              </a:buClr>
              <a:buSzPts val="2000"/>
            </a:pPr>
            <a:r>
              <a:rPr lang="en-GB" sz="2400" dirty="0">
                <a:latin typeface="Times New Roman" panose="02020603050405020304" pitchFamily="18" charset="0"/>
                <a:ea typeface="Cambria" panose="02040503050406030204" pitchFamily="18" charset="0"/>
                <a:cs typeface="Times New Roman" panose="02020603050405020304" pitchFamily="18" charset="0"/>
              </a:rPr>
              <a:t>Batch Number: CSE-G08</a:t>
            </a:r>
          </a:p>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52924083"/>
              </p:ext>
            </p:extLst>
          </p:nvPr>
        </p:nvGraphicFramePr>
        <p:xfrm>
          <a:off x="553347" y="2721840"/>
          <a:ext cx="5514300" cy="2194620"/>
        </p:xfrm>
        <a:graphic>
          <a:graphicData uri="http://schemas.openxmlformats.org/drawingml/2006/table">
            <a:tbl>
              <a:tblPr firstRow="1" bandRow="1">
                <a:noFill/>
              </a:tblPr>
              <a:tblGrid>
                <a:gridCol w="2121796">
                  <a:extLst>
                    <a:ext uri="{9D8B030D-6E8A-4147-A177-3AD203B41FA5}">
                      <a16:colId xmlns:a16="http://schemas.microsoft.com/office/drawing/2014/main" val="20000"/>
                    </a:ext>
                  </a:extLst>
                </a:gridCol>
                <a:gridCol w="3392504">
                  <a:extLst>
                    <a:ext uri="{9D8B030D-6E8A-4147-A177-3AD203B41FA5}">
                      <a16:colId xmlns:a16="http://schemas.microsoft.com/office/drawing/2014/main" val="20001"/>
                    </a:ext>
                  </a:extLst>
                </a:gridCol>
              </a:tblGrid>
              <a:tr h="345204">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45204">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4520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4520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4520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45204">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509787" y="2600956"/>
            <a:ext cx="5608668" cy="2123339"/>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algn="ctr">
              <a:spcBef>
                <a:spcPts val="400"/>
              </a:spcBef>
              <a:buClr>
                <a:srgbClr val="17365D"/>
              </a:buClr>
              <a:buSzPts val="2000"/>
            </a:pPr>
            <a:r>
              <a:rPr lang="sv-SE" sz="2000" b="1" i="0" u="none" strike="noStrike" cap="none" dirty="0">
                <a:solidFill>
                  <a:srgbClr val="FF0000"/>
                </a:solidFill>
                <a:latin typeface="Times New Roman" panose="02020603050405020304" pitchFamily="18" charset="0"/>
                <a:ea typeface="Cambria" panose="02040503050406030204" pitchFamily="18" charset="0"/>
                <a:cs typeface="Times New Roman" panose="02020603050405020304" pitchFamily="18" charset="0"/>
                <a:sym typeface="Verdana"/>
              </a:rPr>
              <a:t>Mr. Md Zi</a:t>
            </a:r>
            <a:r>
              <a:rPr lang="sv-SE" sz="2000" b="1" dirty="0">
                <a:solidFill>
                  <a:srgbClr val="FF0000"/>
                </a:solidFill>
                <a:latin typeface="Times New Roman" panose="02020603050405020304" pitchFamily="18" charset="0"/>
                <a:ea typeface="Cambria" panose="02040503050406030204" pitchFamily="18" charset="0"/>
                <a:cs typeface="Times New Roman" panose="02020603050405020304" pitchFamily="18" charset="0"/>
                <a:sym typeface="Verdana"/>
              </a:rPr>
              <a:t>au</a:t>
            </a:r>
            <a:r>
              <a:rPr lang="sv-SE" sz="2000" b="1" i="0" u="none" strike="noStrike" cap="none" dirty="0">
                <a:solidFill>
                  <a:srgbClr val="FF0000"/>
                </a:solidFill>
                <a:latin typeface="Times New Roman" panose="02020603050405020304" pitchFamily="18" charset="0"/>
                <a:ea typeface="Cambria" panose="02040503050406030204" pitchFamily="18" charset="0"/>
                <a:cs typeface="Times New Roman" panose="02020603050405020304" pitchFamily="18" charset="0"/>
                <a:sym typeface="Verdana"/>
              </a:rPr>
              <a:t>r Rahman</a:t>
            </a:r>
          </a:p>
          <a:p>
            <a:pPr algn="ctr">
              <a:spcBef>
                <a:spcPts val="400"/>
              </a:spcBef>
              <a:buClr>
                <a:srgbClr val="17365D"/>
              </a:buClr>
              <a:buSzPts val="2000"/>
            </a:pPr>
            <a:r>
              <a:rPr lang="sv-SE" sz="2000" dirty="0">
                <a:solidFill>
                  <a:srgbClr val="FF0000"/>
                </a:solidFill>
                <a:latin typeface="Times New Roman" panose="02020603050405020304" pitchFamily="18" charset="0"/>
                <a:ea typeface="Cambria" panose="02040503050406030204" pitchFamily="18" charset="0"/>
                <a:cs typeface="Times New Roman" panose="02020603050405020304" pitchFamily="18" charset="0"/>
                <a:sym typeface="Verdana"/>
              </a:rPr>
              <a:t>Assistant Professor</a:t>
            </a: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Presidency University</a:t>
            </a:r>
            <a:endParaRPr sz="2000"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140677"/>
            <a:ext cx="3970500" cy="74571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PIP2001 Capstone Project</a:t>
            </a:r>
            <a:endParaRPr lang="en-GB"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8" name="Google Shape;91;p13"/>
          <p:cNvSpPr txBox="1"/>
          <p:nvPr/>
        </p:nvSpPr>
        <p:spPr>
          <a:xfrm>
            <a:off x="313731" y="4793064"/>
            <a:ext cx="11804724" cy="1286189"/>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i="0" u="none" strike="noStrike" cap="none"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sym typeface="Verdana"/>
              </a:rPr>
              <a:t>Computer  Science  And Engineering</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Asif Mohammed H.B</a:t>
            </a:r>
            <a:endPar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a:buClr>
                <a:srgbClr val="17365D"/>
              </a:buClr>
              <a:buSzPct val="100000"/>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Mr. Amarnath J.L &amp; Dr. Jayanthi</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K.</a:t>
            </a:r>
            <a:endPar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Sampath A K / Dr. Abdul Khadar A / Mr. Md Ziaur Rahman</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graphicFrame>
        <p:nvGraphicFramePr>
          <p:cNvPr id="2" name="Table 1">
            <a:extLst>
              <a:ext uri="{FF2B5EF4-FFF2-40B4-BE49-F238E27FC236}">
                <a16:creationId xmlns:a16="http://schemas.microsoft.com/office/drawing/2014/main" id="{1DE8641B-CDE2-1ADD-7ADF-AA73F5F3C6D0}"/>
              </a:ext>
            </a:extLst>
          </p:cNvPr>
          <p:cNvGraphicFramePr>
            <a:graphicFrameLocks noGrp="1"/>
          </p:cNvGraphicFramePr>
          <p:nvPr>
            <p:extLst>
              <p:ext uri="{D42A27DB-BD31-4B8C-83A1-F6EECF244321}">
                <p14:modId xmlns:p14="http://schemas.microsoft.com/office/powerpoint/2010/main" val="587784122"/>
              </p:ext>
            </p:extLst>
          </p:nvPr>
        </p:nvGraphicFramePr>
        <p:xfrm>
          <a:off x="313731" y="2600956"/>
          <a:ext cx="5956440" cy="2123340"/>
        </p:xfrm>
        <a:graphic>
          <a:graphicData uri="http://schemas.openxmlformats.org/drawingml/2006/table">
            <a:tbl>
              <a:tblPr firstRow="1" bandRow="1">
                <a:tableStyleId>{5C22544A-7EE6-4342-B048-85BDC9FD1C3A}</a:tableStyleId>
              </a:tblPr>
              <a:tblGrid>
                <a:gridCol w="2978220">
                  <a:extLst>
                    <a:ext uri="{9D8B030D-6E8A-4147-A177-3AD203B41FA5}">
                      <a16:colId xmlns:a16="http://schemas.microsoft.com/office/drawing/2014/main" val="3154264253"/>
                    </a:ext>
                  </a:extLst>
                </a:gridCol>
                <a:gridCol w="2978220">
                  <a:extLst>
                    <a:ext uri="{9D8B030D-6E8A-4147-A177-3AD203B41FA5}">
                      <a16:colId xmlns:a16="http://schemas.microsoft.com/office/drawing/2014/main" val="3268184765"/>
                    </a:ext>
                  </a:extLst>
                </a:gridCol>
              </a:tblGrid>
              <a:tr h="4246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solidFill>
                            <a:schemeClr val="tx2">
                              <a:lumMod val="75000"/>
                            </a:schemeClr>
                          </a:solidFill>
                          <a:latin typeface="Times New Roman" panose="02020603050405020304" pitchFamily="18" charset="0"/>
                          <a:cs typeface="Times New Roman" panose="02020603050405020304" pitchFamily="18" charset="0"/>
                        </a:rPr>
                        <a:t>Roll Number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000" b="1" dirty="0">
                          <a:solidFill>
                            <a:schemeClr val="tx2">
                              <a:lumMod val="75000"/>
                            </a:schemeClr>
                          </a:solidFill>
                          <a:latin typeface="Times New Roman" panose="02020603050405020304" pitchFamily="18" charset="0"/>
                          <a:cs typeface="Times New Roman" panose="02020603050405020304" pitchFamily="18" charset="0"/>
                        </a:rPr>
                        <a:t>Student Name</a:t>
                      </a:r>
                    </a:p>
                  </a:txBody>
                  <a:tcPr/>
                </a:tc>
                <a:extLst>
                  <a:ext uri="{0D108BD9-81ED-4DB2-BD59-A6C34878D82A}">
                    <a16:rowId xmlns:a16="http://schemas.microsoft.com/office/drawing/2014/main" val="3068211603"/>
                  </a:ext>
                </a:extLst>
              </a:tr>
              <a:tr h="424668">
                <a:tc>
                  <a:txBody>
                    <a:bodyPr/>
                    <a:lstStyle/>
                    <a:p>
                      <a:r>
                        <a:rPr lang="en-IN" sz="2000" dirty="0">
                          <a:latin typeface="Times New Roman" panose="02020603050405020304" pitchFamily="18" charset="0"/>
                          <a:cs typeface="Times New Roman" panose="02020603050405020304" pitchFamily="18" charset="0"/>
                        </a:rPr>
                        <a:t>20211CSE0679</a:t>
                      </a:r>
                    </a:p>
                  </a:txBody>
                  <a:tcPr/>
                </a:tc>
                <a:tc>
                  <a:txBody>
                    <a:bodyPr/>
                    <a:lstStyle/>
                    <a:p>
                      <a:r>
                        <a:rPr lang="en-IN" sz="2000" dirty="0">
                          <a:latin typeface="Times New Roman" panose="02020603050405020304" pitchFamily="18" charset="0"/>
                          <a:cs typeface="Times New Roman" panose="02020603050405020304" pitchFamily="18" charset="0"/>
                        </a:rPr>
                        <a:t>Sudheshna </a:t>
                      </a:r>
                    </a:p>
                  </a:txBody>
                  <a:tcPr/>
                </a:tc>
                <a:extLst>
                  <a:ext uri="{0D108BD9-81ED-4DB2-BD59-A6C34878D82A}">
                    <a16:rowId xmlns:a16="http://schemas.microsoft.com/office/drawing/2014/main" val="2737072965"/>
                  </a:ext>
                </a:extLst>
              </a:tr>
              <a:tr h="4246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20211CSE0680</a:t>
                      </a:r>
                    </a:p>
                  </a:txBody>
                  <a:tcPr/>
                </a:tc>
                <a:tc>
                  <a:txBody>
                    <a:bodyPr/>
                    <a:lstStyle/>
                    <a:p>
                      <a:r>
                        <a:rPr lang="en-IN" sz="2000" dirty="0">
                          <a:latin typeface="Times New Roman" panose="02020603050405020304" pitchFamily="18" charset="0"/>
                          <a:cs typeface="Times New Roman" panose="02020603050405020304" pitchFamily="18" charset="0"/>
                        </a:rPr>
                        <a:t>Ankitha </a:t>
                      </a:r>
                      <a:r>
                        <a:rPr lang="en-IN" sz="2000" dirty="0" err="1">
                          <a:latin typeface="Times New Roman" panose="02020603050405020304" pitchFamily="18" charset="0"/>
                          <a:cs typeface="Times New Roman" panose="02020603050405020304" pitchFamily="18" charset="0"/>
                        </a:rPr>
                        <a:t>Hudegal</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70401383"/>
                  </a:ext>
                </a:extLst>
              </a:tr>
              <a:tr h="4246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20211CSE0682</a:t>
                      </a:r>
                    </a:p>
                  </a:txBody>
                  <a:tcPr/>
                </a:tc>
                <a:tc>
                  <a:txBody>
                    <a:bodyPr/>
                    <a:lstStyle/>
                    <a:p>
                      <a:r>
                        <a:rPr lang="en-IN" sz="2000" dirty="0" err="1">
                          <a:latin typeface="Times New Roman" panose="02020603050405020304" pitchFamily="18" charset="0"/>
                          <a:cs typeface="Times New Roman" panose="02020603050405020304" pitchFamily="18" charset="0"/>
                        </a:rPr>
                        <a:t>Arpitha</a:t>
                      </a:r>
                      <a:r>
                        <a:rPr lang="en-IN" sz="2000" dirty="0">
                          <a:latin typeface="Times New Roman" panose="02020603050405020304" pitchFamily="18" charset="0"/>
                          <a:cs typeface="Times New Roman" panose="02020603050405020304" pitchFamily="18" charset="0"/>
                        </a:rPr>
                        <a:t> G</a:t>
                      </a:r>
                    </a:p>
                  </a:txBody>
                  <a:tcPr/>
                </a:tc>
                <a:extLst>
                  <a:ext uri="{0D108BD9-81ED-4DB2-BD59-A6C34878D82A}">
                    <a16:rowId xmlns:a16="http://schemas.microsoft.com/office/drawing/2014/main" val="600316648"/>
                  </a:ext>
                </a:extLst>
              </a:tr>
              <a:tr h="4246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000" dirty="0">
                          <a:latin typeface="Times New Roman" panose="02020603050405020304" pitchFamily="18" charset="0"/>
                          <a:cs typeface="Times New Roman" panose="02020603050405020304" pitchFamily="18" charset="0"/>
                        </a:rPr>
                        <a:t>20211CSE0690</a:t>
                      </a:r>
                    </a:p>
                  </a:txBody>
                  <a:tcPr/>
                </a:tc>
                <a:tc>
                  <a:txBody>
                    <a:bodyPr/>
                    <a:lstStyle/>
                    <a:p>
                      <a:r>
                        <a:rPr lang="en-IN" sz="2000" dirty="0">
                          <a:latin typeface="Times New Roman" panose="02020603050405020304" pitchFamily="18" charset="0"/>
                          <a:cs typeface="Times New Roman" panose="02020603050405020304" pitchFamily="18" charset="0"/>
                        </a:rPr>
                        <a:t>K Pavithra</a:t>
                      </a:r>
                    </a:p>
                  </a:txBody>
                  <a:tcPr/>
                </a:tc>
                <a:extLst>
                  <a:ext uri="{0D108BD9-81ED-4DB2-BD59-A6C34878D82A}">
                    <a16:rowId xmlns:a16="http://schemas.microsoft.com/office/drawing/2014/main" val="123056176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Proposed Method</a:t>
            </a:r>
          </a:p>
        </p:txBody>
      </p:sp>
      <p:sp>
        <p:nvSpPr>
          <p:cNvPr id="3" name="Content Placeholder 2"/>
          <p:cNvSpPr>
            <a:spLocks noGrp="1"/>
          </p:cNvSpPr>
          <p:nvPr>
            <p:ph idx="1"/>
          </p:nvPr>
        </p:nvSpPr>
        <p:spPr/>
        <p:txBody>
          <a:bodyPr>
            <a:normAutofit/>
          </a:bodyPr>
          <a:lstStyle/>
          <a:p>
            <a:pPr algn="just"/>
            <a:r>
              <a:rPr lang="en-US" sz="2800" dirty="0">
                <a:effectLst/>
                <a:latin typeface="Calibri" panose="020F0502020204030204" pitchFamily="34" charset="0"/>
                <a:ea typeface="Calibri" panose="020F0502020204030204" pitchFamily="34" charset="0"/>
                <a:cs typeface="Calibri" panose="020F0502020204030204" pitchFamily="34" charset="0"/>
              </a:rPr>
              <a:t>This method of building a travel booking chatbot, as in the example provided in the code, includes several major concepts, including user interaction, language localization, voice input, dynamic user flow, and booking management. The method takes into account a combination of speech recognition, dynamic conversation flows, and interactive UI elements to lead the users through the booking process.</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GB"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p:txBody>
          <a:bodyPr>
            <a:normAutofit/>
          </a:bodyPr>
          <a:lstStyle/>
          <a:p>
            <a:pPr algn="just"/>
            <a:r>
              <a:rPr lang="en-US" sz="2800" dirty="0">
                <a:latin typeface="Calibri" panose="020F0502020204030204" pitchFamily="34" charset="0"/>
                <a:ea typeface="Calibri" panose="020F0502020204030204" pitchFamily="34" charset="0"/>
                <a:cs typeface="Calibri" panose="020F0502020204030204" pitchFamily="34" charset="0"/>
              </a:rPr>
              <a:t>To design an AI-powered chatbot that effectively resolves customer queries.</a:t>
            </a:r>
          </a:p>
          <a:p>
            <a:pPr algn="just"/>
            <a:r>
              <a:rPr lang="en-US" sz="2800" dirty="0">
                <a:latin typeface="Calibri" panose="020F0502020204030204" pitchFamily="34" charset="0"/>
                <a:ea typeface="Calibri" panose="020F0502020204030204" pitchFamily="34" charset="0"/>
                <a:cs typeface="Calibri" panose="020F0502020204030204" pitchFamily="34" charset="0"/>
              </a:rPr>
              <a:t>To reduce average response time in customer service interactions.</a:t>
            </a:r>
          </a:p>
          <a:p>
            <a:pPr algn="just"/>
            <a:r>
              <a:rPr lang="en-US" sz="2800" dirty="0">
                <a:latin typeface="Calibri" panose="020F0502020204030204" pitchFamily="34" charset="0"/>
                <a:ea typeface="Calibri" panose="020F0502020204030204" pitchFamily="34" charset="0"/>
                <a:cs typeface="Calibri" panose="020F0502020204030204" pitchFamily="34" charset="0"/>
              </a:rPr>
              <a:t>To improve customer satisfaction through personalized responses.</a:t>
            </a:r>
          </a:p>
          <a:p>
            <a:pPr algn="just"/>
            <a:r>
              <a:rPr lang="en-US" sz="2800" dirty="0">
                <a:latin typeface="Calibri" panose="020F0502020204030204" pitchFamily="34" charset="0"/>
                <a:ea typeface="Calibri" panose="020F0502020204030204" pitchFamily="34" charset="0"/>
                <a:cs typeface="Calibri" panose="020F0502020204030204" pitchFamily="34" charset="0"/>
              </a:rPr>
              <a:t>To analyze customer feedback for continuous improvement.</a:t>
            </a:r>
          </a:p>
        </p:txBody>
      </p:sp>
    </p:spTree>
    <p:extLst>
      <p:ext uri="{BB962C8B-B14F-4D97-AF65-F5344CB8AC3E}">
        <p14:creationId xmlns:p14="http://schemas.microsoft.com/office/powerpoint/2010/main" val="266672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p:txBody>
          <a:bodyPr>
            <a:normAutofit fontScale="70000" lnSpcReduction="20000"/>
          </a:bodyPr>
          <a:lstStyle/>
          <a:p>
            <a:pPr marL="0" indent="0" algn="just">
              <a:lnSpc>
                <a:spcPct val="150000"/>
              </a:lnSpc>
              <a:buNone/>
            </a:pPr>
            <a:r>
              <a:rPr lang="en-US" sz="2800" b="1" dirty="0">
                <a:effectLst/>
                <a:latin typeface="Calibri" panose="020F0502020204030204" pitchFamily="34" charset="0"/>
                <a:ea typeface="Calibri" panose="020F0502020204030204" pitchFamily="34" charset="0"/>
                <a:cs typeface="Calibri" panose="020F0502020204030204" pitchFamily="34" charset="0"/>
              </a:rPr>
              <a:t>Step 1: Accepting Users Query:</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indent="0" algn="just">
              <a:lnSpc>
                <a:spcPct val="150000"/>
              </a:lnSpc>
              <a:buNone/>
            </a:pPr>
            <a:r>
              <a:rPr lang="en-US" sz="2800" dirty="0">
                <a:effectLst/>
                <a:latin typeface="Calibri" panose="020F0502020204030204" pitchFamily="34" charset="0"/>
                <a:ea typeface="Calibri" panose="020F0502020204030204" pitchFamily="34" charset="0"/>
                <a:cs typeface="Calibri" panose="020F0502020204030204" pitchFamily="34" charset="0"/>
              </a:rPr>
              <a:t>The Chatbot will accept any user’s Query.</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50000"/>
              </a:lnSpc>
              <a:buNone/>
            </a:pPr>
            <a:r>
              <a:rPr lang="en-US" sz="2800" b="1" dirty="0">
                <a:effectLst/>
                <a:latin typeface="Calibri" panose="020F0502020204030204" pitchFamily="34" charset="0"/>
                <a:ea typeface="Calibri" panose="020F0502020204030204" pitchFamily="34" charset="0"/>
                <a:cs typeface="Calibri" panose="020F0502020204030204" pitchFamily="34" charset="0"/>
              </a:rPr>
              <a:t>Step 2: Analyzing the Query:</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marL="114300" indent="0" algn="just">
              <a:lnSpc>
                <a:spcPct val="150000"/>
              </a:lnSpc>
              <a:buNone/>
            </a:pPr>
            <a:r>
              <a:rPr lang="en-US" sz="2800" dirty="0">
                <a:effectLst/>
                <a:latin typeface="Calibri" panose="020F0502020204030204" pitchFamily="34" charset="0"/>
                <a:ea typeface="Calibri" panose="020F0502020204030204" pitchFamily="34" charset="0"/>
                <a:cs typeface="Calibri" panose="020F0502020204030204" pitchFamily="34" charset="0"/>
              </a:rPr>
              <a:t>The Chatbot will analyze the user’s asked query and check for the most appropriate solution for it in the Database.</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50000"/>
              </a:lnSpc>
              <a:buNone/>
            </a:pPr>
            <a:r>
              <a:rPr lang="en-US" sz="2800" b="1" dirty="0">
                <a:effectLst/>
                <a:latin typeface="Calibri" panose="020F0502020204030204" pitchFamily="34" charset="0"/>
                <a:ea typeface="Calibri" panose="020F0502020204030204" pitchFamily="34" charset="0"/>
                <a:cs typeface="Calibri" panose="020F0502020204030204" pitchFamily="34" charset="0"/>
              </a:rPr>
              <a:t>Step 3: Reply to Query:</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marL="114300" indent="0" algn="just">
              <a:lnSpc>
                <a:spcPct val="150000"/>
              </a:lnSpc>
              <a:buNone/>
            </a:pPr>
            <a:r>
              <a:rPr lang="en-US" sz="2800" dirty="0">
                <a:effectLst/>
                <a:latin typeface="Calibri" panose="020F0502020204030204" pitchFamily="34" charset="0"/>
                <a:ea typeface="Calibri" panose="020F0502020204030204" pitchFamily="34" charset="0"/>
                <a:cs typeface="Calibri" panose="020F0502020204030204" pitchFamily="34" charset="0"/>
              </a:rPr>
              <a:t>The Chatbot will provide solution to the user’s query if it finds a solution in the Database.</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lnSpc>
                <a:spcPct val="150000"/>
              </a:lnSpc>
              <a:buNone/>
            </a:pPr>
            <a:r>
              <a:rPr lang="en-US" sz="2800" b="1" dirty="0">
                <a:effectLst/>
                <a:latin typeface="Calibri" panose="020F0502020204030204" pitchFamily="34" charset="0"/>
                <a:ea typeface="Calibri" panose="020F0502020204030204" pitchFamily="34" charset="0"/>
                <a:cs typeface="Calibri" panose="020F0502020204030204" pitchFamily="34" charset="0"/>
              </a:rPr>
              <a:t>Step 4: If Solution Not Found:</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marL="114300" indent="0" algn="just">
              <a:lnSpc>
                <a:spcPct val="150000"/>
              </a:lnSpc>
              <a:buNone/>
            </a:pPr>
            <a:r>
              <a:rPr lang="en-US" sz="2800" dirty="0">
                <a:effectLst/>
                <a:latin typeface="Calibri" panose="020F0502020204030204" pitchFamily="34" charset="0"/>
                <a:ea typeface="Calibri" panose="020F0502020204030204" pitchFamily="34" charset="0"/>
                <a:cs typeface="Calibri" panose="020F0502020204030204" pitchFamily="34" charset="0"/>
              </a:rPr>
              <a:t>If no solution is available to the query the chatbot will redirect the user to the customer support admin and the admin will provide the solution to the user and also will add the new query and solution into the chatbot for future use.</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GB"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494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31">
            <a:extLst>
              <a:ext uri="{FF2B5EF4-FFF2-40B4-BE49-F238E27FC236}">
                <a16:creationId xmlns:a16="http://schemas.microsoft.com/office/drawing/2014/main" id="{4AD19EDB-B3F7-D606-98FE-7CEA22C653C3}"/>
              </a:ext>
            </a:extLst>
          </p:cNvPr>
          <p:cNvSpPr>
            <a:spLocks noGrp="1"/>
          </p:cNvSpPr>
          <p:nvPr>
            <p:ph type="title"/>
          </p:nvPr>
        </p:nvSpPr>
        <p:spPr/>
        <p:txBody>
          <a:bodyPr/>
          <a:lstStyle/>
          <a:p>
            <a:r>
              <a:rPr lang="en-US" sz="4000" dirty="0">
                <a:latin typeface="Times New Roman" panose="02020603050405020304" pitchFamily="18" charset="0"/>
                <a:ea typeface="Calibri" panose="020F0502020204030204" pitchFamily="34" charset="0"/>
                <a:cs typeface="Times New Roman" panose="02020603050405020304" pitchFamily="18" charset="0"/>
              </a:rPr>
              <a:t>Architecture</a:t>
            </a:r>
            <a:endParaRPr lang="en-IN" sz="40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05F470D-BCB8-DA63-2078-737A1244BC3B}"/>
              </a:ext>
            </a:extLst>
          </p:cNvPr>
          <p:cNvPicPr>
            <a:picLocks noChangeAspect="1"/>
          </p:cNvPicPr>
          <p:nvPr/>
        </p:nvPicPr>
        <p:blipFill>
          <a:blip r:embed="rId2"/>
          <a:stretch>
            <a:fillRect/>
          </a:stretch>
        </p:blipFill>
        <p:spPr>
          <a:xfrm>
            <a:off x="3727938" y="964642"/>
            <a:ext cx="4582048" cy="5355753"/>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Hardware/software components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a:xfrm>
            <a:off x="812800" y="834013"/>
            <a:ext cx="10668000" cy="5261986"/>
          </a:xfrm>
        </p:spPr>
        <p:txBody>
          <a:bodyPr>
            <a:normAutofit/>
          </a:bodyPr>
          <a:lstStyle/>
          <a:p>
            <a:pPr marL="342900" lvl="0" indent="-190500" algn="just" rtl="0">
              <a:lnSpc>
                <a:spcPct val="200000"/>
              </a:lnSpc>
              <a:spcBef>
                <a:spcPts val="0"/>
              </a:spcBef>
              <a:spcAft>
                <a:spcPts val="0"/>
              </a:spcAft>
              <a:buClr>
                <a:schemeClr val="dk1"/>
              </a:buClr>
              <a:buSzPct val="100000"/>
              <a:buNone/>
            </a:pPr>
            <a:r>
              <a:rPr lang="en-US" sz="3000" b="1" u="sng" dirty="0">
                <a:latin typeface="Calibri" panose="020F0502020204030204" pitchFamily="34" charset="0"/>
                <a:ea typeface="Calibri" panose="020F0502020204030204" pitchFamily="34" charset="0"/>
                <a:cs typeface="Calibri" panose="020F0502020204030204" pitchFamily="34" charset="0"/>
              </a:rPr>
              <a:t>Software Requirements: </a:t>
            </a:r>
          </a:p>
          <a:p>
            <a:pPr>
              <a:buFont typeface="Arial" panose="020B0604020202020204" pitchFamily="34" charset="0"/>
              <a:buChar char="•"/>
            </a:pPr>
            <a:r>
              <a:rPr lang="en-US" sz="3000" b="1" dirty="0">
                <a:latin typeface="Calibri" panose="020F0502020204030204" pitchFamily="34" charset="0"/>
                <a:ea typeface="Calibri" panose="020F0502020204030204" pitchFamily="34" charset="0"/>
                <a:cs typeface="Calibri" panose="020F0502020204030204" pitchFamily="34" charset="0"/>
              </a:rPr>
              <a:t>Operating System</a:t>
            </a:r>
            <a:r>
              <a:rPr lang="en-US" sz="3000" dirty="0">
                <a:latin typeface="Calibri" panose="020F0502020204030204" pitchFamily="34" charset="0"/>
                <a:ea typeface="Calibri" panose="020F0502020204030204" pitchFamily="34" charset="0"/>
                <a:cs typeface="Calibri" panose="020F0502020204030204" pitchFamily="34" charset="0"/>
              </a:rPr>
              <a:t>: Windows/Linux/Mac</a:t>
            </a:r>
          </a:p>
          <a:p>
            <a:pPr>
              <a:buFont typeface="Arial" panose="020B0604020202020204" pitchFamily="34" charset="0"/>
              <a:buChar char="•"/>
            </a:pPr>
            <a:r>
              <a:rPr lang="en-US" sz="3000" b="1" dirty="0">
                <a:latin typeface="Calibri" panose="020F0502020204030204" pitchFamily="34" charset="0"/>
                <a:ea typeface="Calibri" panose="020F0502020204030204" pitchFamily="34" charset="0"/>
                <a:cs typeface="Calibri" panose="020F0502020204030204" pitchFamily="34" charset="0"/>
              </a:rPr>
              <a:t>Programming Language</a:t>
            </a:r>
            <a:r>
              <a:rPr lang="en-US" sz="3000" dirty="0">
                <a:latin typeface="Calibri" panose="020F0502020204030204" pitchFamily="34" charset="0"/>
                <a:ea typeface="Calibri" panose="020F0502020204030204" pitchFamily="34" charset="0"/>
                <a:cs typeface="Calibri" panose="020F0502020204030204" pitchFamily="34" charset="0"/>
              </a:rPr>
              <a:t>: </a:t>
            </a:r>
            <a:r>
              <a:rPr lang="en-US" sz="3000" dirty="0" err="1">
                <a:latin typeface="Calibri" panose="020F0502020204030204" pitchFamily="34" charset="0"/>
                <a:ea typeface="Calibri" panose="020F0502020204030204" pitchFamily="34" charset="0"/>
                <a:cs typeface="Calibri" panose="020F0502020204030204" pitchFamily="34" charset="0"/>
              </a:rPr>
              <a:t>Javascript</a:t>
            </a:r>
            <a:endParaRPr lang="en-US" sz="30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3000" b="1" dirty="0">
                <a:latin typeface="Calibri" panose="020F0502020204030204" pitchFamily="34" charset="0"/>
                <a:ea typeface="Calibri" panose="020F0502020204030204" pitchFamily="34" charset="0"/>
                <a:cs typeface="Calibri" panose="020F0502020204030204" pitchFamily="34" charset="0"/>
              </a:rPr>
              <a:t>IDE</a:t>
            </a:r>
            <a:r>
              <a:rPr lang="en-US" sz="3000" dirty="0">
                <a:latin typeface="Calibri" panose="020F0502020204030204" pitchFamily="34" charset="0"/>
                <a:ea typeface="Calibri" panose="020F0502020204030204" pitchFamily="34" charset="0"/>
                <a:cs typeface="Calibri" panose="020F0502020204030204" pitchFamily="34" charset="0"/>
              </a:rPr>
              <a:t>: Visual Studio Code</a:t>
            </a:r>
            <a:endParaRPr lang="en-US" sz="3000" b="1" u="sng" dirty="0">
              <a:latin typeface="Calibri" panose="020F0502020204030204" pitchFamily="34" charset="0"/>
              <a:ea typeface="Calibri" panose="020F0502020204030204" pitchFamily="34" charset="0"/>
              <a:cs typeface="Calibri" panose="020F0502020204030204" pitchFamily="34" charset="0"/>
            </a:endParaRPr>
          </a:p>
          <a:p>
            <a:pPr marL="76200" indent="0">
              <a:buNone/>
            </a:pPr>
            <a:r>
              <a:rPr lang="en-IN" sz="3000" b="1" u="sng" dirty="0">
                <a:latin typeface="Calibri" panose="020F0502020204030204" pitchFamily="34" charset="0"/>
                <a:ea typeface="Calibri" panose="020F0502020204030204" pitchFamily="34" charset="0"/>
                <a:cs typeface="Calibri" panose="020F0502020204030204" pitchFamily="34" charset="0"/>
              </a:rPr>
              <a:t>Hardware Requirements:</a:t>
            </a:r>
          </a:p>
          <a:p>
            <a:pPr>
              <a:buFont typeface="Arial" panose="020B0604020202020204" pitchFamily="34" charset="0"/>
              <a:buChar char="•"/>
            </a:pPr>
            <a:r>
              <a:rPr lang="en-IN" sz="3000" b="1" dirty="0">
                <a:latin typeface="Calibri" panose="020F0502020204030204" pitchFamily="34" charset="0"/>
                <a:ea typeface="Calibri" panose="020F0502020204030204" pitchFamily="34" charset="0"/>
                <a:cs typeface="Calibri" panose="020F0502020204030204" pitchFamily="34" charset="0"/>
              </a:rPr>
              <a:t>Processor</a:t>
            </a:r>
            <a:r>
              <a:rPr lang="en-IN" sz="3000" dirty="0">
                <a:latin typeface="Calibri" panose="020F0502020204030204" pitchFamily="34" charset="0"/>
                <a:ea typeface="Calibri" panose="020F0502020204030204" pitchFamily="34" charset="0"/>
                <a:cs typeface="Calibri" panose="020F0502020204030204" pitchFamily="34" charset="0"/>
              </a:rPr>
              <a:t>: Intel i5 or AMD RYZEN i5 or higher</a:t>
            </a:r>
          </a:p>
          <a:p>
            <a:pPr>
              <a:buFont typeface="Arial" panose="020B0604020202020204" pitchFamily="34" charset="0"/>
              <a:buChar char="•"/>
            </a:pPr>
            <a:r>
              <a:rPr lang="en-IN" sz="3000" b="1" dirty="0">
                <a:latin typeface="Calibri" panose="020F0502020204030204" pitchFamily="34" charset="0"/>
                <a:ea typeface="Calibri" panose="020F0502020204030204" pitchFamily="34" charset="0"/>
                <a:cs typeface="Calibri" panose="020F0502020204030204" pitchFamily="34" charset="0"/>
              </a:rPr>
              <a:t>RAM</a:t>
            </a:r>
            <a:r>
              <a:rPr lang="en-IN" sz="3000" dirty="0">
                <a:latin typeface="Calibri" panose="020F0502020204030204" pitchFamily="34" charset="0"/>
                <a:ea typeface="Calibri" panose="020F0502020204030204" pitchFamily="34" charset="0"/>
                <a:cs typeface="Calibri" panose="020F0502020204030204" pitchFamily="34" charset="0"/>
              </a:rPr>
              <a:t>: 8GB or more</a:t>
            </a:r>
          </a:p>
          <a:p>
            <a:pPr>
              <a:buFont typeface="Arial" panose="020B0604020202020204" pitchFamily="34" charset="0"/>
              <a:buChar char="•"/>
            </a:pPr>
            <a:r>
              <a:rPr lang="en-IN" sz="3000" b="1" dirty="0">
                <a:latin typeface="Calibri" panose="020F0502020204030204" pitchFamily="34" charset="0"/>
                <a:ea typeface="Calibri" panose="020F0502020204030204" pitchFamily="34" charset="0"/>
                <a:cs typeface="Calibri" panose="020F0502020204030204" pitchFamily="34" charset="0"/>
              </a:rPr>
              <a:t>Storage</a:t>
            </a:r>
            <a:r>
              <a:rPr lang="en-IN" sz="3000" dirty="0">
                <a:latin typeface="Calibri" panose="020F0502020204030204" pitchFamily="34" charset="0"/>
                <a:ea typeface="Calibri" panose="020F0502020204030204" pitchFamily="34" charset="0"/>
                <a:cs typeface="Calibri" panose="020F0502020204030204" pitchFamily="34" charset="0"/>
              </a:rPr>
              <a:t>: 256GB SSD or more</a:t>
            </a:r>
          </a:p>
          <a:p>
            <a:pPr marL="342900" lvl="0" indent="-190500" algn="just" rtl="0">
              <a:lnSpc>
                <a:spcPct val="200000"/>
              </a:lnSpc>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342900" lvl="0" indent="-190500" algn="just" rtl="0">
              <a:lnSpc>
                <a:spcPct val="200000"/>
              </a:lnSpc>
              <a:spcBef>
                <a:spcPts val="0"/>
              </a:spcBef>
              <a:spcAft>
                <a:spcPts val="0"/>
              </a:spcAft>
              <a:buClr>
                <a:schemeClr val="dk1"/>
              </a:buClr>
              <a:buSzPct val="100000"/>
              <a:buNone/>
            </a:pPr>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5552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Timeline of Project</a:t>
            </a:r>
          </a:p>
        </p:txBody>
      </p:sp>
      <p:graphicFrame>
        <p:nvGraphicFramePr>
          <p:cNvPr id="4" name="Content Placeholder 3">
            <a:extLst>
              <a:ext uri="{FF2B5EF4-FFF2-40B4-BE49-F238E27FC236}">
                <a16:creationId xmlns:a16="http://schemas.microsoft.com/office/drawing/2014/main" id="{1DC9459B-786A-7829-43DE-0BCF8BDACA31}"/>
              </a:ext>
            </a:extLst>
          </p:cNvPr>
          <p:cNvGraphicFramePr>
            <a:graphicFrameLocks noGrp="1"/>
          </p:cNvGraphicFramePr>
          <p:nvPr>
            <p:ph idx="1"/>
            <p:extLst>
              <p:ext uri="{D42A27DB-BD31-4B8C-83A1-F6EECF244321}">
                <p14:modId xmlns:p14="http://schemas.microsoft.com/office/powerpoint/2010/main" val="4285040076"/>
              </p:ext>
            </p:extLst>
          </p:nvPr>
        </p:nvGraphicFramePr>
        <p:xfrm>
          <a:off x="812800" y="1143000"/>
          <a:ext cx="10668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7332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Expected Outcomes</a:t>
            </a:r>
          </a:p>
        </p:txBody>
      </p:sp>
      <p:sp>
        <p:nvSpPr>
          <p:cNvPr id="3" name="Content Placeholder 2"/>
          <p:cNvSpPr>
            <a:spLocks noGrp="1"/>
          </p:cNvSpPr>
          <p:nvPr>
            <p:ph idx="1"/>
          </p:nvPr>
        </p:nvSpPr>
        <p:spPr/>
        <p:txBody>
          <a:bodyPr/>
          <a:lstStyle/>
          <a:p>
            <a:pPr algn="just"/>
            <a:r>
              <a:rPr lang="en-US" sz="2800" dirty="0">
                <a:latin typeface="Calibri" panose="020F0502020204030204" pitchFamily="34" charset="0"/>
                <a:ea typeface="Calibri" panose="020F0502020204030204" pitchFamily="34" charset="0"/>
                <a:cs typeface="Calibri" panose="020F0502020204030204" pitchFamily="34" charset="0"/>
              </a:rPr>
              <a:t>A fully functional AI-based chatbot capable of handling customer queries efficiently.</a:t>
            </a:r>
          </a:p>
          <a:p>
            <a:pPr algn="just"/>
            <a:r>
              <a:rPr lang="en-US" sz="2800" dirty="0">
                <a:latin typeface="Calibri" panose="020F0502020204030204" pitchFamily="34" charset="0"/>
                <a:ea typeface="Calibri" panose="020F0502020204030204" pitchFamily="34" charset="0"/>
                <a:cs typeface="Calibri" panose="020F0502020204030204" pitchFamily="34" charset="0"/>
              </a:rPr>
              <a:t>Reduction in customer service response time.</a:t>
            </a:r>
          </a:p>
          <a:p>
            <a:pPr algn="just"/>
            <a:r>
              <a:rPr lang="en-US" sz="2800" dirty="0">
                <a:latin typeface="Calibri" panose="020F0502020204030204" pitchFamily="34" charset="0"/>
                <a:ea typeface="Calibri" panose="020F0502020204030204" pitchFamily="34" charset="0"/>
                <a:cs typeface="Calibri" panose="020F0502020204030204" pitchFamily="34" charset="0"/>
              </a:rPr>
              <a:t>Improved customer satisfaction through personalized responses.</a:t>
            </a:r>
          </a:p>
          <a:p>
            <a:pPr algn="just"/>
            <a:r>
              <a:rPr lang="en-US" sz="2800" dirty="0">
                <a:latin typeface="Calibri" panose="020F0502020204030204" pitchFamily="34" charset="0"/>
                <a:ea typeface="Calibri" panose="020F0502020204030204" pitchFamily="34" charset="0"/>
                <a:cs typeface="Calibri" panose="020F0502020204030204" pitchFamily="34" charset="0"/>
              </a:rPr>
              <a:t>Cost reduction in customer service operations.</a:t>
            </a:r>
          </a:p>
          <a:p>
            <a:pPr algn="just"/>
            <a:r>
              <a:rPr lang="en-US" sz="2800" dirty="0">
                <a:latin typeface="Calibri" panose="020F0502020204030204" pitchFamily="34" charset="0"/>
                <a:ea typeface="Calibri" panose="020F0502020204030204" pitchFamily="34" charset="0"/>
                <a:cs typeface="Calibri" panose="020F0502020204030204" pitchFamily="34" charset="0"/>
              </a:rPr>
              <a:t>Provide real-time assistance 24/7</a:t>
            </a:r>
          </a:p>
          <a:p>
            <a:pPr algn="just"/>
            <a:r>
              <a:rPr lang="en-US" sz="2800" dirty="0">
                <a:latin typeface="Calibri" panose="020F0502020204030204" pitchFamily="34" charset="0"/>
                <a:ea typeface="Calibri" panose="020F0502020204030204" pitchFamily="34" charset="0"/>
                <a:cs typeface="Calibri" panose="020F0502020204030204" pitchFamily="34" charset="0"/>
              </a:rPr>
              <a:t>Minimize the need for human intervention while maintaining high service quality.</a:t>
            </a:r>
            <a:endParaRPr lang="en-GB" sz="2800" dirty="0">
              <a:latin typeface="Calibri" panose="020F0502020204030204" pitchFamily="34" charset="0"/>
              <a:ea typeface="Calibri" panose="020F0502020204030204" pitchFamily="34" charset="0"/>
              <a:cs typeface="Calibri" panose="020F0502020204030204" pitchFamily="34" charset="0"/>
            </a:endParaRPr>
          </a:p>
          <a:p>
            <a:pPr algn="just"/>
            <a:endParaRPr lang="en-GB"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lnSpcReduction="10000"/>
          </a:bodyPr>
          <a:lstStyle/>
          <a:p>
            <a:pPr algn="just">
              <a:lnSpc>
                <a:spcPct val="150000"/>
              </a:lnSpc>
            </a:pPr>
            <a:r>
              <a:rPr lang="en-US" sz="2800" dirty="0">
                <a:effectLst/>
                <a:latin typeface="Calibri" panose="020F0502020204030204" pitchFamily="34" charset="0"/>
                <a:ea typeface="Calibri" panose="020F0502020204030204" pitchFamily="34" charset="0"/>
                <a:cs typeface="Calibri" panose="020F0502020204030204" pitchFamily="34" charset="0"/>
              </a:rPr>
              <a:t>The integration of a travel booking chatbot into a business offers significant revenue-driving benefits, especially through the upselling and cross-selling of products. It can analyze customers' preferences and suggest upgraded flights, lounge access, travel insurance, or exclusive tours. It can also bundle services, offering discounted hotel stays or car rentals with the flight, increasing transaction value and promoting comprehensive packages tailored to customers' needs</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endParaRPr lang="en-GB"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70338"/>
            <a:ext cx="10668000" cy="783772"/>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sz="3600" dirty="0">
                <a:latin typeface="Times New Roman" panose="02020603050405020304" pitchFamily="18" charset="0"/>
                <a:ea typeface="Cambria" panose="02040503050406030204" pitchFamily="18" charset="0"/>
                <a:cs typeface="Times New Roman" panose="020206030504050203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295400"/>
            <a:ext cx="10668000" cy="38735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None/>
            </a:pPr>
            <a:r>
              <a:rPr lang="en-US" b="1" dirty="0" err="1">
                <a:solidFill>
                  <a:srgbClr val="FF0000"/>
                </a:solidFill>
                <a:latin typeface="Calibri" panose="020F0502020204030204" pitchFamily="34" charset="0"/>
                <a:ea typeface="Calibri" panose="020F0502020204030204" pitchFamily="34" charset="0"/>
                <a:cs typeface="Calibri" panose="020F0502020204030204" pitchFamily="34" charset="0"/>
              </a:rPr>
              <a:t>Github</a:t>
            </a:r>
            <a:r>
              <a:rPr lang="en-US" b="1" dirty="0">
                <a:solidFill>
                  <a:srgbClr val="FF0000"/>
                </a:solidFill>
                <a:latin typeface="Calibri" panose="020F0502020204030204" pitchFamily="34" charset="0"/>
                <a:ea typeface="Calibri" panose="020F0502020204030204" pitchFamily="34" charset="0"/>
                <a:cs typeface="Calibri" panose="020F0502020204030204" pitchFamily="34" charset="0"/>
              </a:rPr>
              <a:t> Link- </a:t>
            </a:r>
            <a:r>
              <a:rPr lang="en-US" b="1" dirty="0">
                <a:solidFill>
                  <a:schemeClr val="tx2"/>
                </a:solidFill>
                <a:latin typeface="Calibri" panose="020F0502020204030204" pitchFamily="34" charset="0"/>
                <a:ea typeface="Calibri" panose="020F0502020204030204" pitchFamily="34" charset="0"/>
                <a:cs typeface="Calibri" panose="020F0502020204030204" pitchFamily="34" charset="0"/>
              </a:rPr>
              <a:t>https://github.com/customerservicechatbot</a:t>
            </a:r>
            <a:endParaRPr lang="en-US" dirty="0">
              <a:solidFill>
                <a:schemeClr val="tx2"/>
              </a:solidFill>
              <a:latin typeface="Calibri" panose="020F0502020204030204" pitchFamily="34" charset="0"/>
              <a:ea typeface="Calibri" panose="020F0502020204030204" pitchFamily="34" charset="0"/>
              <a:cs typeface="Calibri" panose="020F0502020204030204" pitchFamily="34" charset="0"/>
            </a:endParaRPr>
          </a:p>
          <a:p>
            <a:pPr marL="342900" indent="-190500" algn="just">
              <a:spcBef>
                <a:spcPts val="0"/>
              </a:spcBef>
              <a:buSzPct val="100000"/>
              <a:buFont typeface="Arial"/>
              <a:buNone/>
            </a:pPr>
            <a:endParaRPr lang="en-US" b="1" dirty="0">
              <a:solidFill>
                <a:schemeClr val="tx1"/>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120580"/>
            <a:ext cx="10668000" cy="641420"/>
          </a:xfrm>
        </p:spPr>
        <p:txBody>
          <a:bodyPr/>
          <a:lstStyle/>
          <a:p>
            <a:r>
              <a:rPr lang="en-GB" sz="3600"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Autofit/>
          </a:bodyPr>
          <a:lstStyle/>
          <a:p>
            <a:pPr algn="just"/>
            <a:r>
              <a:rPr lang="en-US" sz="2800" dirty="0">
                <a:latin typeface="Calibri" panose="020F0502020204030204" pitchFamily="34" charset="0"/>
                <a:ea typeface="Calibri" panose="020F0502020204030204" pitchFamily="34" charset="0"/>
                <a:cs typeface="Calibri" panose="020F0502020204030204" pitchFamily="34" charset="0"/>
              </a:rPr>
              <a:t>Adam, M., Wessel, M., &amp; </a:t>
            </a:r>
            <a:r>
              <a:rPr lang="en-US" sz="2800" dirty="0" err="1">
                <a:latin typeface="Calibri" panose="020F0502020204030204" pitchFamily="34" charset="0"/>
                <a:ea typeface="Calibri" panose="020F0502020204030204" pitchFamily="34" charset="0"/>
                <a:cs typeface="Calibri" panose="020F0502020204030204" pitchFamily="34" charset="0"/>
              </a:rPr>
              <a:t>Benlian</a:t>
            </a:r>
            <a:r>
              <a:rPr lang="en-US" sz="2800" dirty="0">
                <a:latin typeface="Calibri" panose="020F0502020204030204" pitchFamily="34" charset="0"/>
                <a:ea typeface="Calibri" panose="020F0502020204030204" pitchFamily="34" charset="0"/>
                <a:cs typeface="Calibri" panose="020F0502020204030204" pitchFamily="34" charset="0"/>
              </a:rPr>
              <a:t>, A. (2020). AI-based chatbots in customer service and their effects on user compliance. Electronic Markets, 31, 427–445. https://doi.org/10.1007/s12525-020-00414-7</a:t>
            </a:r>
            <a:endParaRPr lang="en-GB" sz="2800" dirty="0">
              <a:latin typeface="Calibri" panose="020F0502020204030204" pitchFamily="34" charset="0"/>
              <a:ea typeface="Calibri" panose="020F0502020204030204" pitchFamily="34" charset="0"/>
              <a:cs typeface="Calibri" panose="020F0502020204030204" pitchFamily="34" charset="0"/>
            </a:endParaRPr>
          </a:p>
          <a:p>
            <a:pPr algn="just"/>
            <a:r>
              <a:rPr lang="en-US" sz="2800" dirty="0" err="1">
                <a:latin typeface="Calibri" panose="020F0502020204030204" pitchFamily="34" charset="0"/>
                <a:ea typeface="Calibri" panose="020F0502020204030204" pitchFamily="34" charset="0"/>
                <a:cs typeface="Calibri" panose="020F0502020204030204" pitchFamily="34" charset="0"/>
              </a:rPr>
              <a:t>Stoilova</a:t>
            </a:r>
            <a:r>
              <a:rPr lang="en-US" sz="2800" dirty="0">
                <a:latin typeface="Calibri" panose="020F0502020204030204" pitchFamily="34" charset="0"/>
                <a:ea typeface="Calibri" panose="020F0502020204030204" pitchFamily="34" charset="0"/>
                <a:cs typeface="Calibri" panose="020F0502020204030204" pitchFamily="34" charset="0"/>
              </a:rPr>
              <a:t>, E. (2021). AI chatbots as a customer service and support tool. ROBONOMICS: The Journal of the Automated Economy, 2, 21. https://journal.robonomics.science/index.php/rj/article/view/21 </a:t>
            </a:r>
          </a:p>
          <a:p>
            <a:pPr algn="just"/>
            <a:r>
              <a:rPr lang="en-GB" sz="2800" dirty="0">
                <a:latin typeface="Calibri" panose="020F0502020204030204" pitchFamily="34" charset="0"/>
                <a:ea typeface="Calibri" panose="020F0502020204030204" pitchFamily="34" charset="0"/>
                <a:cs typeface="Calibri" panose="020F0502020204030204" pitchFamily="34" charset="0"/>
              </a:rPr>
              <a:t> Kaur, J., </a:t>
            </a:r>
            <a:r>
              <a:rPr lang="en-GB" sz="2800" dirty="0" err="1">
                <a:latin typeface="Calibri" panose="020F0502020204030204" pitchFamily="34" charset="0"/>
                <a:ea typeface="Calibri" panose="020F0502020204030204" pitchFamily="34" charset="0"/>
                <a:cs typeface="Calibri" panose="020F0502020204030204" pitchFamily="34" charset="0"/>
              </a:rPr>
              <a:t>Choppadandi</a:t>
            </a:r>
            <a:r>
              <a:rPr lang="en-GB" sz="2800" dirty="0">
                <a:latin typeface="Calibri" panose="020F0502020204030204" pitchFamily="34" charset="0"/>
                <a:ea typeface="Calibri" panose="020F0502020204030204" pitchFamily="34" charset="0"/>
                <a:cs typeface="Calibri" panose="020F0502020204030204" pitchFamily="34" charset="0"/>
              </a:rPr>
              <a:t>, A., </a:t>
            </a:r>
            <a:r>
              <a:rPr lang="en-GB" sz="2800" dirty="0" err="1">
                <a:latin typeface="Calibri" panose="020F0502020204030204" pitchFamily="34" charset="0"/>
                <a:ea typeface="Calibri" panose="020F0502020204030204" pitchFamily="34" charset="0"/>
                <a:cs typeface="Calibri" panose="020F0502020204030204" pitchFamily="34" charset="0"/>
              </a:rPr>
              <a:t>Chenchala</a:t>
            </a:r>
            <a:r>
              <a:rPr lang="en-GB" sz="2800" dirty="0">
                <a:latin typeface="Calibri" panose="020F0502020204030204" pitchFamily="34" charset="0"/>
                <a:ea typeface="Calibri" panose="020F0502020204030204" pitchFamily="34" charset="0"/>
                <a:cs typeface="Calibri" panose="020F0502020204030204" pitchFamily="34" charset="0"/>
              </a:rPr>
              <a:t>, P. K., </a:t>
            </a:r>
            <a:r>
              <a:rPr lang="en-GB" sz="2800" dirty="0" err="1">
                <a:latin typeface="Calibri" panose="020F0502020204030204" pitchFamily="34" charset="0"/>
                <a:ea typeface="Calibri" panose="020F0502020204030204" pitchFamily="34" charset="0"/>
                <a:cs typeface="Calibri" panose="020F0502020204030204" pitchFamily="34" charset="0"/>
              </a:rPr>
              <a:t>Nakra</a:t>
            </a:r>
            <a:r>
              <a:rPr lang="en-GB" sz="2800" dirty="0">
                <a:latin typeface="Calibri" panose="020F0502020204030204" pitchFamily="34" charset="0"/>
                <a:ea typeface="Calibri" panose="020F0502020204030204" pitchFamily="34" charset="0"/>
                <a:cs typeface="Calibri" panose="020F0502020204030204" pitchFamily="34" charset="0"/>
              </a:rPr>
              <a:t>, V., &amp; Pandian, P. K. G. (2019). Case studies on improving user interaction and satisfaction using AI-enabled chatbots for customer service. International Journal of Transcontinental Discoveries, 6(1), 29-34. https://internationaljournals.org/index.php/ijtd/article/view/98 </a:t>
            </a:r>
          </a:p>
        </p:txBody>
      </p:sp>
    </p:spTree>
    <p:extLst>
      <p:ext uri="{BB962C8B-B14F-4D97-AF65-F5344CB8AC3E}">
        <p14:creationId xmlns:p14="http://schemas.microsoft.com/office/powerpoint/2010/main" val="361386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167B4-5CE7-431D-16C6-E43DC39DFA87}"/>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CONTENTS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95E4F1-1B03-F7A3-ED9B-89B8723B84F0}"/>
              </a:ext>
            </a:extLst>
          </p:cNvPr>
          <p:cNvSpPr>
            <a:spLocks noGrp="1"/>
          </p:cNvSpPr>
          <p:nvPr>
            <p:ph idx="1"/>
          </p:nvPr>
        </p:nvSpPr>
        <p:spPr>
          <a:xfrm>
            <a:off x="812800" y="974691"/>
            <a:ext cx="10668000" cy="5104562"/>
          </a:xfrm>
        </p:spPr>
        <p:txBody>
          <a:bodyPr>
            <a:noAutofit/>
          </a:bodyPr>
          <a:lstStyle/>
          <a:p>
            <a:pPr algn="just">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Calibri" panose="020F0502020204030204" pitchFamily="34" charset="0"/>
              </a:rPr>
              <a:t>Introduction</a:t>
            </a:r>
          </a:p>
          <a:p>
            <a:pPr algn="just">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Calibri" panose="020F0502020204030204" pitchFamily="34" charset="0"/>
              </a:rPr>
              <a:t>Literature Review</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Existing method Drawback</a:t>
            </a:r>
          </a:p>
          <a:p>
            <a:pPr algn="just">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Calibri" panose="020F0502020204030204" pitchFamily="34" charset="0"/>
              </a:rPr>
              <a:t>Proposed Method</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Objectives</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Methodology</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Architecture</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Hardware/software components</a:t>
            </a:r>
          </a:p>
          <a:p>
            <a:pPr algn="just">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Calibri" panose="020F0502020204030204" pitchFamily="34" charset="0"/>
              </a:rPr>
              <a:t>Timeline of Project</a:t>
            </a:r>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Expected Outcomes</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Conclusion</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Git-hub Link</a:t>
            </a:r>
          </a:p>
          <a:p>
            <a:pPr algn="just">
              <a:buFont typeface="Wingdings" panose="05000000000000000000" pitchFamily="2" charset="2"/>
              <a:buChar char="Ø"/>
            </a:pPr>
            <a:r>
              <a:rPr lang="en-GB" sz="2000" dirty="0">
                <a:latin typeface="Calibri" panose="020F0502020204030204" pitchFamily="34" charset="0"/>
                <a:ea typeface="Calibri" panose="020F0502020204030204" pitchFamily="34" charset="0"/>
                <a:cs typeface="Calibri" panose="020F0502020204030204" pitchFamily="34" charset="0"/>
              </a:rPr>
              <a:t>References</a:t>
            </a:r>
          </a:p>
          <a:p>
            <a:pPr algn="just">
              <a:buFont typeface="Wingdings" panose="05000000000000000000" pitchFamily="2" charset="2"/>
              <a:buChar char="Ø"/>
            </a:pPr>
            <a:r>
              <a:rPr lang="en-US" sz="2000" dirty="0">
                <a:latin typeface="Calibri" panose="020F0502020204030204" pitchFamily="34" charset="0"/>
                <a:ea typeface="Calibri" panose="020F0502020204030204" pitchFamily="34" charset="0"/>
                <a:cs typeface="Calibri" panose="020F0502020204030204" pitchFamily="34" charset="0"/>
              </a:rPr>
              <a:t>Project work mapping with SDG</a:t>
            </a: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8652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a:xfrm>
            <a:off x="812800" y="110532"/>
            <a:ext cx="10668000" cy="651468"/>
          </a:xfrm>
        </p:spPr>
        <p:txBody>
          <a:bodyPr/>
          <a:lstStyle/>
          <a:p>
            <a:r>
              <a:rPr lang="en-US" sz="3600" dirty="0">
                <a:latin typeface="Times New Roman" panose="02020603050405020304" pitchFamily="18" charset="0"/>
                <a:cs typeface="Times New Roman" panose="02020603050405020304" pitchFamily="18" charset="0"/>
              </a:rPr>
              <a:t>Project work mapping with SDG</a:t>
            </a:r>
            <a:endParaRPr lang="en-IN" sz="3600" dirty="0">
              <a:latin typeface="Times New Roman" panose="02020603050405020304" pitchFamily="18" charset="0"/>
              <a:cs typeface="Times New Roman" panose="02020603050405020304" pitchFamily="18" charset="0"/>
            </a:endParaRPr>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1">
            <a:extLst>
              <a:ext uri="{FF2B5EF4-FFF2-40B4-BE49-F238E27FC236}">
                <a16:creationId xmlns:a16="http://schemas.microsoft.com/office/drawing/2014/main" id="{740F7A6E-60E0-DE13-A25C-27326729828A}"/>
              </a:ext>
            </a:extLst>
          </p:cNvPr>
          <p:cNvSpPr>
            <a:spLocks noGrp="1" noChangeArrowheads="1"/>
          </p:cNvSpPr>
          <p:nvPr>
            <p:ph type="body" idx="1"/>
          </p:nvPr>
        </p:nvSpPr>
        <p:spPr bwMode="auto">
          <a:xfrm>
            <a:off x="914400" y="918643"/>
            <a:ext cx="1032970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SDG 9: Industry, Innovation, and Infrastructure</a:t>
            </a:r>
            <a:endPar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algn="just" eaLnBrk="0" fontAlgn="base" hangingPunct="0">
              <a:spcBef>
                <a:spcPct val="0"/>
              </a:spcBef>
              <a:spcAft>
                <a:spcPct val="0"/>
              </a:spcAft>
              <a:buNone/>
            </a:pPr>
            <a:r>
              <a:rPr lang="en-US" sz="2800" dirty="0">
                <a:effectLst/>
                <a:latin typeface="Calibri" panose="020F0502020204030204" pitchFamily="34" charset="0"/>
                <a:ea typeface="Calibri" panose="020F0502020204030204" pitchFamily="34" charset="0"/>
                <a:cs typeface="Calibri" panose="020F0502020204030204" pitchFamily="34" charset="0"/>
              </a:rPr>
              <a:t>A Customer Service Chatbot with AI fits into SDG 9 as it harnesses technological advancements for communication infrastructure and service delivery improvement. It fosters innovation through the automation of processes for customer service, with increased efficiency and reduced response times. In addition, AI-powered chatbots enhance accessibility and inclusivity by allowing businesses to reach diverse customers effectively even in remote areas, contributing to sustainable and scalable industrial growth.</a:t>
            </a:r>
            <a:endParaRPr lang="en-IN" sz="2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95449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DC256-1798-9819-2908-F6669FF6F5B8}"/>
              </a:ext>
            </a:extLst>
          </p:cNvPr>
          <p:cNvSpPr>
            <a:spLocks noGrp="1"/>
          </p:cNvSpPr>
          <p:nvPr>
            <p:ph type="title"/>
          </p:nvPr>
        </p:nvSpPr>
        <p:spPr/>
        <p:txBody>
          <a:bodyPr/>
          <a:lstStyle/>
          <a:p>
            <a:r>
              <a:rPr lang="en-IN" dirty="0" err="1"/>
              <a:t>Psuedocode</a:t>
            </a:r>
            <a:endParaRPr lang="en-IN" dirty="0"/>
          </a:p>
        </p:txBody>
      </p:sp>
      <p:sp>
        <p:nvSpPr>
          <p:cNvPr id="3" name="Content Placeholder 2">
            <a:extLst>
              <a:ext uri="{FF2B5EF4-FFF2-40B4-BE49-F238E27FC236}">
                <a16:creationId xmlns:a16="http://schemas.microsoft.com/office/drawing/2014/main" id="{08F4B263-9F47-F943-327D-BCDEC543564E}"/>
              </a:ext>
            </a:extLst>
          </p:cNvPr>
          <p:cNvSpPr>
            <a:spLocks noGrp="1"/>
          </p:cNvSpPr>
          <p:nvPr>
            <p:ph idx="1"/>
          </p:nvPr>
        </p:nvSpPr>
        <p:spPr>
          <a:xfrm>
            <a:off x="812800" y="1143001"/>
            <a:ext cx="10668000" cy="5066880"/>
          </a:xfrm>
        </p:spPr>
        <p:txBody>
          <a:bodyPr>
            <a:normAutofit fontScale="70000" lnSpcReduction="20000"/>
          </a:bodyPr>
          <a:lstStyle/>
          <a:p>
            <a:pPr marL="0" indent="0">
              <a:lnSpc>
                <a:spcPct val="150000"/>
              </a:lnSpc>
              <a:buNone/>
            </a:pPr>
            <a:r>
              <a:rPr lang="en-IN" sz="1800" dirty="0">
                <a:effectLst/>
                <a:latin typeface="Times New Roman" panose="02020603050405020304" pitchFamily="18" charset="0"/>
                <a:ea typeface="Times New Roman" panose="02020603050405020304" pitchFamily="18" charset="0"/>
              </a:rPr>
              <a:t>CLASS </a:t>
            </a:r>
            <a:r>
              <a:rPr lang="en-IN" sz="1800" dirty="0" err="1">
                <a:effectLst/>
                <a:latin typeface="Times New Roman" panose="02020603050405020304" pitchFamily="18" charset="0"/>
                <a:ea typeface="Times New Roman" panose="02020603050405020304" pitchFamily="18" charset="0"/>
              </a:rPr>
              <a:t>TravelChatbot</a:t>
            </a:r>
            <a:r>
              <a:rPr lang="en-IN" sz="1800" dirty="0">
                <a:effectLst/>
                <a:latin typeface="Times New Roman" panose="02020603050405020304" pitchFamily="18" charset="0"/>
                <a:ea typeface="Times New Roman" panose="02020603050405020304" pitchFamily="18" charset="0"/>
              </a:rPr>
              <a:t>:</a:t>
            </a:r>
          </a:p>
          <a:p>
            <a:pPr marL="0" indent="0">
              <a:lnSpc>
                <a:spcPct val="150000"/>
              </a:lnSpc>
              <a:buNone/>
            </a:pPr>
            <a:r>
              <a:rPr lang="en-IN" sz="1800" dirty="0">
                <a:effectLst/>
                <a:latin typeface="Times New Roman" panose="02020603050405020304" pitchFamily="18" charset="0"/>
                <a:ea typeface="Times New Roman" panose="02020603050405020304" pitchFamily="18" charset="0"/>
              </a:rPr>
              <a:t>    PROPERTIES:</a:t>
            </a:r>
          </a:p>
          <a:p>
            <a:pPr marL="0" indent="0">
              <a:lnSpc>
                <a:spcPct val="150000"/>
              </a:lnSpc>
              <a:buNone/>
            </a:pP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currentStep</a:t>
            </a:r>
            <a:r>
              <a:rPr lang="en-IN" sz="1800" dirty="0">
                <a:effectLst/>
                <a:latin typeface="Times New Roman" panose="02020603050405020304" pitchFamily="18" charset="0"/>
                <a:ea typeface="Times New Roman" panose="02020603050405020304" pitchFamily="18" charset="0"/>
              </a:rPr>
              <a:t> = "greeting"</a:t>
            </a:r>
          </a:p>
          <a:p>
            <a:pPr marL="0" indent="0">
              <a:lnSpc>
                <a:spcPct val="150000"/>
              </a:lnSpc>
              <a:buNone/>
            </a:pPr>
            <a:r>
              <a:rPr lang="en-IN" sz="1800" dirty="0">
                <a:effectLst/>
                <a:latin typeface="Times New Roman" panose="02020603050405020304" pitchFamily="18" charset="0"/>
                <a:ea typeface="Times New Roman" panose="02020603050405020304" pitchFamily="18" charset="0"/>
              </a:rPr>
              <a:t>        language = "</a:t>
            </a:r>
            <a:r>
              <a:rPr lang="en-IN" sz="1800" dirty="0" err="1">
                <a:effectLst/>
                <a:latin typeface="Times New Roman" panose="02020603050405020304" pitchFamily="18" charset="0"/>
                <a:ea typeface="Times New Roman" panose="02020603050405020304" pitchFamily="18" charset="0"/>
              </a:rPr>
              <a:t>en</a:t>
            </a:r>
            <a:r>
              <a:rPr lang="en-IN" sz="1800" dirty="0">
                <a:effectLst/>
                <a:latin typeface="Times New Roman" panose="02020603050405020304" pitchFamily="18" charset="0"/>
                <a:ea typeface="Times New Roman" panose="02020603050405020304" pitchFamily="18" charset="0"/>
              </a:rPr>
              <a:t>"</a:t>
            </a:r>
          </a:p>
          <a:p>
            <a:pPr marL="0" indent="0">
              <a:lnSpc>
                <a:spcPct val="150000"/>
              </a:lnSpc>
              <a:buNone/>
            </a:pP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isListening</a:t>
            </a:r>
            <a:r>
              <a:rPr lang="en-IN" sz="1800" dirty="0">
                <a:effectLst/>
                <a:latin typeface="Times New Roman" panose="02020603050405020304" pitchFamily="18" charset="0"/>
                <a:ea typeface="Times New Roman" panose="02020603050405020304" pitchFamily="18" charset="0"/>
              </a:rPr>
              <a:t> = false</a:t>
            </a:r>
          </a:p>
          <a:p>
            <a:pPr marL="0" indent="0">
              <a:lnSpc>
                <a:spcPct val="150000"/>
              </a:lnSpc>
              <a:buNone/>
            </a:pP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bookingData</a:t>
            </a:r>
            <a:r>
              <a:rPr lang="en-IN" sz="1800" dirty="0">
                <a:effectLst/>
                <a:latin typeface="Times New Roman" panose="02020603050405020304" pitchFamily="18" charset="0"/>
                <a:ea typeface="Times New Roman" panose="02020603050405020304" pitchFamily="18" charset="0"/>
              </a:rPr>
              <a:t> = {</a:t>
            </a:r>
          </a:p>
          <a:p>
            <a:pPr marL="0" indent="0">
              <a:lnSpc>
                <a:spcPct val="150000"/>
              </a:lnSpc>
              <a:buNone/>
            </a:pP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serviceType</a:t>
            </a:r>
            <a:r>
              <a:rPr lang="en-IN" sz="1800" dirty="0">
                <a:effectLst/>
                <a:latin typeface="Times New Roman" panose="02020603050405020304" pitchFamily="18" charset="0"/>
                <a:ea typeface="Times New Roman" panose="02020603050405020304" pitchFamily="18" charset="0"/>
              </a:rPr>
              <a:t>: "",</a:t>
            </a:r>
          </a:p>
          <a:p>
            <a:pPr marL="0" indent="0">
              <a:lnSpc>
                <a:spcPct val="150000"/>
              </a:lnSpc>
              <a:buNone/>
            </a:pPr>
            <a:r>
              <a:rPr lang="en-IN" sz="1800" dirty="0">
                <a:effectLst/>
                <a:latin typeface="Times New Roman" panose="02020603050405020304" pitchFamily="18" charset="0"/>
                <a:ea typeface="Times New Roman" panose="02020603050405020304" pitchFamily="18" charset="0"/>
              </a:rPr>
              <a:t>            destination: "",</a:t>
            </a:r>
          </a:p>
          <a:p>
            <a:pPr marL="0" indent="0">
              <a:lnSpc>
                <a:spcPct val="150000"/>
              </a:lnSpc>
              <a:buNone/>
            </a:pP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travelers</a:t>
            </a:r>
            <a:r>
              <a:rPr lang="en-IN" sz="1800" dirty="0">
                <a:effectLst/>
                <a:latin typeface="Times New Roman" panose="02020603050405020304" pitchFamily="18" charset="0"/>
                <a:ea typeface="Times New Roman" panose="02020603050405020304" pitchFamily="18" charset="0"/>
              </a:rPr>
              <a:t>: "",</a:t>
            </a:r>
          </a:p>
          <a:p>
            <a:pPr marL="0" indent="0">
              <a:lnSpc>
                <a:spcPct val="150000"/>
              </a:lnSpc>
              <a:buNone/>
            </a:pPr>
            <a:r>
              <a:rPr lang="en-IN" sz="1800" dirty="0">
                <a:effectLst/>
                <a:latin typeface="Times New Roman" panose="02020603050405020304" pitchFamily="18" charset="0"/>
                <a:ea typeface="Times New Roman" panose="02020603050405020304" pitchFamily="18" charset="0"/>
              </a:rPr>
              <a:t>            dates: "",</a:t>
            </a:r>
          </a:p>
          <a:p>
            <a:pPr marL="0" indent="0">
              <a:lnSpc>
                <a:spcPct val="150000"/>
              </a:lnSpc>
              <a:buNone/>
            </a:pPr>
            <a:r>
              <a:rPr lang="en-IN" sz="1800" dirty="0">
                <a:effectLst/>
                <a:latin typeface="Times New Roman" panose="02020603050405020304" pitchFamily="18" charset="0"/>
                <a:ea typeface="Times New Roman" panose="02020603050405020304" pitchFamily="18" charset="0"/>
              </a:rPr>
              <a:t>            preferences: "",</a:t>
            </a:r>
          </a:p>
          <a:p>
            <a:pPr marL="0" indent="0">
              <a:lnSpc>
                <a:spcPct val="150000"/>
              </a:lnSpc>
              <a:buNone/>
            </a:pP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hotelDetails</a:t>
            </a:r>
            <a:r>
              <a:rPr lang="en-IN" sz="1800" dirty="0">
                <a:effectLst/>
                <a:latin typeface="Times New Roman" panose="02020603050405020304" pitchFamily="18" charset="0"/>
                <a:ea typeface="Times New Roman" panose="02020603050405020304" pitchFamily="18" charset="0"/>
              </a:rPr>
              <a:t>: {</a:t>
            </a:r>
          </a:p>
          <a:p>
            <a:pPr marL="0" indent="0">
              <a:lnSpc>
                <a:spcPct val="150000"/>
              </a:lnSpc>
              <a:buNone/>
            </a:pP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roomType</a:t>
            </a:r>
            <a:r>
              <a:rPr lang="en-IN" sz="1800" dirty="0">
                <a:effectLst/>
                <a:latin typeface="Times New Roman" panose="02020603050405020304" pitchFamily="18" charset="0"/>
                <a:ea typeface="Times New Roman" panose="02020603050405020304" pitchFamily="18" charset="0"/>
              </a:rPr>
              <a:t>: "",</a:t>
            </a:r>
          </a:p>
          <a:p>
            <a:pPr marL="0" indent="0">
              <a:lnSpc>
                <a:spcPct val="150000"/>
              </a:lnSpc>
              <a:buNone/>
            </a:pPr>
            <a:r>
              <a:rPr lang="en-IN" sz="1800" dirty="0">
                <a:effectLst/>
                <a:latin typeface="Times New Roman" panose="02020603050405020304" pitchFamily="18" charset="0"/>
                <a:ea typeface="Times New Roman" panose="02020603050405020304" pitchFamily="18" charset="0"/>
              </a:rPr>
              <a:t>                nights: "",</a:t>
            </a:r>
          </a:p>
          <a:p>
            <a:pPr marL="0" indent="0">
              <a:lnSpc>
                <a:spcPct val="150000"/>
              </a:lnSpc>
              <a:buNone/>
            </a:pP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hotelAmenities</a:t>
            </a:r>
            <a:r>
              <a:rPr lang="en-IN" sz="1800" dirty="0">
                <a:effectLst/>
                <a:latin typeface="Times New Roman" panose="02020603050405020304" pitchFamily="18" charset="0"/>
                <a:ea typeface="Times New Roman" panose="02020603050405020304" pitchFamily="18" charset="0"/>
              </a:rPr>
              <a:t>: ""</a:t>
            </a:r>
          </a:p>
          <a:p>
            <a:pPr marL="0" indent="0">
              <a:lnSpc>
                <a:spcPct val="150000"/>
              </a:lnSpc>
              <a:buNone/>
            </a:pPr>
            <a:r>
              <a:rPr lang="en-IN" sz="1800" dirty="0">
                <a:effectLst/>
                <a:latin typeface="Times New Roman" panose="02020603050405020304" pitchFamily="18" charset="0"/>
                <a:ea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2304291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7EDD2-107A-8DBA-5749-67DEBB2AC7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05C77E-E87E-1CF3-55CF-060F0E61ACB1}"/>
              </a:ext>
            </a:extLst>
          </p:cNvPr>
          <p:cNvSpPr>
            <a:spLocks noGrp="1"/>
          </p:cNvSpPr>
          <p:nvPr>
            <p:ph type="title"/>
          </p:nvPr>
        </p:nvSpPr>
        <p:spPr/>
        <p:txBody>
          <a:bodyPr/>
          <a:lstStyle/>
          <a:p>
            <a:r>
              <a:rPr lang="en-IN" dirty="0" err="1"/>
              <a:t>Psuedocode</a:t>
            </a:r>
            <a:endParaRPr lang="en-IN" dirty="0"/>
          </a:p>
        </p:txBody>
      </p:sp>
      <p:sp>
        <p:nvSpPr>
          <p:cNvPr id="3" name="Content Placeholder 2">
            <a:extLst>
              <a:ext uri="{FF2B5EF4-FFF2-40B4-BE49-F238E27FC236}">
                <a16:creationId xmlns:a16="http://schemas.microsoft.com/office/drawing/2014/main" id="{CEEDC4B7-859F-3AE1-4115-BB95ED20E9C9}"/>
              </a:ext>
            </a:extLst>
          </p:cNvPr>
          <p:cNvSpPr>
            <a:spLocks noGrp="1"/>
          </p:cNvSpPr>
          <p:nvPr>
            <p:ph idx="1"/>
          </p:nvPr>
        </p:nvSpPr>
        <p:spPr>
          <a:xfrm>
            <a:off x="812800" y="1024931"/>
            <a:ext cx="10668000" cy="5061019"/>
          </a:xfrm>
        </p:spPr>
        <p:txBody>
          <a:bodyPr>
            <a:normAutofit fontScale="70000" lnSpcReduction="20000"/>
          </a:bodyPr>
          <a:lstStyle/>
          <a:p>
            <a:pPr marL="0" indent="0">
              <a:lnSpc>
                <a:spcPct val="150000"/>
              </a:lnSpc>
              <a:buNone/>
            </a:pPr>
            <a:r>
              <a:rPr lang="en-IN" sz="1900" dirty="0" err="1">
                <a:effectLst/>
                <a:latin typeface="Times New Roman" panose="02020603050405020304" pitchFamily="18" charset="0"/>
                <a:ea typeface="Times New Roman" panose="02020603050405020304" pitchFamily="18" charset="0"/>
              </a:rPr>
              <a:t>carRentalDetails</a:t>
            </a:r>
            <a:r>
              <a:rPr lang="en-IN" sz="1900" dirty="0">
                <a:effectLst/>
                <a:latin typeface="Times New Roman" panose="02020603050405020304" pitchFamily="18" charset="0"/>
                <a:ea typeface="Times New Roman" panose="02020603050405020304" pitchFamily="18" charset="0"/>
              </a:rPr>
              <a:t>: {</a:t>
            </a:r>
          </a:p>
          <a:p>
            <a:pPr marL="0" indent="0">
              <a:lnSpc>
                <a:spcPct val="150000"/>
              </a:lnSpc>
              <a:buNone/>
            </a:pPr>
            <a:r>
              <a:rPr lang="en-IN" sz="1900" dirty="0">
                <a:effectLst/>
                <a:latin typeface="Times New Roman" panose="02020603050405020304" pitchFamily="18" charset="0"/>
                <a:ea typeface="Times New Roman" panose="02020603050405020304" pitchFamily="18" charset="0"/>
              </a:rPr>
              <a:t>                </a:t>
            </a:r>
            <a:r>
              <a:rPr lang="en-IN" sz="1900" dirty="0" err="1">
                <a:effectLst/>
                <a:latin typeface="Times New Roman" panose="02020603050405020304" pitchFamily="18" charset="0"/>
                <a:ea typeface="Times New Roman" panose="02020603050405020304" pitchFamily="18" charset="0"/>
              </a:rPr>
              <a:t>carType</a:t>
            </a:r>
            <a:r>
              <a:rPr lang="en-IN" sz="1900" dirty="0">
                <a:effectLst/>
                <a:latin typeface="Times New Roman" panose="02020603050405020304" pitchFamily="18" charset="0"/>
                <a:ea typeface="Times New Roman" panose="02020603050405020304" pitchFamily="18" charset="0"/>
              </a:rPr>
              <a:t>: "",</a:t>
            </a:r>
          </a:p>
          <a:p>
            <a:pPr marL="0" indent="0">
              <a:lnSpc>
                <a:spcPct val="150000"/>
              </a:lnSpc>
              <a:buNone/>
            </a:pPr>
            <a:r>
              <a:rPr lang="en-IN" sz="1900" dirty="0">
                <a:effectLst/>
                <a:latin typeface="Times New Roman" panose="02020603050405020304" pitchFamily="18" charset="0"/>
                <a:ea typeface="Times New Roman" panose="02020603050405020304" pitchFamily="18" charset="0"/>
              </a:rPr>
              <a:t>                </a:t>
            </a:r>
            <a:r>
              <a:rPr lang="en-IN" sz="1900" dirty="0" err="1">
                <a:effectLst/>
                <a:latin typeface="Times New Roman" panose="02020603050405020304" pitchFamily="18" charset="0"/>
                <a:ea typeface="Times New Roman" panose="02020603050405020304" pitchFamily="18" charset="0"/>
              </a:rPr>
              <a:t>rentalDays</a:t>
            </a:r>
            <a:r>
              <a:rPr lang="en-IN" sz="1900" dirty="0">
                <a:effectLst/>
                <a:latin typeface="Times New Roman" panose="02020603050405020304" pitchFamily="18" charset="0"/>
                <a:ea typeface="Times New Roman" panose="02020603050405020304" pitchFamily="18" charset="0"/>
              </a:rPr>
              <a:t>: "",</a:t>
            </a:r>
          </a:p>
          <a:p>
            <a:pPr marL="0" indent="0">
              <a:lnSpc>
                <a:spcPct val="150000"/>
              </a:lnSpc>
              <a:buNone/>
            </a:pPr>
            <a:r>
              <a:rPr lang="en-IN" sz="1900" dirty="0">
                <a:effectLst/>
                <a:latin typeface="Times New Roman" panose="02020603050405020304" pitchFamily="18" charset="0"/>
                <a:ea typeface="Times New Roman" panose="02020603050405020304" pitchFamily="18" charset="0"/>
              </a:rPr>
              <a:t>                </a:t>
            </a:r>
            <a:r>
              <a:rPr lang="en-IN" sz="1900" dirty="0" err="1">
                <a:effectLst/>
                <a:latin typeface="Times New Roman" panose="02020603050405020304" pitchFamily="18" charset="0"/>
                <a:ea typeface="Times New Roman" panose="02020603050405020304" pitchFamily="18" charset="0"/>
              </a:rPr>
              <a:t>pickupLocation</a:t>
            </a:r>
            <a:r>
              <a:rPr lang="en-IN" sz="1900" dirty="0">
                <a:effectLst/>
                <a:latin typeface="Times New Roman" panose="02020603050405020304" pitchFamily="18" charset="0"/>
                <a:ea typeface="Times New Roman" panose="02020603050405020304" pitchFamily="18" charset="0"/>
              </a:rPr>
              <a:t>: "",</a:t>
            </a:r>
          </a:p>
          <a:p>
            <a:pPr marL="0" indent="0">
              <a:lnSpc>
                <a:spcPct val="150000"/>
              </a:lnSpc>
              <a:buNone/>
            </a:pPr>
            <a:r>
              <a:rPr lang="en-IN" sz="1900" dirty="0">
                <a:effectLst/>
                <a:latin typeface="Times New Roman" panose="02020603050405020304" pitchFamily="18" charset="0"/>
                <a:ea typeface="Times New Roman" panose="02020603050405020304" pitchFamily="18" charset="0"/>
              </a:rPr>
              <a:t>                </a:t>
            </a:r>
            <a:r>
              <a:rPr lang="en-IN" sz="1900" dirty="0" err="1">
                <a:effectLst/>
                <a:latin typeface="Times New Roman" panose="02020603050405020304" pitchFamily="18" charset="0"/>
                <a:ea typeface="Times New Roman" panose="02020603050405020304" pitchFamily="18" charset="0"/>
              </a:rPr>
              <a:t>dropOffLocation</a:t>
            </a:r>
            <a:r>
              <a:rPr lang="en-IN" sz="1900" dirty="0">
                <a:effectLst/>
                <a:latin typeface="Times New Roman" panose="02020603050405020304" pitchFamily="18" charset="0"/>
                <a:ea typeface="Times New Roman" panose="02020603050405020304" pitchFamily="18" charset="0"/>
              </a:rPr>
              <a:t>: ""</a:t>
            </a:r>
          </a:p>
          <a:p>
            <a:pPr marL="0" indent="0">
              <a:lnSpc>
                <a:spcPct val="150000"/>
              </a:lnSpc>
              <a:buNone/>
            </a:pPr>
            <a:r>
              <a:rPr lang="en-IN" sz="1900" dirty="0">
                <a:effectLst/>
                <a:latin typeface="Times New Roman" panose="02020603050405020304" pitchFamily="18" charset="0"/>
                <a:ea typeface="Times New Roman" panose="02020603050405020304" pitchFamily="18" charset="0"/>
              </a:rPr>
              <a:t>            }</a:t>
            </a:r>
          </a:p>
          <a:p>
            <a:pPr marL="0" indent="0">
              <a:lnSpc>
                <a:spcPct val="150000"/>
              </a:lnSpc>
              <a:buNone/>
            </a:pPr>
            <a:r>
              <a:rPr lang="en-IN" sz="1900" dirty="0">
                <a:effectLst/>
                <a:latin typeface="Times New Roman" panose="02020603050405020304" pitchFamily="18" charset="0"/>
                <a:ea typeface="Times New Roman" panose="02020603050405020304" pitchFamily="18" charset="0"/>
              </a:rPr>
              <a:t>        }</a:t>
            </a:r>
          </a:p>
          <a:p>
            <a:pPr marL="0" indent="0">
              <a:lnSpc>
                <a:spcPct val="150000"/>
              </a:lnSpc>
              <a:buNone/>
            </a:pPr>
            <a:r>
              <a:rPr lang="en-IN" sz="1900" dirty="0">
                <a:effectLst/>
                <a:latin typeface="Times New Roman" panose="02020603050405020304" pitchFamily="18" charset="0"/>
                <a:ea typeface="Times New Roman" panose="02020603050405020304" pitchFamily="18" charset="0"/>
              </a:rPr>
              <a:t>        translations = {</a:t>
            </a:r>
          </a:p>
          <a:p>
            <a:pPr marL="0" indent="0">
              <a:lnSpc>
                <a:spcPct val="150000"/>
              </a:lnSpc>
              <a:buNone/>
            </a:pPr>
            <a:r>
              <a:rPr lang="en-IN" sz="1900" dirty="0">
                <a:effectLst/>
                <a:latin typeface="Times New Roman" panose="02020603050405020304" pitchFamily="18" charset="0"/>
                <a:ea typeface="Times New Roman" panose="02020603050405020304" pitchFamily="18" charset="0"/>
              </a:rPr>
              <a:t>            "</a:t>
            </a:r>
            <a:r>
              <a:rPr lang="en-IN" sz="1900" dirty="0" err="1">
                <a:effectLst/>
                <a:latin typeface="Times New Roman" panose="02020603050405020304" pitchFamily="18" charset="0"/>
                <a:ea typeface="Times New Roman" panose="02020603050405020304" pitchFamily="18" charset="0"/>
              </a:rPr>
              <a:t>en</a:t>
            </a:r>
            <a:r>
              <a:rPr lang="en-IN" sz="1900" dirty="0">
                <a:effectLst/>
                <a:latin typeface="Times New Roman" panose="02020603050405020304" pitchFamily="18" charset="0"/>
                <a:ea typeface="Times New Roman" panose="02020603050405020304" pitchFamily="18" charset="0"/>
              </a:rPr>
              <a:t>": {dictionary of English translations},</a:t>
            </a:r>
          </a:p>
          <a:p>
            <a:pPr marL="0" indent="0">
              <a:lnSpc>
                <a:spcPct val="150000"/>
              </a:lnSpc>
              <a:buNone/>
            </a:pPr>
            <a:r>
              <a:rPr lang="en-IN" sz="1900" dirty="0">
                <a:effectLst/>
                <a:latin typeface="Times New Roman" panose="02020603050405020304" pitchFamily="18" charset="0"/>
                <a:ea typeface="Times New Roman" panose="02020603050405020304" pitchFamily="18" charset="0"/>
              </a:rPr>
              <a:t>            "es": {dictionary of Spanish translations}</a:t>
            </a:r>
          </a:p>
          <a:p>
            <a:pPr marL="0" indent="0">
              <a:lnSpc>
                <a:spcPct val="150000"/>
              </a:lnSpc>
              <a:buNone/>
            </a:pPr>
            <a:r>
              <a:rPr lang="en-IN" sz="1900" dirty="0">
                <a:effectLst/>
                <a:latin typeface="Times New Roman" panose="02020603050405020304" pitchFamily="18" charset="0"/>
                <a:ea typeface="Times New Roman" panose="02020603050405020304" pitchFamily="18" charset="0"/>
              </a:rPr>
              <a:t>        }</a:t>
            </a:r>
          </a:p>
          <a:p>
            <a:pPr marL="0" indent="0">
              <a:lnSpc>
                <a:spcPct val="150000"/>
              </a:lnSpc>
              <a:buNone/>
            </a:pPr>
            <a:r>
              <a:rPr lang="en-IN" sz="1900" dirty="0">
                <a:effectLst/>
                <a:latin typeface="Times New Roman" panose="02020603050405020304" pitchFamily="18" charset="0"/>
                <a:ea typeface="Times New Roman" panose="02020603050405020304" pitchFamily="18" charset="0"/>
              </a:rPr>
              <a:t>    CONSTRUCTOR:</a:t>
            </a:r>
          </a:p>
          <a:p>
            <a:pPr marL="0" indent="0">
              <a:lnSpc>
                <a:spcPct val="150000"/>
              </a:lnSpc>
              <a:buNone/>
            </a:pPr>
            <a:r>
              <a:rPr lang="en-IN" sz="1900" dirty="0">
                <a:effectLst/>
                <a:latin typeface="Times New Roman" panose="02020603050405020304" pitchFamily="18" charset="0"/>
                <a:ea typeface="Times New Roman" panose="02020603050405020304" pitchFamily="18" charset="0"/>
              </a:rPr>
              <a:t>        Initialize speech recognition if supported</a:t>
            </a:r>
          </a:p>
          <a:p>
            <a:pPr marL="0" indent="0">
              <a:lnSpc>
                <a:spcPct val="150000"/>
              </a:lnSpc>
              <a:buNone/>
            </a:pPr>
            <a:r>
              <a:rPr lang="en-IN" sz="1900" dirty="0">
                <a:effectLst/>
                <a:latin typeface="Times New Roman" panose="02020603050405020304" pitchFamily="18" charset="0"/>
                <a:ea typeface="Times New Roman" panose="02020603050405020304" pitchFamily="18" charset="0"/>
              </a:rPr>
              <a:t>        Initialize UI elements</a:t>
            </a:r>
          </a:p>
          <a:p>
            <a:pPr marL="0" indent="0">
              <a:lnSpc>
                <a:spcPct val="150000"/>
              </a:lnSpc>
              <a:buNone/>
            </a:pPr>
            <a:r>
              <a:rPr lang="en-IN" sz="1900" dirty="0">
                <a:effectLst/>
                <a:latin typeface="Times New Roman" panose="02020603050405020304" pitchFamily="18" charset="0"/>
                <a:ea typeface="Times New Roman" panose="02020603050405020304" pitchFamily="18" charset="0"/>
              </a:rPr>
              <a:t>        Bind event listeners</a:t>
            </a:r>
          </a:p>
          <a:p>
            <a:pPr marL="0" indent="0">
              <a:lnSpc>
                <a:spcPct val="150000"/>
              </a:lnSpc>
              <a:buNone/>
            </a:pPr>
            <a:r>
              <a:rPr lang="en-IN" sz="1900" dirty="0">
                <a:effectLst/>
                <a:latin typeface="Times New Roman" panose="02020603050405020304" pitchFamily="18" charset="0"/>
                <a:ea typeface="Times New Roman" panose="02020603050405020304" pitchFamily="18" charset="0"/>
              </a:rPr>
              <a:t>        Start chat with greeting</a:t>
            </a:r>
          </a:p>
          <a:p>
            <a:pPr marL="0" indent="0">
              <a:buNone/>
            </a:pPr>
            <a:endParaRPr lang="en-IN" dirty="0"/>
          </a:p>
        </p:txBody>
      </p:sp>
    </p:spTree>
    <p:extLst>
      <p:ext uri="{BB962C8B-B14F-4D97-AF65-F5344CB8AC3E}">
        <p14:creationId xmlns:p14="http://schemas.microsoft.com/office/powerpoint/2010/main" val="2490645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EC69B-6C00-DB25-6B60-2DACCFF2D0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395EF1-35B9-3FB0-4E04-027C1E2BCA28}"/>
              </a:ext>
            </a:extLst>
          </p:cNvPr>
          <p:cNvSpPr>
            <a:spLocks noGrp="1"/>
          </p:cNvSpPr>
          <p:nvPr>
            <p:ph type="title"/>
          </p:nvPr>
        </p:nvSpPr>
        <p:spPr/>
        <p:txBody>
          <a:bodyPr/>
          <a:lstStyle/>
          <a:p>
            <a:r>
              <a:rPr lang="en-IN" dirty="0" err="1"/>
              <a:t>Psuedocode</a:t>
            </a:r>
            <a:endParaRPr lang="en-IN" dirty="0"/>
          </a:p>
        </p:txBody>
      </p:sp>
      <p:sp>
        <p:nvSpPr>
          <p:cNvPr id="3" name="Content Placeholder 2">
            <a:extLst>
              <a:ext uri="{FF2B5EF4-FFF2-40B4-BE49-F238E27FC236}">
                <a16:creationId xmlns:a16="http://schemas.microsoft.com/office/drawing/2014/main" id="{1D9B9FB5-A661-4522-07B4-14AE84CDE8C3}"/>
              </a:ext>
            </a:extLst>
          </p:cNvPr>
          <p:cNvSpPr>
            <a:spLocks noGrp="1"/>
          </p:cNvSpPr>
          <p:nvPr>
            <p:ph idx="1"/>
          </p:nvPr>
        </p:nvSpPr>
        <p:spPr>
          <a:xfrm>
            <a:off x="812800" y="984739"/>
            <a:ext cx="10668000" cy="5111260"/>
          </a:xfrm>
        </p:spPr>
        <p:txBody>
          <a:bodyPr>
            <a:normAutofit fontScale="92500" lnSpcReduction="10000"/>
          </a:bodyPr>
          <a:lstStyle/>
          <a:p>
            <a:pPr marL="0" indent="0">
              <a:lnSpc>
                <a:spcPct val="150000"/>
              </a:lnSpc>
              <a:buNone/>
            </a:pPr>
            <a:r>
              <a:rPr lang="en-IN" sz="1800" dirty="0">
                <a:effectLst/>
                <a:latin typeface="Times New Roman" panose="02020603050405020304" pitchFamily="18" charset="0"/>
                <a:ea typeface="Times New Roman" panose="02020603050405020304" pitchFamily="18" charset="0"/>
              </a:rPr>
              <a:t> </a:t>
            </a:r>
            <a:r>
              <a:rPr lang="en-IN" sz="1400" dirty="0">
                <a:effectLst/>
                <a:latin typeface="Times New Roman" panose="02020603050405020304" pitchFamily="18" charset="0"/>
                <a:ea typeface="Times New Roman" panose="02020603050405020304" pitchFamily="18" charset="0"/>
              </a:rPr>
              <a:t>FUNCTION initialize():</a:t>
            </a:r>
          </a:p>
          <a:p>
            <a:pPr marL="0" indent="0">
              <a:lnSpc>
                <a:spcPct val="150000"/>
              </a:lnSpc>
              <a:buNone/>
            </a:pPr>
            <a:r>
              <a:rPr lang="en-IN" sz="1400" dirty="0">
                <a:effectLst/>
                <a:latin typeface="Times New Roman" panose="02020603050405020304" pitchFamily="18" charset="0"/>
                <a:ea typeface="Times New Roman" panose="02020603050405020304" pitchFamily="18" charset="0"/>
              </a:rPr>
              <a:t>        Display greeting message</a:t>
            </a:r>
          </a:p>
          <a:p>
            <a:pPr marL="0" indent="0">
              <a:lnSpc>
                <a:spcPct val="150000"/>
              </a:lnSpc>
              <a:buNone/>
            </a:pPr>
            <a:r>
              <a:rPr lang="en-IN" sz="1400" dirty="0">
                <a:effectLst/>
                <a:latin typeface="Times New Roman" panose="02020603050405020304" pitchFamily="18" charset="0"/>
                <a:ea typeface="Times New Roman" panose="02020603050405020304" pitchFamily="18" charset="0"/>
              </a:rPr>
              <a:t>        Display service selection prompt</a:t>
            </a:r>
          </a:p>
          <a:p>
            <a:pPr marL="0" indent="0">
              <a:lnSpc>
                <a:spcPct val="150000"/>
              </a:lnSpc>
              <a:buNone/>
            </a:pPr>
            <a:r>
              <a:rPr lang="en-IN" sz="1400" dirty="0">
                <a:effectLst/>
                <a:latin typeface="Times New Roman" panose="02020603050405020304" pitchFamily="18" charset="0"/>
                <a:ea typeface="Times New Roman" panose="02020603050405020304" pitchFamily="18" charset="0"/>
              </a:rPr>
              <a:t>        Adjust layout for current device</a:t>
            </a:r>
          </a:p>
          <a:p>
            <a:pPr marL="0" indent="0">
              <a:lnSpc>
                <a:spcPct val="150000"/>
              </a:lnSpc>
              <a:buNone/>
            </a:pPr>
            <a:r>
              <a:rPr lang="en-IN" sz="1400" dirty="0">
                <a:effectLst/>
                <a:latin typeface="Times New Roman" panose="02020603050405020304" pitchFamily="18" charset="0"/>
                <a:ea typeface="Times New Roman" panose="02020603050405020304" pitchFamily="18" charset="0"/>
              </a:rPr>
              <a:t>  FUNCTION </a:t>
            </a:r>
            <a:r>
              <a:rPr lang="en-IN" sz="1400" dirty="0" err="1">
                <a:effectLst/>
                <a:latin typeface="Times New Roman" panose="02020603050405020304" pitchFamily="18" charset="0"/>
                <a:ea typeface="Times New Roman" panose="02020603050405020304" pitchFamily="18" charset="0"/>
              </a:rPr>
              <a:t>handleInput</a:t>
            </a:r>
            <a:r>
              <a:rPr lang="en-IN" sz="1400" dirty="0">
                <a:effectLst/>
                <a:latin typeface="Times New Roman" panose="02020603050405020304" pitchFamily="18" charset="0"/>
                <a:ea typeface="Times New Roman" panose="02020603050405020304" pitchFamily="18" charset="0"/>
              </a:rPr>
              <a:t>(</a:t>
            </a:r>
            <a:r>
              <a:rPr lang="en-IN" sz="1400" dirty="0" err="1">
                <a:effectLst/>
                <a:latin typeface="Times New Roman" panose="02020603050405020304" pitchFamily="18" charset="0"/>
                <a:ea typeface="Times New Roman" panose="02020603050405020304" pitchFamily="18" charset="0"/>
              </a:rPr>
              <a:t>userInput</a:t>
            </a:r>
            <a:r>
              <a:rPr lang="en-IN" sz="1400" dirty="0">
                <a:effectLst/>
                <a:latin typeface="Times New Roman" panose="02020603050405020304" pitchFamily="18" charset="0"/>
                <a:ea typeface="Times New Roman" panose="02020603050405020304" pitchFamily="18" charset="0"/>
              </a:rPr>
              <a:t>):</a:t>
            </a:r>
          </a:p>
          <a:p>
            <a:pPr marL="0" indent="0">
              <a:lnSpc>
                <a:spcPct val="150000"/>
              </a:lnSpc>
              <a:buNone/>
            </a:pPr>
            <a:r>
              <a:rPr lang="en-IN" sz="1400" dirty="0">
                <a:effectLst/>
                <a:latin typeface="Times New Roman" panose="02020603050405020304" pitchFamily="18" charset="0"/>
                <a:ea typeface="Times New Roman" panose="02020603050405020304" pitchFamily="18" charset="0"/>
              </a:rPr>
              <a:t>        IF </a:t>
            </a:r>
            <a:r>
              <a:rPr lang="en-IN" sz="1400" dirty="0" err="1">
                <a:effectLst/>
                <a:latin typeface="Times New Roman" panose="02020603050405020304" pitchFamily="18" charset="0"/>
                <a:ea typeface="Times New Roman" panose="02020603050405020304" pitchFamily="18" charset="0"/>
              </a:rPr>
              <a:t>userInput</a:t>
            </a:r>
            <a:r>
              <a:rPr lang="en-IN" sz="1400" dirty="0">
                <a:effectLst/>
                <a:latin typeface="Times New Roman" panose="02020603050405020304" pitchFamily="18" charset="0"/>
                <a:ea typeface="Times New Roman" panose="02020603050405020304" pitchFamily="18" charset="0"/>
              </a:rPr>
              <a:t> is empty THEN</a:t>
            </a:r>
          </a:p>
          <a:p>
            <a:pPr marL="0" indent="0">
              <a:lnSpc>
                <a:spcPct val="150000"/>
              </a:lnSpc>
              <a:buNone/>
            </a:pPr>
            <a:r>
              <a:rPr lang="en-IN" sz="1400" dirty="0">
                <a:effectLst/>
                <a:latin typeface="Times New Roman" panose="02020603050405020304" pitchFamily="18" charset="0"/>
                <a:ea typeface="Times New Roman" panose="02020603050405020304" pitchFamily="18" charset="0"/>
              </a:rPr>
              <a:t>            Show error message</a:t>
            </a:r>
          </a:p>
          <a:p>
            <a:pPr marL="0" indent="0">
              <a:lnSpc>
                <a:spcPct val="150000"/>
              </a:lnSpc>
              <a:buNone/>
            </a:pPr>
            <a:r>
              <a:rPr lang="en-IN" sz="1400" dirty="0">
                <a:effectLst/>
                <a:latin typeface="Times New Roman" panose="02020603050405020304" pitchFamily="18" charset="0"/>
                <a:ea typeface="Times New Roman" panose="02020603050405020304" pitchFamily="18" charset="0"/>
              </a:rPr>
              <a:t>            RETURN</a:t>
            </a:r>
          </a:p>
          <a:p>
            <a:pPr marL="0" indent="0">
              <a:lnSpc>
                <a:spcPct val="150000"/>
              </a:lnSpc>
              <a:buNone/>
            </a:pPr>
            <a:r>
              <a:rPr lang="en-IN" sz="1400" dirty="0">
                <a:effectLst/>
                <a:latin typeface="Times New Roman" panose="02020603050405020304" pitchFamily="18" charset="0"/>
                <a:ea typeface="Times New Roman" panose="02020603050405020304" pitchFamily="18" charset="0"/>
              </a:rPr>
              <a:t>        Add user message to chat</a:t>
            </a:r>
          </a:p>
          <a:p>
            <a:pPr marL="0" indent="0">
              <a:lnSpc>
                <a:spcPct val="150000"/>
              </a:lnSpc>
              <a:buNone/>
            </a:pPr>
            <a:r>
              <a:rPr lang="en-IN" sz="1400" dirty="0">
                <a:effectLst/>
                <a:latin typeface="Times New Roman" panose="02020603050405020304" pitchFamily="18" charset="0"/>
                <a:ea typeface="Times New Roman" panose="02020603050405020304" pitchFamily="18" charset="0"/>
              </a:rPr>
              <a:t>        Show processing message</a:t>
            </a:r>
          </a:p>
          <a:p>
            <a:pPr marL="0" indent="0">
              <a:lnSpc>
                <a:spcPct val="150000"/>
              </a:lnSpc>
              <a:buNone/>
            </a:pPr>
            <a:r>
              <a:rPr lang="en-IN" sz="1400" dirty="0">
                <a:effectLst/>
                <a:latin typeface="Times New Roman" panose="02020603050405020304" pitchFamily="18" charset="0"/>
                <a:ea typeface="Times New Roman" panose="02020603050405020304" pitchFamily="18" charset="0"/>
              </a:rPr>
              <a:t>        SWITCH </a:t>
            </a:r>
            <a:r>
              <a:rPr lang="en-IN" sz="1400" dirty="0" err="1">
                <a:effectLst/>
                <a:latin typeface="Times New Roman" panose="02020603050405020304" pitchFamily="18" charset="0"/>
                <a:ea typeface="Times New Roman" panose="02020603050405020304" pitchFamily="18" charset="0"/>
              </a:rPr>
              <a:t>currentStep</a:t>
            </a:r>
            <a:r>
              <a:rPr lang="en-IN" sz="1400" dirty="0">
                <a:effectLst/>
                <a:latin typeface="Times New Roman" panose="02020603050405020304" pitchFamily="18" charset="0"/>
                <a:ea typeface="Times New Roman" panose="02020603050405020304" pitchFamily="18" charset="0"/>
              </a:rPr>
              <a:t>:</a:t>
            </a:r>
          </a:p>
          <a:p>
            <a:pPr marL="0" indent="0">
              <a:lnSpc>
                <a:spcPct val="150000"/>
              </a:lnSpc>
              <a:buNone/>
            </a:pPr>
            <a:r>
              <a:rPr lang="en-IN" sz="1400" dirty="0">
                <a:effectLst/>
                <a:latin typeface="Times New Roman" panose="02020603050405020304" pitchFamily="18" charset="0"/>
                <a:ea typeface="Times New Roman" panose="02020603050405020304" pitchFamily="18" charset="0"/>
              </a:rPr>
              <a:t>            CASE "destination":</a:t>
            </a:r>
          </a:p>
          <a:p>
            <a:pPr marL="0" indent="0">
              <a:lnSpc>
                <a:spcPct val="150000"/>
              </a:lnSpc>
              <a:buNone/>
            </a:pPr>
            <a:r>
              <a:rPr lang="en-IN" sz="1400" dirty="0">
                <a:effectLst/>
                <a:latin typeface="Times New Roman" panose="02020603050405020304" pitchFamily="18" charset="0"/>
                <a:ea typeface="Times New Roman" panose="02020603050405020304" pitchFamily="18" charset="0"/>
              </a:rPr>
              <a:t>                Save destination</a:t>
            </a:r>
          </a:p>
          <a:p>
            <a:pPr marL="0" indent="0">
              <a:lnSpc>
                <a:spcPct val="150000"/>
              </a:lnSpc>
              <a:buNone/>
            </a:pPr>
            <a:r>
              <a:rPr lang="en-IN" sz="1400" dirty="0">
                <a:effectLst/>
                <a:latin typeface="Times New Roman" panose="02020603050405020304" pitchFamily="18" charset="0"/>
                <a:ea typeface="Times New Roman" panose="02020603050405020304" pitchFamily="18" charset="0"/>
              </a:rPr>
              <a:t>                Ask for number of </a:t>
            </a:r>
            <a:r>
              <a:rPr lang="en-IN" sz="1400" dirty="0" err="1">
                <a:effectLst/>
                <a:latin typeface="Times New Roman" panose="02020603050405020304" pitchFamily="18" charset="0"/>
                <a:ea typeface="Times New Roman" panose="02020603050405020304" pitchFamily="18" charset="0"/>
              </a:rPr>
              <a:t>travelers</a:t>
            </a:r>
            <a:endParaRPr lang="en-IN" sz="1400" dirty="0">
              <a:effectLst/>
              <a:latin typeface="Times New Roman" panose="02020603050405020304" pitchFamily="18" charset="0"/>
              <a:ea typeface="Times New Roman" panose="02020603050405020304" pitchFamily="18" charset="0"/>
            </a:endParaRPr>
          </a:p>
          <a:p>
            <a:pPr marL="0" indent="0">
              <a:lnSpc>
                <a:spcPct val="150000"/>
              </a:lnSpc>
              <a:buNone/>
            </a:pPr>
            <a:r>
              <a:rPr lang="en-IN" sz="1400" dirty="0">
                <a:effectLst/>
                <a:latin typeface="Times New Roman" panose="02020603050405020304" pitchFamily="18" charset="0"/>
                <a:ea typeface="Times New Roman" panose="02020603050405020304" pitchFamily="18" charset="0"/>
              </a:rPr>
              <a:t>                Set </a:t>
            </a:r>
            <a:r>
              <a:rPr lang="en-IN" sz="1400" dirty="0" err="1">
                <a:effectLst/>
                <a:latin typeface="Times New Roman" panose="02020603050405020304" pitchFamily="18" charset="0"/>
                <a:ea typeface="Times New Roman" panose="02020603050405020304" pitchFamily="18" charset="0"/>
              </a:rPr>
              <a:t>currentStep</a:t>
            </a:r>
            <a:r>
              <a:rPr lang="en-IN" sz="1400" dirty="0">
                <a:effectLst/>
                <a:latin typeface="Times New Roman" panose="02020603050405020304" pitchFamily="18" charset="0"/>
                <a:ea typeface="Times New Roman" panose="02020603050405020304" pitchFamily="18" charset="0"/>
              </a:rPr>
              <a:t> to "</a:t>
            </a:r>
            <a:r>
              <a:rPr lang="en-IN" sz="1400" dirty="0" err="1">
                <a:effectLst/>
                <a:latin typeface="Times New Roman" panose="02020603050405020304" pitchFamily="18" charset="0"/>
                <a:ea typeface="Times New Roman" panose="02020603050405020304" pitchFamily="18" charset="0"/>
              </a:rPr>
              <a:t>travelers</a:t>
            </a:r>
            <a:r>
              <a:rPr lang="en-IN" sz="1400" dirty="0">
                <a:effectLst/>
                <a:latin typeface="Times New Roman" panose="02020603050405020304" pitchFamily="18" charset="0"/>
                <a:ea typeface="Times New Roman" panose="02020603050405020304" pitchFamily="18" charset="0"/>
              </a:rPr>
              <a:t>"</a:t>
            </a:r>
            <a:endParaRPr lang="en-IN" sz="1400" dirty="0"/>
          </a:p>
        </p:txBody>
      </p:sp>
    </p:spTree>
    <p:extLst>
      <p:ext uri="{BB962C8B-B14F-4D97-AF65-F5344CB8AC3E}">
        <p14:creationId xmlns:p14="http://schemas.microsoft.com/office/powerpoint/2010/main" val="842980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80BB1-2EBB-35D8-A8A3-C34E26D15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9B87F-E769-EA48-E481-BE02329879D5}"/>
              </a:ext>
            </a:extLst>
          </p:cNvPr>
          <p:cNvSpPr>
            <a:spLocks noGrp="1"/>
          </p:cNvSpPr>
          <p:nvPr>
            <p:ph type="title"/>
          </p:nvPr>
        </p:nvSpPr>
        <p:spPr/>
        <p:txBody>
          <a:bodyPr/>
          <a:lstStyle/>
          <a:p>
            <a:r>
              <a:rPr lang="en-IN" dirty="0" err="1"/>
              <a:t>Psuedocode</a:t>
            </a:r>
            <a:endParaRPr lang="en-IN" dirty="0"/>
          </a:p>
        </p:txBody>
      </p:sp>
      <p:sp>
        <p:nvSpPr>
          <p:cNvPr id="3" name="Content Placeholder 2">
            <a:extLst>
              <a:ext uri="{FF2B5EF4-FFF2-40B4-BE49-F238E27FC236}">
                <a16:creationId xmlns:a16="http://schemas.microsoft.com/office/drawing/2014/main" id="{A5101539-51A9-6ED4-9DA6-27498BE8BB5F}"/>
              </a:ext>
            </a:extLst>
          </p:cNvPr>
          <p:cNvSpPr>
            <a:spLocks noGrp="1"/>
          </p:cNvSpPr>
          <p:nvPr>
            <p:ph idx="1"/>
          </p:nvPr>
        </p:nvSpPr>
        <p:spPr>
          <a:xfrm>
            <a:off x="893187" y="964642"/>
            <a:ext cx="10668000" cy="5171550"/>
          </a:xfrm>
        </p:spPr>
        <p:txBody>
          <a:bodyPr>
            <a:noAutofit/>
          </a:bodyPr>
          <a:lstStyle/>
          <a:p>
            <a:pPr marL="0" indent="0">
              <a:lnSpc>
                <a:spcPct val="150000"/>
              </a:lnSpc>
              <a:buNone/>
            </a:pPr>
            <a:r>
              <a:rPr lang="en-IN" sz="1300" dirty="0">
                <a:effectLst/>
                <a:latin typeface="Times New Roman" panose="02020603050405020304" pitchFamily="18" charset="0"/>
                <a:ea typeface="Times New Roman" panose="02020603050405020304" pitchFamily="18" charset="0"/>
              </a:rPr>
              <a:t> CASE "</a:t>
            </a:r>
            <a:r>
              <a:rPr lang="en-IN" sz="1300" dirty="0" err="1">
                <a:effectLst/>
                <a:latin typeface="Times New Roman" panose="02020603050405020304" pitchFamily="18" charset="0"/>
                <a:ea typeface="Times New Roman" panose="02020603050405020304" pitchFamily="18" charset="0"/>
              </a:rPr>
              <a:t>travelers</a:t>
            </a:r>
            <a:r>
              <a:rPr lang="en-IN" sz="1300" dirty="0">
                <a:effectLst/>
                <a:latin typeface="Times New Roman" panose="02020603050405020304" pitchFamily="18" charset="0"/>
                <a:ea typeface="Times New Roman" panose="02020603050405020304" pitchFamily="18" charset="0"/>
              </a:rPr>
              <a:t>":</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Save </a:t>
            </a:r>
            <a:r>
              <a:rPr lang="en-IN" sz="1300" dirty="0" err="1">
                <a:effectLst/>
                <a:latin typeface="Times New Roman" panose="02020603050405020304" pitchFamily="18" charset="0"/>
                <a:ea typeface="Times New Roman" panose="02020603050405020304" pitchFamily="18" charset="0"/>
              </a:rPr>
              <a:t>travelers</a:t>
            </a:r>
            <a:r>
              <a:rPr lang="en-IN" sz="1300" dirty="0">
                <a:effectLst/>
                <a:latin typeface="Times New Roman" panose="02020603050405020304" pitchFamily="18" charset="0"/>
                <a:ea typeface="Times New Roman" panose="02020603050405020304" pitchFamily="18" charset="0"/>
              </a:rPr>
              <a:t> count</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Ask for travel dates</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Set </a:t>
            </a:r>
            <a:r>
              <a:rPr lang="en-IN" sz="1300" dirty="0" err="1">
                <a:effectLst/>
                <a:latin typeface="Times New Roman" panose="02020603050405020304" pitchFamily="18" charset="0"/>
                <a:ea typeface="Times New Roman" panose="02020603050405020304" pitchFamily="18" charset="0"/>
              </a:rPr>
              <a:t>currentStep</a:t>
            </a:r>
            <a:r>
              <a:rPr lang="en-IN" sz="1300" dirty="0">
                <a:effectLst/>
                <a:latin typeface="Times New Roman" panose="02020603050405020304" pitchFamily="18" charset="0"/>
                <a:ea typeface="Times New Roman" panose="02020603050405020304" pitchFamily="18" charset="0"/>
              </a:rPr>
              <a:t> to "dates"</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CASE "dates":</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Save dates</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Show booking summary</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Set </a:t>
            </a:r>
            <a:r>
              <a:rPr lang="en-IN" sz="1300" dirty="0" err="1">
                <a:effectLst/>
                <a:latin typeface="Times New Roman" panose="02020603050405020304" pitchFamily="18" charset="0"/>
                <a:ea typeface="Times New Roman" panose="02020603050405020304" pitchFamily="18" charset="0"/>
              </a:rPr>
              <a:t>currentStep</a:t>
            </a:r>
            <a:r>
              <a:rPr lang="en-IN" sz="1300" dirty="0">
                <a:effectLst/>
                <a:latin typeface="Times New Roman" panose="02020603050405020304" pitchFamily="18" charset="0"/>
                <a:ea typeface="Times New Roman" panose="02020603050405020304" pitchFamily="18" charset="0"/>
              </a:rPr>
              <a:t> to "confirmation"</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CASE "confirmation":</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IF user confirms THEN</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Generate booking reference</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Show confirmation</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Reset booking</a:t>
            </a:r>
          </a:p>
          <a:p>
            <a:pPr marL="0" indent="0">
              <a:lnSpc>
                <a:spcPct val="150000"/>
              </a:lnSpc>
              <a:buNone/>
            </a:pPr>
            <a:endParaRPr lang="en-IN" sz="1300" dirty="0"/>
          </a:p>
        </p:txBody>
      </p:sp>
    </p:spTree>
    <p:extLst>
      <p:ext uri="{BB962C8B-B14F-4D97-AF65-F5344CB8AC3E}">
        <p14:creationId xmlns:p14="http://schemas.microsoft.com/office/powerpoint/2010/main" val="1183799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3D7CE-5B43-8253-5093-862DC6E017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359553-B50C-0063-B09B-6C3666939DDD}"/>
              </a:ext>
            </a:extLst>
          </p:cNvPr>
          <p:cNvSpPr>
            <a:spLocks noGrp="1"/>
          </p:cNvSpPr>
          <p:nvPr>
            <p:ph type="title"/>
          </p:nvPr>
        </p:nvSpPr>
        <p:spPr/>
        <p:txBody>
          <a:bodyPr/>
          <a:lstStyle/>
          <a:p>
            <a:r>
              <a:rPr lang="en-IN" dirty="0" err="1"/>
              <a:t>Psuedocode</a:t>
            </a:r>
            <a:endParaRPr lang="en-IN" dirty="0"/>
          </a:p>
        </p:txBody>
      </p:sp>
      <p:sp>
        <p:nvSpPr>
          <p:cNvPr id="3" name="Content Placeholder 2">
            <a:extLst>
              <a:ext uri="{FF2B5EF4-FFF2-40B4-BE49-F238E27FC236}">
                <a16:creationId xmlns:a16="http://schemas.microsoft.com/office/drawing/2014/main" id="{9230BA3B-119D-986A-ECD2-F463ED464E75}"/>
              </a:ext>
            </a:extLst>
          </p:cNvPr>
          <p:cNvSpPr>
            <a:spLocks noGrp="1"/>
          </p:cNvSpPr>
          <p:nvPr>
            <p:ph idx="1"/>
          </p:nvPr>
        </p:nvSpPr>
        <p:spPr>
          <a:xfrm>
            <a:off x="893187" y="964642"/>
            <a:ext cx="10668000" cy="5171550"/>
          </a:xfrm>
        </p:spPr>
        <p:txBody>
          <a:bodyPr>
            <a:normAutofit/>
          </a:bodyPr>
          <a:lstStyle/>
          <a:p>
            <a:pPr marL="0" indent="0">
              <a:lnSpc>
                <a:spcPct val="150000"/>
              </a:lnSpc>
              <a:buNone/>
            </a:pPr>
            <a:r>
              <a:rPr lang="en-IN" sz="1300" dirty="0">
                <a:effectLst/>
                <a:latin typeface="Times New Roman" panose="02020603050405020304" pitchFamily="18" charset="0"/>
                <a:ea typeface="Times New Roman" panose="02020603050405020304" pitchFamily="18" charset="0"/>
              </a:rPr>
              <a:t> ELSE</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Cancel booking</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Reset state</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END IF</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FUNCTION </a:t>
            </a:r>
            <a:r>
              <a:rPr lang="en-IN" sz="1300" dirty="0" err="1">
                <a:effectLst/>
                <a:latin typeface="Times New Roman" panose="02020603050405020304" pitchFamily="18" charset="0"/>
                <a:ea typeface="Times New Roman" panose="02020603050405020304" pitchFamily="18" charset="0"/>
              </a:rPr>
              <a:t>handleServiceSelection</a:t>
            </a:r>
            <a:r>
              <a:rPr lang="en-IN" sz="1300" dirty="0">
                <a:effectLst/>
                <a:latin typeface="Times New Roman" panose="02020603050405020304" pitchFamily="18" charset="0"/>
                <a:ea typeface="Times New Roman" panose="02020603050405020304" pitchFamily="18" charset="0"/>
              </a:rPr>
              <a:t>(service):</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Save selected service type</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Ask for destination</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Set </a:t>
            </a:r>
            <a:r>
              <a:rPr lang="en-IN" sz="1300" dirty="0" err="1">
                <a:effectLst/>
                <a:latin typeface="Times New Roman" panose="02020603050405020304" pitchFamily="18" charset="0"/>
                <a:ea typeface="Times New Roman" panose="02020603050405020304" pitchFamily="18" charset="0"/>
              </a:rPr>
              <a:t>currentStep</a:t>
            </a:r>
            <a:r>
              <a:rPr lang="en-IN" sz="1300" dirty="0">
                <a:effectLst/>
                <a:latin typeface="Times New Roman" panose="02020603050405020304" pitchFamily="18" charset="0"/>
                <a:ea typeface="Times New Roman" panose="02020603050405020304" pitchFamily="18" charset="0"/>
              </a:rPr>
              <a:t> to "destination"</a:t>
            </a:r>
          </a:p>
          <a:p>
            <a:pPr marL="0" indent="0">
              <a:buNone/>
            </a:pPr>
            <a:r>
              <a:rPr lang="en-IN" sz="1300" dirty="0">
                <a:effectLst/>
                <a:latin typeface="Times New Roman" panose="02020603050405020304" pitchFamily="18" charset="0"/>
                <a:ea typeface="Times New Roman" panose="02020603050405020304" pitchFamily="18" charset="0"/>
              </a:rPr>
              <a:t>        Hide service selector</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FUNCTION </a:t>
            </a:r>
            <a:r>
              <a:rPr lang="en-IN" sz="1300" dirty="0" err="1">
                <a:effectLst/>
                <a:latin typeface="Times New Roman" panose="02020603050405020304" pitchFamily="18" charset="0"/>
                <a:ea typeface="Times New Roman" panose="02020603050405020304" pitchFamily="18" charset="0"/>
              </a:rPr>
              <a:t>toggleLanguage</a:t>
            </a:r>
            <a:r>
              <a:rPr lang="en-IN" sz="1300" dirty="0">
                <a:effectLst/>
                <a:latin typeface="Times New Roman" panose="02020603050405020304" pitchFamily="18" charset="0"/>
                <a:ea typeface="Times New Roman" panose="02020603050405020304" pitchFamily="18" charset="0"/>
              </a:rPr>
              <a:t>():</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Switch between "</a:t>
            </a:r>
            <a:r>
              <a:rPr lang="en-IN" sz="1300" dirty="0" err="1">
                <a:effectLst/>
                <a:latin typeface="Times New Roman" panose="02020603050405020304" pitchFamily="18" charset="0"/>
                <a:ea typeface="Times New Roman" panose="02020603050405020304" pitchFamily="18" charset="0"/>
              </a:rPr>
              <a:t>en</a:t>
            </a:r>
            <a:r>
              <a:rPr lang="en-IN" sz="1300" dirty="0">
                <a:effectLst/>
                <a:latin typeface="Times New Roman" panose="02020603050405020304" pitchFamily="18" charset="0"/>
                <a:ea typeface="Times New Roman" panose="02020603050405020304" pitchFamily="18" charset="0"/>
              </a:rPr>
              <a:t>" and "es"</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Update UI text elements</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Update speech recognition language</a:t>
            </a:r>
          </a:p>
          <a:p>
            <a:pPr marL="0" indent="0">
              <a:buNone/>
            </a:pPr>
            <a:endParaRPr lang="en-IN" sz="1300" dirty="0"/>
          </a:p>
        </p:txBody>
      </p:sp>
    </p:spTree>
    <p:extLst>
      <p:ext uri="{BB962C8B-B14F-4D97-AF65-F5344CB8AC3E}">
        <p14:creationId xmlns:p14="http://schemas.microsoft.com/office/powerpoint/2010/main" val="1546888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CAFF2-AD8F-2554-953D-7B7AA58066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47CB1D-C56E-15E1-A445-AFCB8FF15C74}"/>
              </a:ext>
            </a:extLst>
          </p:cNvPr>
          <p:cNvSpPr>
            <a:spLocks noGrp="1"/>
          </p:cNvSpPr>
          <p:nvPr>
            <p:ph type="title"/>
          </p:nvPr>
        </p:nvSpPr>
        <p:spPr/>
        <p:txBody>
          <a:bodyPr/>
          <a:lstStyle/>
          <a:p>
            <a:r>
              <a:rPr lang="en-IN" dirty="0" err="1"/>
              <a:t>Psuedocode</a:t>
            </a:r>
            <a:endParaRPr lang="en-IN" dirty="0"/>
          </a:p>
        </p:txBody>
      </p:sp>
      <p:sp>
        <p:nvSpPr>
          <p:cNvPr id="3" name="Content Placeholder 2">
            <a:extLst>
              <a:ext uri="{FF2B5EF4-FFF2-40B4-BE49-F238E27FC236}">
                <a16:creationId xmlns:a16="http://schemas.microsoft.com/office/drawing/2014/main" id="{1DE335C1-53C1-9F39-F89E-B1B4E9E6EB53}"/>
              </a:ext>
            </a:extLst>
          </p:cNvPr>
          <p:cNvSpPr>
            <a:spLocks noGrp="1"/>
          </p:cNvSpPr>
          <p:nvPr>
            <p:ph idx="1"/>
          </p:nvPr>
        </p:nvSpPr>
        <p:spPr>
          <a:xfrm>
            <a:off x="812800" y="1105319"/>
            <a:ext cx="10668000" cy="4990680"/>
          </a:xfrm>
        </p:spPr>
        <p:txBody>
          <a:bodyPr>
            <a:noAutofit/>
          </a:bodyPr>
          <a:lstStyle/>
          <a:p>
            <a:pPr marL="0" indent="0">
              <a:lnSpc>
                <a:spcPct val="150000"/>
              </a:lnSpc>
              <a:buNone/>
            </a:pPr>
            <a:r>
              <a:rPr lang="en-IN" sz="1300" dirty="0">
                <a:effectLst/>
                <a:latin typeface="Times New Roman" panose="02020603050405020304" pitchFamily="18" charset="0"/>
                <a:ea typeface="Times New Roman" panose="02020603050405020304" pitchFamily="18" charset="0"/>
              </a:rPr>
              <a:t>     FUNCTION </a:t>
            </a:r>
            <a:r>
              <a:rPr lang="en-IN" sz="1300" dirty="0" err="1">
                <a:effectLst/>
                <a:latin typeface="Times New Roman" panose="02020603050405020304" pitchFamily="18" charset="0"/>
                <a:ea typeface="Times New Roman" panose="02020603050405020304" pitchFamily="18" charset="0"/>
              </a:rPr>
              <a:t>handleSpeechInput</a:t>
            </a:r>
            <a:r>
              <a:rPr lang="en-IN" sz="1300" dirty="0">
                <a:effectLst/>
                <a:latin typeface="Times New Roman" panose="02020603050405020304" pitchFamily="18" charset="0"/>
                <a:ea typeface="Times New Roman" panose="02020603050405020304" pitchFamily="18" charset="0"/>
              </a:rPr>
              <a:t>():</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IF speech recognition supported THEN</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IF currently listening THEN</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Stop listening</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ELSE</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Start listening</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Set recognition language</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Show listening prompt</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END IF</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ELSE</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FUNCTION </a:t>
            </a:r>
            <a:r>
              <a:rPr lang="en-IN" sz="1300" dirty="0" err="1">
                <a:effectLst/>
                <a:latin typeface="Times New Roman" panose="02020603050405020304" pitchFamily="18" charset="0"/>
                <a:ea typeface="Times New Roman" panose="02020603050405020304" pitchFamily="18" charset="0"/>
              </a:rPr>
              <a:t>showBookingSummary</a:t>
            </a:r>
            <a:r>
              <a:rPr lang="en-IN" sz="1300" dirty="0">
                <a:effectLst/>
                <a:latin typeface="Times New Roman" panose="02020603050405020304" pitchFamily="18" charset="0"/>
                <a:ea typeface="Times New Roman" panose="02020603050405020304" pitchFamily="18" charset="0"/>
              </a:rPr>
              <a:t>():</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Format booking details</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Display summary</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Ask for confirmation</a:t>
            </a:r>
          </a:p>
          <a:p>
            <a:pPr marL="0" indent="0">
              <a:lnSpc>
                <a:spcPct val="150000"/>
              </a:lnSpc>
              <a:buNone/>
            </a:pPr>
            <a:endParaRPr lang="en-IN" sz="13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20640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273FC-C47A-58E4-EF55-4855684EA7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85F2CD-C008-36B2-4B61-F08D36F35B58}"/>
              </a:ext>
            </a:extLst>
          </p:cNvPr>
          <p:cNvSpPr>
            <a:spLocks noGrp="1"/>
          </p:cNvSpPr>
          <p:nvPr>
            <p:ph type="title"/>
          </p:nvPr>
        </p:nvSpPr>
        <p:spPr/>
        <p:txBody>
          <a:bodyPr/>
          <a:lstStyle/>
          <a:p>
            <a:r>
              <a:rPr lang="en-IN" dirty="0" err="1"/>
              <a:t>Psuedocode</a:t>
            </a:r>
            <a:endParaRPr lang="en-IN" dirty="0"/>
          </a:p>
        </p:txBody>
      </p:sp>
      <p:sp>
        <p:nvSpPr>
          <p:cNvPr id="3" name="Content Placeholder 2">
            <a:extLst>
              <a:ext uri="{FF2B5EF4-FFF2-40B4-BE49-F238E27FC236}">
                <a16:creationId xmlns:a16="http://schemas.microsoft.com/office/drawing/2014/main" id="{D226C0D3-D6ED-372E-559A-9953A7DCB5A9}"/>
              </a:ext>
            </a:extLst>
          </p:cNvPr>
          <p:cNvSpPr>
            <a:spLocks noGrp="1"/>
          </p:cNvSpPr>
          <p:nvPr>
            <p:ph idx="1"/>
          </p:nvPr>
        </p:nvSpPr>
        <p:spPr>
          <a:xfrm>
            <a:off x="762000" y="964643"/>
            <a:ext cx="10668000" cy="5131356"/>
          </a:xfrm>
        </p:spPr>
        <p:txBody>
          <a:bodyPr>
            <a:noAutofit/>
          </a:bodyPr>
          <a:lstStyle/>
          <a:p>
            <a:pPr marL="0" indent="0">
              <a:lnSpc>
                <a:spcPct val="150000"/>
              </a:lnSpc>
              <a:buNone/>
            </a:pPr>
            <a:r>
              <a:rPr lang="en-IN" sz="1300" dirty="0">
                <a:effectLst/>
                <a:latin typeface="Times New Roman" panose="02020603050405020304" pitchFamily="18" charset="0"/>
                <a:ea typeface="Times New Roman" panose="02020603050405020304" pitchFamily="18" charset="0"/>
              </a:rPr>
              <a:t>     FUNCTION </a:t>
            </a:r>
            <a:r>
              <a:rPr lang="en-IN" sz="1300" dirty="0" err="1">
                <a:effectLst/>
                <a:latin typeface="Times New Roman" panose="02020603050405020304" pitchFamily="18" charset="0"/>
                <a:ea typeface="Times New Roman" panose="02020603050405020304" pitchFamily="18" charset="0"/>
              </a:rPr>
              <a:t>confirmBooking</a:t>
            </a:r>
            <a:r>
              <a:rPr lang="en-IN" sz="1300" dirty="0">
                <a:effectLst/>
                <a:latin typeface="Times New Roman" panose="02020603050405020304" pitchFamily="18" charset="0"/>
                <a:ea typeface="Times New Roman" panose="02020603050405020304" pitchFamily="18" charset="0"/>
              </a:rPr>
              <a:t>():</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Generate random reference number</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Show confirmation message</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Reset booking data</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Set </a:t>
            </a:r>
            <a:r>
              <a:rPr lang="en-IN" sz="1300" dirty="0" err="1">
                <a:effectLst/>
                <a:latin typeface="Times New Roman" panose="02020603050405020304" pitchFamily="18" charset="0"/>
                <a:ea typeface="Times New Roman" panose="02020603050405020304" pitchFamily="18" charset="0"/>
              </a:rPr>
              <a:t>currentStep</a:t>
            </a:r>
            <a:r>
              <a:rPr lang="en-IN" sz="1300" dirty="0">
                <a:effectLst/>
                <a:latin typeface="Times New Roman" panose="02020603050405020304" pitchFamily="18" charset="0"/>
                <a:ea typeface="Times New Roman" panose="02020603050405020304" pitchFamily="18" charset="0"/>
              </a:rPr>
              <a:t> to "complete"</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FUNCTION </a:t>
            </a:r>
            <a:r>
              <a:rPr lang="en-IN" sz="1300" dirty="0" err="1">
                <a:effectLst/>
                <a:latin typeface="Times New Roman" panose="02020603050405020304" pitchFamily="18" charset="0"/>
                <a:ea typeface="Times New Roman" panose="02020603050405020304" pitchFamily="18" charset="0"/>
              </a:rPr>
              <a:t>resetBooking</a:t>
            </a:r>
            <a:r>
              <a:rPr lang="en-IN" sz="1300" dirty="0">
                <a:effectLst/>
                <a:latin typeface="Times New Roman" panose="02020603050405020304" pitchFamily="18" charset="0"/>
                <a:ea typeface="Times New Roman" panose="02020603050405020304" pitchFamily="18" charset="0"/>
              </a:rPr>
              <a:t>():</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Clear all booking data</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Reset to initial state</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Show service selector </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HELPER FUNCTIONS:</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a:t>
            </a:r>
            <a:r>
              <a:rPr lang="en-IN" sz="1300" dirty="0" err="1">
                <a:effectLst/>
                <a:latin typeface="Times New Roman" panose="02020603050405020304" pitchFamily="18" charset="0"/>
                <a:ea typeface="Times New Roman" panose="02020603050405020304" pitchFamily="18" charset="0"/>
              </a:rPr>
              <a:t>addMessage</a:t>
            </a:r>
            <a:r>
              <a:rPr lang="en-IN" sz="1300" dirty="0">
                <a:effectLst/>
                <a:latin typeface="Times New Roman" panose="02020603050405020304" pitchFamily="18" charset="0"/>
                <a:ea typeface="Times New Roman" panose="02020603050405020304" pitchFamily="18" charset="0"/>
              </a:rPr>
              <a:t>(text, </a:t>
            </a:r>
            <a:r>
              <a:rPr lang="en-IN" sz="1300" dirty="0" err="1">
                <a:effectLst/>
                <a:latin typeface="Times New Roman" panose="02020603050405020304" pitchFamily="18" charset="0"/>
                <a:ea typeface="Times New Roman" panose="02020603050405020304" pitchFamily="18" charset="0"/>
              </a:rPr>
              <a:t>isBot</a:t>
            </a:r>
            <a:r>
              <a:rPr lang="en-IN" sz="1300" dirty="0">
                <a:effectLst/>
                <a:latin typeface="Times New Roman" panose="02020603050405020304" pitchFamily="18" charset="0"/>
                <a:ea typeface="Times New Roman" panose="02020603050405020304" pitchFamily="18" charset="0"/>
              </a:rPr>
              <a:t>) - Add message to chat</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a:t>
            </a:r>
            <a:r>
              <a:rPr lang="en-IN" sz="1300" dirty="0" err="1">
                <a:effectLst/>
                <a:latin typeface="Times New Roman" panose="02020603050405020304" pitchFamily="18" charset="0"/>
                <a:ea typeface="Times New Roman" panose="02020603050405020304" pitchFamily="18" charset="0"/>
              </a:rPr>
              <a:t>scrollToBottom</a:t>
            </a:r>
            <a:r>
              <a:rPr lang="en-IN" sz="1300" dirty="0">
                <a:effectLst/>
                <a:latin typeface="Times New Roman" panose="02020603050405020304" pitchFamily="18" charset="0"/>
                <a:ea typeface="Times New Roman" panose="02020603050405020304" pitchFamily="18" charset="0"/>
              </a:rPr>
              <a:t>() - Scroll chat to latest message</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speak(text) - Convert text to speech</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a:t>
            </a:r>
            <a:r>
              <a:rPr lang="en-IN" sz="1300" dirty="0" err="1">
                <a:effectLst/>
                <a:latin typeface="Times New Roman" panose="02020603050405020304" pitchFamily="18" charset="0"/>
                <a:ea typeface="Times New Roman" panose="02020603050405020304" pitchFamily="18" charset="0"/>
              </a:rPr>
              <a:t>adjustLayoutForMobile</a:t>
            </a:r>
            <a:r>
              <a:rPr lang="en-IN" sz="1300" dirty="0">
                <a:effectLst/>
                <a:latin typeface="Times New Roman" panose="02020603050405020304" pitchFamily="18" charset="0"/>
                <a:ea typeface="Times New Roman" panose="02020603050405020304" pitchFamily="18" charset="0"/>
              </a:rPr>
              <a:t>() - Handle responsive design</a:t>
            </a:r>
          </a:p>
          <a:p>
            <a:pPr marL="0" indent="0">
              <a:lnSpc>
                <a:spcPct val="150000"/>
              </a:lnSpc>
              <a:buNone/>
            </a:pPr>
            <a:r>
              <a:rPr lang="en-IN" sz="1300" dirty="0">
                <a:effectLst/>
                <a:latin typeface="Times New Roman" panose="02020603050405020304" pitchFamily="18" charset="0"/>
                <a:ea typeface="Times New Roman" panose="02020603050405020304" pitchFamily="18" charset="0"/>
              </a:rPr>
              <a:t>        </a:t>
            </a:r>
            <a:r>
              <a:rPr lang="en-IN" sz="1300" dirty="0" err="1">
                <a:effectLst/>
                <a:latin typeface="Times New Roman" panose="02020603050405020304" pitchFamily="18" charset="0"/>
                <a:ea typeface="Times New Roman" panose="02020603050405020304" pitchFamily="18" charset="0"/>
              </a:rPr>
              <a:t>updateUILanguage</a:t>
            </a:r>
            <a:r>
              <a:rPr lang="en-IN" sz="1300" dirty="0">
                <a:effectLst/>
                <a:latin typeface="Times New Roman" panose="02020603050405020304" pitchFamily="18" charset="0"/>
                <a:ea typeface="Times New Roman" panose="02020603050405020304" pitchFamily="18" charset="0"/>
              </a:rPr>
              <a:t>() - Update UI text based on language</a:t>
            </a:r>
            <a:endParaRPr lang="en-IN" sz="1300" dirty="0"/>
          </a:p>
        </p:txBody>
      </p:sp>
    </p:spTree>
    <p:extLst>
      <p:ext uri="{BB962C8B-B14F-4D97-AF65-F5344CB8AC3E}">
        <p14:creationId xmlns:p14="http://schemas.microsoft.com/office/powerpoint/2010/main" val="3709261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1A8A0-53BA-CE92-AA90-BFF86CC77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0837A7-E4CE-4C08-892C-CBD4316A911E}"/>
              </a:ext>
            </a:extLst>
          </p:cNvPr>
          <p:cNvSpPr>
            <a:spLocks noGrp="1"/>
          </p:cNvSpPr>
          <p:nvPr>
            <p:ph type="title"/>
          </p:nvPr>
        </p:nvSpPr>
        <p:spPr/>
        <p:txBody>
          <a:bodyPr/>
          <a:lstStyle/>
          <a:p>
            <a:r>
              <a:rPr lang="en-IN" dirty="0"/>
              <a:t>Screenshots</a:t>
            </a:r>
          </a:p>
        </p:txBody>
      </p:sp>
      <p:pic>
        <p:nvPicPr>
          <p:cNvPr id="4" name="Content Placeholder 3">
            <a:extLst>
              <a:ext uri="{FF2B5EF4-FFF2-40B4-BE49-F238E27FC236}">
                <a16:creationId xmlns:a16="http://schemas.microsoft.com/office/drawing/2014/main" id="{8D9BB970-2EBD-7EBE-67C5-D92FA401B855}"/>
              </a:ext>
            </a:extLst>
          </p:cNvPr>
          <p:cNvPicPr>
            <a:picLocks noGrp="1" noChangeAspect="1"/>
          </p:cNvPicPr>
          <p:nvPr>
            <p:ph idx="1"/>
          </p:nvPr>
        </p:nvPicPr>
        <p:blipFill>
          <a:blip r:embed="rId2"/>
          <a:stretch>
            <a:fillRect/>
          </a:stretch>
        </p:blipFill>
        <p:spPr>
          <a:xfrm>
            <a:off x="1556176" y="1266092"/>
            <a:ext cx="8482128" cy="4682531"/>
          </a:xfrm>
          <a:prstGeom prst="rect">
            <a:avLst/>
          </a:prstGeom>
        </p:spPr>
      </p:pic>
    </p:spTree>
    <p:extLst>
      <p:ext uri="{BB962C8B-B14F-4D97-AF65-F5344CB8AC3E}">
        <p14:creationId xmlns:p14="http://schemas.microsoft.com/office/powerpoint/2010/main" val="3922315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85888-8D5A-C2F1-ADA4-9DA51DA360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43BB93-6C84-70A0-C188-96B0AFFC6837}"/>
              </a:ext>
            </a:extLst>
          </p:cNvPr>
          <p:cNvSpPr>
            <a:spLocks noGrp="1"/>
          </p:cNvSpPr>
          <p:nvPr>
            <p:ph type="title"/>
          </p:nvPr>
        </p:nvSpPr>
        <p:spPr/>
        <p:txBody>
          <a:bodyPr/>
          <a:lstStyle/>
          <a:p>
            <a:r>
              <a:rPr lang="en-IN" dirty="0"/>
              <a:t>Screenshots</a:t>
            </a:r>
          </a:p>
        </p:txBody>
      </p:sp>
      <p:pic>
        <p:nvPicPr>
          <p:cNvPr id="4" name="Content Placeholder 3">
            <a:extLst>
              <a:ext uri="{FF2B5EF4-FFF2-40B4-BE49-F238E27FC236}">
                <a16:creationId xmlns:a16="http://schemas.microsoft.com/office/drawing/2014/main" id="{BBBB87EF-373B-EE7F-ADD6-8BB4E388E9B2}"/>
              </a:ext>
            </a:extLst>
          </p:cNvPr>
          <p:cNvPicPr>
            <a:picLocks noGrp="1" noChangeAspect="1"/>
          </p:cNvPicPr>
          <p:nvPr>
            <p:ph idx="1"/>
          </p:nvPr>
        </p:nvPicPr>
        <p:blipFill>
          <a:blip r:embed="rId2"/>
          <a:stretch>
            <a:fillRect/>
          </a:stretch>
        </p:blipFill>
        <p:spPr>
          <a:xfrm>
            <a:off x="1868993" y="1235947"/>
            <a:ext cx="8058778" cy="4742822"/>
          </a:xfrm>
          <a:prstGeom prst="rect">
            <a:avLst/>
          </a:prstGeom>
        </p:spPr>
      </p:pic>
    </p:spTree>
    <p:extLst>
      <p:ext uri="{BB962C8B-B14F-4D97-AF65-F5344CB8AC3E}">
        <p14:creationId xmlns:p14="http://schemas.microsoft.com/office/powerpoint/2010/main" val="1129133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algn="just"/>
            <a:r>
              <a:rPr lang="en-US" sz="2800" b="1" dirty="0">
                <a:latin typeface="Calibri" panose="020F0502020204030204" pitchFamily="34" charset="0"/>
                <a:ea typeface="Calibri" panose="020F0502020204030204" pitchFamily="34" charset="0"/>
                <a:cs typeface="Calibri" panose="020F0502020204030204" pitchFamily="34" charset="0"/>
              </a:rPr>
              <a:t>Customer Service Chatbots</a:t>
            </a:r>
            <a:r>
              <a:rPr lang="en-US" sz="2800" dirty="0">
                <a:latin typeface="Calibri" panose="020F0502020204030204" pitchFamily="34" charset="0"/>
                <a:ea typeface="Calibri" panose="020F0502020204030204" pitchFamily="34" charset="0"/>
                <a:cs typeface="Calibri" panose="020F0502020204030204" pitchFamily="34" charset="0"/>
              </a:rPr>
              <a:t>: AI-powered chatbots in customer service use natural language processing (NLP) to understand and respond to customer queries, adapting to context, intent, and user needs. They can simulate human conversation and continuously improve based on past interactions.</a:t>
            </a:r>
          </a:p>
          <a:p>
            <a:pPr algn="just"/>
            <a:r>
              <a:rPr lang="en-US" sz="2800" b="1" dirty="0">
                <a:latin typeface="Calibri" panose="020F0502020204030204" pitchFamily="34" charset="0"/>
                <a:ea typeface="Calibri" panose="020F0502020204030204" pitchFamily="34" charset="0"/>
                <a:cs typeface="Calibri" panose="020F0502020204030204" pitchFamily="34" charset="0"/>
              </a:rPr>
              <a:t>Role of Travel Agents and Tour Operators</a:t>
            </a:r>
            <a:r>
              <a:rPr lang="en-US" sz="2800" dirty="0">
                <a:latin typeface="Calibri" panose="020F0502020204030204" pitchFamily="34" charset="0"/>
                <a:ea typeface="Calibri" panose="020F0502020204030204" pitchFamily="34" charset="0"/>
                <a:cs typeface="Calibri" panose="020F0502020204030204" pitchFamily="34" charset="0"/>
              </a:rPr>
              <a:t>: Travel agents and tour operators act as intermediaries between travelers and service providers (e.g., airlines, hotels, transport), offering seamless booking and ensuring a smooth travel experience. They also help protect tourists from potential issues during their trips.</a:t>
            </a:r>
            <a:endParaRPr lang="en-GB"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0F49A-6707-407C-48F7-29E26B9D4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77D7E4-F975-1879-9B19-612CDD1F7525}"/>
              </a:ext>
            </a:extLst>
          </p:cNvPr>
          <p:cNvSpPr>
            <a:spLocks noGrp="1"/>
          </p:cNvSpPr>
          <p:nvPr>
            <p:ph type="title"/>
          </p:nvPr>
        </p:nvSpPr>
        <p:spPr/>
        <p:txBody>
          <a:bodyPr/>
          <a:lstStyle/>
          <a:p>
            <a:r>
              <a:rPr lang="en-IN" dirty="0"/>
              <a:t>Screenshots</a:t>
            </a:r>
          </a:p>
        </p:txBody>
      </p:sp>
      <p:pic>
        <p:nvPicPr>
          <p:cNvPr id="4" name="Content Placeholder 3">
            <a:extLst>
              <a:ext uri="{FF2B5EF4-FFF2-40B4-BE49-F238E27FC236}">
                <a16:creationId xmlns:a16="http://schemas.microsoft.com/office/drawing/2014/main" id="{0B296B6B-F933-14F4-AF78-2B1525D6EF0A}"/>
              </a:ext>
            </a:extLst>
          </p:cNvPr>
          <p:cNvPicPr>
            <a:picLocks noGrp="1" noChangeAspect="1"/>
          </p:cNvPicPr>
          <p:nvPr>
            <p:ph idx="1"/>
          </p:nvPr>
        </p:nvPicPr>
        <p:blipFill>
          <a:blip r:embed="rId2"/>
          <a:stretch>
            <a:fillRect/>
          </a:stretch>
        </p:blipFill>
        <p:spPr>
          <a:xfrm>
            <a:off x="2120202" y="1269571"/>
            <a:ext cx="7305152" cy="4769487"/>
          </a:xfrm>
          <a:prstGeom prst="rect">
            <a:avLst/>
          </a:prstGeom>
        </p:spPr>
      </p:pic>
    </p:spTree>
    <p:extLst>
      <p:ext uri="{BB962C8B-B14F-4D97-AF65-F5344CB8AC3E}">
        <p14:creationId xmlns:p14="http://schemas.microsoft.com/office/powerpoint/2010/main" val="904610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C3B77E-B2EE-2C4A-EBE5-569047EDF0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3D432F-7170-34E5-5ABC-42C5E42B106F}"/>
              </a:ext>
            </a:extLst>
          </p:cNvPr>
          <p:cNvSpPr>
            <a:spLocks noGrp="1"/>
          </p:cNvSpPr>
          <p:nvPr>
            <p:ph type="title"/>
          </p:nvPr>
        </p:nvSpPr>
        <p:spPr/>
        <p:txBody>
          <a:bodyPr/>
          <a:lstStyle/>
          <a:p>
            <a:r>
              <a:rPr lang="en-IN" dirty="0"/>
              <a:t>Screenshots</a:t>
            </a:r>
          </a:p>
        </p:txBody>
      </p:sp>
      <p:pic>
        <p:nvPicPr>
          <p:cNvPr id="4" name="Content Placeholder 3">
            <a:extLst>
              <a:ext uri="{FF2B5EF4-FFF2-40B4-BE49-F238E27FC236}">
                <a16:creationId xmlns:a16="http://schemas.microsoft.com/office/drawing/2014/main" id="{64305E74-3180-75B0-E05C-38D65EF707B5}"/>
              </a:ext>
            </a:extLst>
          </p:cNvPr>
          <p:cNvPicPr>
            <a:picLocks noGrp="1" noChangeAspect="1"/>
          </p:cNvPicPr>
          <p:nvPr>
            <p:ph idx="1"/>
          </p:nvPr>
        </p:nvPicPr>
        <p:blipFill>
          <a:blip r:embed="rId2"/>
          <a:stretch>
            <a:fillRect/>
          </a:stretch>
        </p:blipFill>
        <p:spPr>
          <a:xfrm>
            <a:off x="2280976" y="1306286"/>
            <a:ext cx="7154426" cy="4732773"/>
          </a:xfrm>
          <a:prstGeom prst="rect">
            <a:avLst/>
          </a:prstGeom>
        </p:spPr>
      </p:pic>
    </p:spTree>
    <p:extLst>
      <p:ext uri="{BB962C8B-B14F-4D97-AF65-F5344CB8AC3E}">
        <p14:creationId xmlns:p14="http://schemas.microsoft.com/office/powerpoint/2010/main" val="3435990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1ED4E-359F-6C37-7A5D-22A4D26419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E9314-D2F5-AECA-72F8-C6EB6454DDF9}"/>
              </a:ext>
            </a:extLst>
          </p:cNvPr>
          <p:cNvSpPr>
            <a:spLocks noGrp="1"/>
          </p:cNvSpPr>
          <p:nvPr>
            <p:ph type="title"/>
          </p:nvPr>
        </p:nvSpPr>
        <p:spPr/>
        <p:txBody>
          <a:bodyPr/>
          <a:lstStyle/>
          <a:p>
            <a:r>
              <a:rPr lang="en-IN" dirty="0"/>
              <a:t>Screenshots</a:t>
            </a:r>
          </a:p>
        </p:txBody>
      </p:sp>
      <p:pic>
        <p:nvPicPr>
          <p:cNvPr id="4" name="Content Placeholder 3">
            <a:extLst>
              <a:ext uri="{FF2B5EF4-FFF2-40B4-BE49-F238E27FC236}">
                <a16:creationId xmlns:a16="http://schemas.microsoft.com/office/drawing/2014/main" id="{40121C6C-FE52-5EC6-0720-7ABDB5C0C103}"/>
              </a:ext>
            </a:extLst>
          </p:cNvPr>
          <p:cNvPicPr>
            <a:picLocks noGrp="1" noChangeAspect="1"/>
          </p:cNvPicPr>
          <p:nvPr>
            <p:ph idx="1"/>
          </p:nvPr>
        </p:nvPicPr>
        <p:blipFill>
          <a:blip r:embed="rId2"/>
          <a:stretch>
            <a:fillRect/>
          </a:stretch>
        </p:blipFill>
        <p:spPr>
          <a:xfrm>
            <a:off x="2291024" y="1075174"/>
            <a:ext cx="7264958" cy="5020826"/>
          </a:xfrm>
          <a:prstGeom prst="rect">
            <a:avLst/>
          </a:prstGeom>
        </p:spPr>
      </p:pic>
    </p:spTree>
    <p:extLst>
      <p:ext uri="{BB962C8B-B14F-4D97-AF65-F5344CB8AC3E}">
        <p14:creationId xmlns:p14="http://schemas.microsoft.com/office/powerpoint/2010/main" val="4097197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a:latin typeface="Times New Roman" panose="02020603050405020304" pitchFamily="18" charset="0"/>
                <a:cs typeface="Times New Roman" panose="02020603050405020304" pitchFamily="18" charset="0"/>
              </a:rPr>
              <a:t>Literature Review</a:t>
            </a:r>
          </a:p>
        </p:txBody>
      </p:sp>
      <p:graphicFrame>
        <p:nvGraphicFramePr>
          <p:cNvPr id="12" name="Content Placeholder 11">
            <a:extLst>
              <a:ext uri="{FF2B5EF4-FFF2-40B4-BE49-F238E27FC236}">
                <a16:creationId xmlns:a16="http://schemas.microsoft.com/office/drawing/2014/main" id="{145531E4-16F4-1D1E-319C-E4853FD2CE6D}"/>
              </a:ext>
            </a:extLst>
          </p:cNvPr>
          <p:cNvGraphicFramePr>
            <a:graphicFrameLocks noGrp="1"/>
          </p:cNvGraphicFramePr>
          <p:nvPr>
            <p:ph idx="1"/>
            <p:extLst>
              <p:ext uri="{D42A27DB-BD31-4B8C-83A1-F6EECF244321}">
                <p14:modId xmlns:p14="http://schemas.microsoft.com/office/powerpoint/2010/main" val="3994909663"/>
              </p:ext>
            </p:extLst>
          </p:nvPr>
        </p:nvGraphicFramePr>
        <p:xfrm>
          <a:off x="812800" y="1143001"/>
          <a:ext cx="10668000" cy="4321293"/>
        </p:xfrm>
        <a:graphic>
          <a:graphicData uri="http://schemas.openxmlformats.org/drawingml/2006/table">
            <a:tbl>
              <a:tblPr firstRow="1" bandRow="1">
                <a:tableStyleId>{5C22544A-7EE6-4342-B048-85BDC9FD1C3A}</a:tableStyleId>
              </a:tblPr>
              <a:tblGrid>
                <a:gridCol w="3556000">
                  <a:extLst>
                    <a:ext uri="{9D8B030D-6E8A-4147-A177-3AD203B41FA5}">
                      <a16:colId xmlns:a16="http://schemas.microsoft.com/office/drawing/2014/main" val="3296429883"/>
                    </a:ext>
                  </a:extLst>
                </a:gridCol>
                <a:gridCol w="3556000">
                  <a:extLst>
                    <a:ext uri="{9D8B030D-6E8A-4147-A177-3AD203B41FA5}">
                      <a16:colId xmlns:a16="http://schemas.microsoft.com/office/drawing/2014/main" val="2200953945"/>
                    </a:ext>
                  </a:extLst>
                </a:gridCol>
                <a:gridCol w="3556000">
                  <a:extLst>
                    <a:ext uri="{9D8B030D-6E8A-4147-A177-3AD203B41FA5}">
                      <a16:colId xmlns:a16="http://schemas.microsoft.com/office/drawing/2014/main" val="2848365372"/>
                    </a:ext>
                  </a:extLst>
                </a:gridCol>
              </a:tblGrid>
              <a:tr h="361386">
                <a:tc>
                  <a:txBody>
                    <a:bodyPr/>
                    <a:lstStyle/>
                    <a:p>
                      <a:r>
                        <a:rPr lang="en-US" dirty="0"/>
                        <a:t>Papers</a:t>
                      </a:r>
                      <a:endParaRPr lang="en-IN" dirty="0"/>
                    </a:p>
                  </a:txBody>
                  <a:tcPr/>
                </a:tc>
                <a:tc>
                  <a:txBody>
                    <a:bodyPr/>
                    <a:lstStyle/>
                    <a:p>
                      <a:r>
                        <a:rPr lang="en-US" dirty="0"/>
                        <a:t>Advantages</a:t>
                      </a:r>
                      <a:endParaRPr lang="en-IN" dirty="0"/>
                    </a:p>
                  </a:txBody>
                  <a:tcPr/>
                </a:tc>
                <a:tc>
                  <a:txBody>
                    <a:bodyPr/>
                    <a:lstStyle/>
                    <a:p>
                      <a:r>
                        <a:rPr lang="en-US" dirty="0"/>
                        <a:t>Limitations</a:t>
                      </a:r>
                      <a:endParaRPr lang="en-IN" dirty="0"/>
                    </a:p>
                  </a:txBody>
                  <a:tcPr/>
                </a:tc>
                <a:extLst>
                  <a:ext uri="{0D108BD9-81ED-4DB2-BD59-A6C34878D82A}">
                    <a16:rowId xmlns:a16="http://schemas.microsoft.com/office/drawing/2014/main" val="2424473216"/>
                  </a:ext>
                </a:extLst>
              </a:tr>
              <a:tr h="1395213">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Author: </a:t>
                      </a:r>
                      <a:r>
                        <a:rPr lang="en-US" b="0" dirty="0" err="1">
                          <a:latin typeface="Calibri" panose="020F0502020204030204" pitchFamily="34" charset="0"/>
                          <a:ea typeface="Calibri" panose="020F0502020204030204" pitchFamily="34" charset="0"/>
                          <a:cs typeface="Calibri" panose="020F0502020204030204" pitchFamily="34" charset="0"/>
                        </a:rPr>
                        <a:t>Elitza</a:t>
                      </a:r>
                      <a:r>
                        <a:rPr lang="en-US" b="0" dirty="0">
                          <a:latin typeface="Calibri" panose="020F0502020204030204" pitchFamily="34" charset="0"/>
                          <a:ea typeface="Calibri" panose="020F0502020204030204" pitchFamily="34" charset="0"/>
                          <a:cs typeface="Calibri" panose="020F0502020204030204" pitchFamily="34" charset="0"/>
                        </a:rPr>
                        <a:t> </a:t>
                      </a:r>
                      <a:r>
                        <a:rPr lang="en-US" b="0" dirty="0" err="1">
                          <a:latin typeface="Calibri" panose="020F0502020204030204" pitchFamily="34" charset="0"/>
                          <a:ea typeface="Calibri" panose="020F0502020204030204" pitchFamily="34" charset="0"/>
                          <a:cs typeface="Calibri" panose="020F0502020204030204" pitchFamily="34" charset="0"/>
                        </a:rPr>
                        <a:t>Stoilova</a:t>
                      </a:r>
                      <a:endParaRPr lang="en-US" b="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Title: AI Chatbots as a Customer Service and Support Tool.</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 Published Year: 2021</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24/7 Availability</a:t>
                      </a:r>
                    </a:p>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Cost Efficiency</a:t>
                      </a:r>
                    </a:p>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Enhanced Customer Engagement</a:t>
                      </a:r>
                    </a:p>
                  </a:txBody>
                  <a:tcPr/>
                </a:tc>
                <a:tc>
                  <a:txBody>
                    <a:bodyPr/>
                    <a:lstStyle/>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Customer Familiarity with Technology</a:t>
                      </a:r>
                    </a:p>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Limited Understanding</a:t>
                      </a:r>
                    </a:p>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Training Required</a:t>
                      </a:r>
                    </a:p>
                  </a:txBody>
                  <a:tcPr/>
                </a:tc>
                <a:extLst>
                  <a:ext uri="{0D108BD9-81ED-4DB2-BD59-A6C34878D82A}">
                    <a16:rowId xmlns:a16="http://schemas.microsoft.com/office/drawing/2014/main" val="1344278953"/>
                  </a:ext>
                </a:extLst>
              </a:tr>
              <a:tr h="2529704">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Authors: </a:t>
                      </a:r>
                      <a:r>
                        <a:rPr lang="en-IN" b="0" dirty="0">
                          <a:latin typeface="Calibri" panose="020F0502020204030204" pitchFamily="34" charset="0"/>
                          <a:ea typeface="Calibri" panose="020F0502020204030204" pitchFamily="34" charset="0"/>
                          <a:cs typeface="Calibri" panose="020F0502020204030204" pitchFamily="34" charset="0"/>
                        </a:rPr>
                        <a:t>Naim </a:t>
                      </a:r>
                      <a:r>
                        <a:rPr lang="en-IN" b="0" dirty="0" err="1">
                          <a:latin typeface="Calibri" panose="020F0502020204030204" pitchFamily="34" charset="0"/>
                          <a:ea typeface="Calibri" panose="020F0502020204030204" pitchFamily="34" charset="0"/>
                          <a:cs typeface="Calibri" panose="020F0502020204030204" pitchFamily="34" charset="0"/>
                        </a:rPr>
                        <a:t>Zierau</a:t>
                      </a:r>
                      <a:r>
                        <a:rPr lang="en-IN" b="0" dirty="0">
                          <a:latin typeface="Calibri" panose="020F0502020204030204" pitchFamily="34" charset="0"/>
                          <a:ea typeface="Calibri" panose="020F0502020204030204" pitchFamily="34" charset="0"/>
                          <a:cs typeface="Calibri" panose="020F0502020204030204" pitchFamily="34" charset="0"/>
                        </a:rPr>
                        <a:t>, Michael </a:t>
                      </a:r>
                      <a:r>
                        <a:rPr lang="en-IN" b="0" dirty="0" err="1">
                          <a:latin typeface="Calibri" panose="020F0502020204030204" pitchFamily="34" charset="0"/>
                          <a:ea typeface="Calibri" panose="020F0502020204030204" pitchFamily="34" charset="0"/>
                          <a:cs typeface="Calibri" panose="020F0502020204030204" pitchFamily="34" charset="0"/>
                        </a:rPr>
                        <a:t>Hausch</a:t>
                      </a:r>
                      <a:r>
                        <a:rPr lang="en-IN" b="0" dirty="0">
                          <a:latin typeface="Calibri" panose="020F0502020204030204" pitchFamily="34" charset="0"/>
                          <a:ea typeface="Calibri" panose="020F0502020204030204" pitchFamily="34" charset="0"/>
                          <a:cs typeface="Calibri" panose="020F0502020204030204" pitchFamily="34" charset="0"/>
                        </a:rPr>
                        <a:t>, Olivia </a:t>
                      </a:r>
                      <a:r>
                        <a:rPr lang="en-IN" b="0" dirty="0" err="1">
                          <a:latin typeface="Calibri" panose="020F0502020204030204" pitchFamily="34" charset="0"/>
                          <a:ea typeface="Calibri" panose="020F0502020204030204" pitchFamily="34" charset="0"/>
                          <a:cs typeface="Calibri" panose="020F0502020204030204" pitchFamily="34" charset="0"/>
                        </a:rPr>
                        <a:t>Bruhin</a:t>
                      </a:r>
                      <a:r>
                        <a:rPr lang="en-IN" b="0" dirty="0">
                          <a:latin typeface="Calibri" panose="020F0502020204030204" pitchFamily="34" charset="0"/>
                          <a:ea typeface="Calibri" panose="020F0502020204030204" pitchFamily="34" charset="0"/>
                          <a:cs typeface="Calibri" panose="020F0502020204030204" pitchFamily="34" charset="0"/>
                        </a:rPr>
                        <a:t>, Matthias </a:t>
                      </a:r>
                      <a:r>
                        <a:rPr lang="en-IN" b="0" dirty="0" err="1">
                          <a:latin typeface="Calibri" panose="020F0502020204030204" pitchFamily="34" charset="0"/>
                          <a:ea typeface="Calibri" panose="020F0502020204030204" pitchFamily="34" charset="0"/>
                          <a:cs typeface="Calibri" panose="020F0502020204030204" pitchFamily="34" charset="0"/>
                        </a:rPr>
                        <a:t>Söllner</a:t>
                      </a:r>
                      <a:endParaRPr lang="en-US" b="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Title: Towards Developing Trust-Supporting Design Features for AI-Based Chatbots in Customer Service</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Published Year: </a:t>
                      </a:r>
                      <a:r>
                        <a:rPr lang="en-IN" b="0" dirty="0">
                          <a:latin typeface="Calibri" panose="020F0502020204030204" pitchFamily="34" charset="0"/>
                          <a:ea typeface="Calibri" panose="020F0502020204030204" pitchFamily="34" charset="0"/>
                          <a:cs typeface="Calibri" panose="020F0502020204030204" pitchFamily="34" charset="0"/>
                        </a:rPr>
                        <a:t>December 2020 </a:t>
                      </a:r>
                      <a:endParaRPr lang="en-US" b="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Trust-building framework</a:t>
                      </a:r>
                    </a:p>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User-</a:t>
                      </a:r>
                      <a:r>
                        <a:rPr lang="en-IN" b="0" dirty="0" err="1">
                          <a:latin typeface="Calibri" panose="020F0502020204030204" pitchFamily="34" charset="0"/>
                          <a:ea typeface="Calibri" panose="020F0502020204030204" pitchFamily="34" charset="0"/>
                          <a:cs typeface="Calibri" panose="020F0502020204030204" pitchFamily="34" charset="0"/>
                        </a:rPr>
                        <a:t>centered</a:t>
                      </a:r>
                      <a:r>
                        <a:rPr lang="en-IN" b="0" dirty="0">
                          <a:latin typeface="Calibri" panose="020F0502020204030204" pitchFamily="34" charset="0"/>
                          <a:ea typeface="Calibri" panose="020F0502020204030204" pitchFamily="34" charset="0"/>
                          <a:cs typeface="Calibri" panose="020F0502020204030204" pitchFamily="34" charset="0"/>
                        </a:rPr>
                        <a:t> approach</a:t>
                      </a:r>
                    </a:p>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Scalable insights</a:t>
                      </a:r>
                    </a:p>
                  </a:txBody>
                  <a:tcPr/>
                </a:tc>
                <a:tc>
                  <a:txBody>
                    <a:bodyPr/>
                    <a:lstStyle/>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Preliminary results </a:t>
                      </a:r>
                    </a:p>
                    <a:p>
                      <a:pPr marL="285750" indent="-285750">
                        <a:buFont typeface="Arial" panose="020B0604020202020204" pitchFamily="34" charset="0"/>
                        <a:buChar char="•"/>
                      </a:pPr>
                      <a:r>
                        <a:rPr lang="en-IN" b="0">
                          <a:latin typeface="Calibri" panose="020F0502020204030204" pitchFamily="34" charset="0"/>
                          <a:ea typeface="Calibri" panose="020F0502020204030204" pitchFamily="34" charset="0"/>
                          <a:cs typeface="Calibri" panose="020F0502020204030204" pitchFamily="34" charset="0"/>
                        </a:rPr>
                        <a:t>Narrow focus</a:t>
                      </a:r>
                      <a:endParaRPr lang="en-IN" b="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Limited empirical testing</a:t>
                      </a:r>
                    </a:p>
                  </a:txBody>
                  <a:tcPr/>
                </a:tc>
                <a:extLst>
                  <a:ext uri="{0D108BD9-81ED-4DB2-BD59-A6C34878D82A}">
                    <a16:rowId xmlns:a16="http://schemas.microsoft.com/office/drawing/2014/main" val="144809344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41211D0-7CAF-A20F-68F1-8D0744A6271B}"/>
              </a:ext>
            </a:extLst>
          </p:cNvPr>
          <p:cNvGraphicFramePr>
            <a:graphicFrameLocks noGrp="1"/>
          </p:cNvGraphicFramePr>
          <p:nvPr>
            <p:ph idx="1"/>
            <p:extLst>
              <p:ext uri="{D42A27DB-BD31-4B8C-83A1-F6EECF244321}">
                <p14:modId xmlns:p14="http://schemas.microsoft.com/office/powerpoint/2010/main" val="470938833"/>
              </p:ext>
            </p:extLst>
          </p:nvPr>
        </p:nvGraphicFramePr>
        <p:xfrm>
          <a:off x="812800" y="1004837"/>
          <a:ext cx="10668000" cy="5300813"/>
        </p:xfrm>
        <a:graphic>
          <a:graphicData uri="http://schemas.openxmlformats.org/drawingml/2006/table">
            <a:tbl>
              <a:tblPr firstRow="1" bandRow="1">
                <a:tableStyleId>{5C22544A-7EE6-4342-B048-85BDC9FD1C3A}</a:tableStyleId>
              </a:tblPr>
              <a:tblGrid>
                <a:gridCol w="3556000">
                  <a:extLst>
                    <a:ext uri="{9D8B030D-6E8A-4147-A177-3AD203B41FA5}">
                      <a16:colId xmlns:a16="http://schemas.microsoft.com/office/drawing/2014/main" val="2506063668"/>
                    </a:ext>
                  </a:extLst>
                </a:gridCol>
                <a:gridCol w="3556000">
                  <a:extLst>
                    <a:ext uri="{9D8B030D-6E8A-4147-A177-3AD203B41FA5}">
                      <a16:colId xmlns:a16="http://schemas.microsoft.com/office/drawing/2014/main" val="2119669017"/>
                    </a:ext>
                  </a:extLst>
                </a:gridCol>
                <a:gridCol w="3556000">
                  <a:extLst>
                    <a:ext uri="{9D8B030D-6E8A-4147-A177-3AD203B41FA5}">
                      <a16:colId xmlns:a16="http://schemas.microsoft.com/office/drawing/2014/main" val="2867773163"/>
                    </a:ext>
                  </a:extLst>
                </a:gridCol>
              </a:tblGrid>
              <a:tr h="386098">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Papers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ea typeface="Calibri" panose="020F0502020204030204" pitchFamily="34" charset="0"/>
                          <a:cs typeface="Calibri" panose="020F0502020204030204" pitchFamily="34" charset="0"/>
                        </a:rPr>
                        <a:t>Advantages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ea typeface="Calibri" panose="020F0502020204030204" pitchFamily="34" charset="0"/>
                          <a:cs typeface="Calibri" panose="020F0502020204030204" pitchFamily="34" charset="0"/>
                        </a:rPr>
                        <a:t>Limitations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44839070"/>
                  </a:ext>
                </a:extLst>
              </a:tr>
              <a:tr h="2494790">
                <a:tc>
                  <a:txBody>
                    <a:bodyPr/>
                    <a:lstStyle/>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Authors: J</a:t>
                      </a:r>
                      <a:r>
                        <a:rPr lang="en-IN" dirty="0" err="1">
                          <a:latin typeface="Calibri" panose="020F0502020204030204" pitchFamily="34" charset="0"/>
                          <a:ea typeface="Calibri" panose="020F0502020204030204" pitchFamily="34" charset="0"/>
                          <a:cs typeface="Calibri" panose="020F0502020204030204" pitchFamily="34" charset="0"/>
                        </a:rPr>
                        <a:t>agbir</a:t>
                      </a:r>
                      <a:r>
                        <a:rPr lang="en-IN" dirty="0">
                          <a:latin typeface="Calibri" panose="020F0502020204030204" pitchFamily="34" charset="0"/>
                          <a:ea typeface="Calibri" panose="020F0502020204030204" pitchFamily="34" charset="0"/>
                          <a:cs typeface="Calibri" panose="020F0502020204030204" pitchFamily="34" charset="0"/>
                        </a:rPr>
                        <a:t> Kaur, Ashok </a:t>
                      </a:r>
                      <a:r>
                        <a:rPr lang="en-IN" dirty="0" err="1">
                          <a:latin typeface="Calibri" panose="020F0502020204030204" pitchFamily="34" charset="0"/>
                          <a:ea typeface="Calibri" panose="020F0502020204030204" pitchFamily="34" charset="0"/>
                          <a:cs typeface="Calibri" panose="020F0502020204030204" pitchFamily="34" charset="0"/>
                        </a:rPr>
                        <a:t>Choppadandi</a:t>
                      </a:r>
                      <a:r>
                        <a:rPr lang="en-IN" dirty="0">
                          <a:latin typeface="Calibri" panose="020F0502020204030204" pitchFamily="34" charset="0"/>
                          <a:ea typeface="Calibri" panose="020F0502020204030204" pitchFamily="34" charset="0"/>
                          <a:cs typeface="Calibri" panose="020F0502020204030204" pitchFamily="34" charset="0"/>
                        </a:rPr>
                        <a:t>, Pradeep Kumar </a:t>
                      </a:r>
                      <a:r>
                        <a:rPr lang="en-IN" dirty="0" err="1">
                          <a:latin typeface="Calibri" panose="020F0502020204030204" pitchFamily="34" charset="0"/>
                          <a:ea typeface="Calibri" panose="020F0502020204030204" pitchFamily="34" charset="0"/>
                          <a:cs typeface="Calibri" panose="020F0502020204030204" pitchFamily="34" charset="0"/>
                        </a:rPr>
                        <a:t>Chenchala</a:t>
                      </a:r>
                      <a:r>
                        <a:rPr lang="en-IN" dirty="0">
                          <a:latin typeface="Calibri" panose="020F0502020204030204" pitchFamily="34" charset="0"/>
                          <a:ea typeface="Calibri" panose="020F0502020204030204" pitchFamily="34" charset="0"/>
                          <a:cs typeface="Calibri" panose="020F0502020204030204" pitchFamily="34" charset="0"/>
                        </a:rPr>
                        <a:t>, Varun </a:t>
                      </a:r>
                      <a:r>
                        <a:rPr lang="en-IN" dirty="0" err="1">
                          <a:latin typeface="Calibri" panose="020F0502020204030204" pitchFamily="34" charset="0"/>
                          <a:ea typeface="Calibri" panose="020F0502020204030204" pitchFamily="34" charset="0"/>
                          <a:cs typeface="Calibri" panose="020F0502020204030204" pitchFamily="34" charset="0"/>
                        </a:rPr>
                        <a:t>Nakra</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Pandi</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Kirupa</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Gopalakrishna</a:t>
                      </a:r>
                      <a:r>
                        <a:rPr lang="en-IN" dirty="0">
                          <a:latin typeface="Calibri" panose="020F0502020204030204" pitchFamily="34" charset="0"/>
                          <a:ea typeface="Calibri" panose="020F0502020204030204" pitchFamily="34" charset="0"/>
                          <a:cs typeface="Calibri" panose="020F0502020204030204" pitchFamily="34" charset="0"/>
                        </a:rPr>
                        <a:t> Pandian</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Title: </a:t>
                      </a:r>
                      <a:r>
                        <a:rPr lang="en-US" dirty="0">
                          <a:latin typeface="Calibri" panose="020F0502020204030204" pitchFamily="34" charset="0"/>
                          <a:ea typeface="Calibri" panose="020F0502020204030204" pitchFamily="34" charset="0"/>
                          <a:cs typeface="Calibri" panose="020F0502020204030204" pitchFamily="34" charset="0"/>
                        </a:rPr>
                        <a:t>Case Studies on Improving User Interaction and Satisfaction using AI-Enabled Chatbots for Customer Service</a:t>
                      </a:r>
                    </a:p>
                    <a:p>
                      <a:pPr marL="285750"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Published Year: </a:t>
                      </a:r>
                      <a:r>
                        <a:rPr lang="en-IN" dirty="0">
                          <a:latin typeface="Calibri" panose="020F0502020204030204" pitchFamily="34" charset="0"/>
                          <a:ea typeface="Calibri" panose="020F0502020204030204" pitchFamily="34" charset="0"/>
                          <a:cs typeface="Calibri" panose="020F0502020204030204" pitchFamily="34" charset="0"/>
                        </a:rPr>
                        <a:t>May 2019</a:t>
                      </a:r>
                      <a:endParaRPr lang="en-IN" sz="18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342900" indent="-342900">
                        <a:buFont typeface="Arial" panose="020B0604020202020204" pitchFamily="34" charset="0"/>
                        <a:buChar char="•"/>
                      </a:pPr>
                      <a:r>
                        <a:rPr lang="en-IN" sz="1800" b="0" dirty="0">
                          <a:latin typeface="Calibri" panose="020F0502020204030204" pitchFamily="34" charset="0"/>
                          <a:ea typeface="Calibri" panose="020F0502020204030204" pitchFamily="34" charset="0"/>
                          <a:cs typeface="Calibri" panose="020F0502020204030204" pitchFamily="34" charset="0"/>
                        </a:rPr>
                        <a:t>Enhanced user interaction</a:t>
                      </a:r>
                    </a:p>
                    <a:p>
                      <a:pPr marL="342900" indent="-342900">
                        <a:buFont typeface="Arial" panose="020B0604020202020204" pitchFamily="34" charset="0"/>
                        <a:buChar char="•"/>
                      </a:pPr>
                      <a:r>
                        <a:rPr lang="en-IN" sz="1800" b="0" dirty="0">
                          <a:latin typeface="Calibri" panose="020F0502020204030204" pitchFamily="34" charset="0"/>
                          <a:ea typeface="Calibri" panose="020F0502020204030204" pitchFamily="34" charset="0"/>
                          <a:cs typeface="Calibri" panose="020F0502020204030204" pitchFamily="34" charset="0"/>
                        </a:rPr>
                        <a:t>Continuous learning</a:t>
                      </a:r>
                    </a:p>
                    <a:p>
                      <a:pPr marL="342900" indent="-342900">
                        <a:buFont typeface="Arial" panose="020B0604020202020204" pitchFamily="34" charset="0"/>
                        <a:buChar char="•"/>
                      </a:pPr>
                      <a:r>
                        <a:rPr lang="en-IN" sz="1800" b="0" dirty="0">
                          <a:latin typeface="Calibri" panose="020F0502020204030204" pitchFamily="34" charset="0"/>
                          <a:ea typeface="Calibri" panose="020F0502020204030204" pitchFamily="34" charset="0"/>
                          <a:cs typeface="Calibri" panose="020F0502020204030204" pitchFamily="34" charset="0"/>
                        </a:rPr>
                        <a:t>Scalability</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IN" sz="1800" b="0" dirty="0">
                          <a:latin typeface="Calibri" panose="020F0502020204030204" pitchFamily="34" charset="0"/>
                          <a:ea typeface="Calibri" panose="020F0502020204030204" pitchFamily="34" charset="0"/>
                          <a:cs typeface="Calibri" panose="020F0502020204030204" pitchFamily="34" charset="0"/>
                        </a:rPr>
                        <a:t>Privacy concerns</a:t>
                      </a:r>
                    </a:p>
                    <a:p>
                      <a:pPr marL="285750" indent="-285750">
                        <a:buFont typeface="Arial" panose="020B0604020202020204" pitchFamily="34" charset="0"/>
                        <a:buChar char="•"/>
                      </a:pPr>
                      <a:r>
                        <a:rPr lang="en-IN" sz="1800" b="0" dirty="0">
                          <a:latin typeface="Calibri" panose="020F0502020204030204" pitchFamily="34" charset="0"/>
                          <a:ea typeface="Calibri" panose="020F0502020204030204" pitchFamily="34" charset="0"/>
                          <a:cs typeface="Calibri" panose="020F0502020204030204" pitchFamily="34" charset="0"/>
                        </a:rPr>
                        <a:t>Technical issues</a:t>
                      </a:r>
                    </a:p>
                    <a:p>
                      <a:pPr marL="285750" indent="-285750">
                        <a:buFont typeface="Arial" panose="020B0604020202020204" pitchFamily="34" charset="0"/>
                        <a:buChar char="•"/>
                      </a:pPr>
                      <a:r>
                        <a:rPr lang="en-IN" sz="1800" b="0" dirty="0">
                          <a:latin typeface="Calibri" panose="020F0502020204030204" pitchFamily="34" charset="0"/>
                          <a:ea typeface="Calibri" panose="020F0502020204030204" pitchFamily="34" charset="0"/>
                          <a:cs typeface="Calibri" panose="020F0502020204030204" pitchFamily="34" charset="0"/>
                        </a:rPr>
                        <a:t>Limited emotional intelligence</a:t>
                      </a:r>
                    </a:p>
                  </a:txBody>
                  <a:tcPr/>
                </a:tc>
                <a:extLst>
                  <a:ext uri="{0D108BD9-81ED-4DB2-BD59-A6C34878D82A}">
                    <a16:rowId xmlns:a16="http://schemas.microsoft.com/office/drawing/2014/main" val="4202679502"/>
                  </a:ext>
                </a:extLst>
              </a:tr>
              <a:tr h="2344253">
                <a:tc>
                  <a:txBody>
                    <a:bodyPr/>
                    <a:lstStyle/>
                    <a:p>
                      <a:pPr marL="285750" indent="-285750">
                        <a:buFont typeface="Arial" panose="020B0604020202020204" pitchFamily="34" charset="0"/>
                        <a:buChar char="•"/>
                      </a:pPr>
                      <a:r>
                        <a:rPr lang="en-US" sz="1800" b="0" dirty="0">
                          <a:latin typeface="Calibri" panose="020F0502020204030204" pitchFamily="34" charset="0"/>
                          <a:ea typeface="Calibri" panose="020F0502020204030204" pitchFamily="34" charset="0"/>
                          <a:cs typeface="Calibri" panose="020F0502020204030204" pitchFamily="34" charset="0"/>
                        </a:rPr>
                        <a:t>Authors:</a:t>
                      </a:r>
                      <a:r>
                        <a:rPr lang="en-US" b="0" dirty="0">
                          <a:latin typeface="Calibri" panose="020F0502020204030204" pitchFamily="34" charset="0"/>
                          <a:ea typeface="Calibri" panose="020F0502020204030204" pitchFamily="34" charset="0"/>
                          <a:cs typeface="Calibri" panose="020F0502020204030204" pitchFamily="34" charset="0"/>
                        </a:rPr>
                        <a:t> </a:t>
                      </a:r>
                      <a:r>
                        <a:rPr lang="en-IN" dirty="0">
                          <a:latin typeface="Calibri" panose="020F0502020204030204" pitchFamily="34" charset="0"/>
                          <a:ea typeface="Calibri" panose="020F0502020204030204" pitchFamily="34" charset="0"/>
                          <a:cs typeface="Calibri" panose="020F0502020204030204" pitchFamily="34" charset="0"/>
                        </a:rPr>
                        <a:t>Nikhil </a:t>
                      </a:r>
                      <a:r>
                        <a:rPr lang="en-US" b="0" dirty="0">
                          <a:latin typeface="Calibri" panose="020F0502020204030204" pitchFamily="34" charset="0"/>
                          <a:ea typeface="Calibri" panose="020F0502020204030204" pitchFamily="34" charset="0"/>
                          <a:cs typeface="Calibri" panose="020F0502020204030204" pitchFamily="34" charset="0"/>
                        </a:rPr>
                        <a:t>Patel, Sandeep Trivedi</a:t>
                      </a:r>
                    </a:p>
                    <a:p>
                      <a:pPr marL="285750" indent="-285750">
                        <a:buFont typeface="Arial" panose="020B0604020202020204" pitchFamily="34" charset="0"/>
                        <a:buChar char="•"/>
                      </a:pPr>
                      <a:r>
                        <a:rPr lang="en-US" sz="1800" b="0" dirty="0">
                          <a:latin typeface="Calibri" panose="020F0502020204030204" pitchFamily="34" charset="0"/>
                          <a:ea typeface="Calibri" panose="020F0502020204030204" pitchFamily="34" charset="0"/>
                          <a:cs typeface="Calibri" panose="020F0502020204030204" pitchFamily="34" charset="0"/>
                        </a:rPr>
                        <a:t>Title: </a:t>
                      </a:r>
                      <a:r>
                        <a:rPr lang="en-US" b="0" dirty="0">
                          <a:latin typeface="Calibri" panose="020F0502020204030204" pitchFamily="34" charset="0"/>
                          <a:ea typeface="Calibri" panose="020F0502020204030204" pitchFamily="34" charset="0"/>
                          <a:cs typeface="Calibri" panose="020F0502020204030204" pitchFamily="34" charset="0"/>
                        </a:rPr>
                        <a:t>Leveraging Predictive Modeling, Machine Learning Personalization, NLP Customer Support, and AI Chatbots to Increase Customer Loyalty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Calibri" panose="020F0502020204030204" pitchFamily="34" charset="0"/>
                          <a:ea typeface="Calibri" panose="020F0502020204030204" pitchFamily="34" charset="0"/>
                          <a:cs typeface="Calibri" panose="020F0502020204030204" pitchFamily="34" charset="0"/>
                        </a:rPr>
                        <a:t>Published Year: </a:t>
                      </a:r>
                      <a:r>
                        <a:rPr lang="en-IN" sz="1800" dirty="0">
                          <a:latin typeface="Calibri" panose="020F0502020204030204" pitchFamily="34" charset="0"/>
                          <a:ea typeface="Calibri" panose="020F0502020204030204" pitchFamily="34" charset="0"/>
                          <a:cs typeface="Calibri" panose="020F0502020204030204" pitchFamily="34" charset="0"/>
                        </a:rPr>
                        <a:t>April 2020</a:t>
                      </a:r>
                    </a:p>
                  </a:txBody>
                  <a:tcPr/>
                </a:tc>
                <a:tc>
                  <a:txBody>
                    <a:bodyPr/>
                    <a:lstStyle/>
                    <a:p>
                      <a:pPr marL="342900" indent="-342900">
                        <a:buFont typeface="Arial" panose="020B0604020202020204" pitchFamily="34" charset="0"/>
                        <a:buChar char="•"/>
                      </a:pPr>
                      <a:r>
                        <a:rPr lang="en-IN" sz="2000" b="0" dirty="0">
                          <a:latin typeface="Calibri" panose="020F0502020204030204" pitchFamily="34" charset="0"/>
                          <a:ea typeface="Calibri" panose="020F0502020204030204" pitchFamily="34" charset="0"/>
                          <a:cs typeface="Calibri" panose="020F0502020204030204" pitchFamily="34" charset="0"/>
                        </a:rPr>
                        <a:t>Improved customer loyalty</a:t>
                      </a:r>
                    </a:p>
                    <a:p>
                      <a:pPr marL="342900" indent="-342900">
                        <a:buFont typeface="Arial" panose="020B0604020202020204" pitchFamily="34" charset="0"/>
                        <a:buChar char="•"/>
                      </a:pPr>
                      <a:r>
                        <a:rPr lang="en-IN" sz="2000" b="0" dirty="0">
                          <a:latin typeface="Calibri" panose="020F0502020204030204" pitchFamily="34" charset="0"/>
                          <a:ea typeface="Calibri" panose="020F0502020204030204" pitchFamily="34" charset="0"/>
                          <a:cs typeface="Calibri" panose="020F0502020204030204" pitchFamily="34" charset="0"/>
                        </a:rPr>
                        <a:t>Automation</a:t>
                      </a:r>
                    </a:p>
                    <a:p>
                      <a:pPr marL="342900" indent="-342900">
                        <a:buFont typeface="Arial" panose="020B0604020202020204" pitchFamily="34" charset="0"/>
                        <a:buChar char="•"/>
                      </a:pPr>
                      <a:r>
                        <a:rPr lang="en-IN" sz="2000" b="0" dirty="0">
                          <a:latin typeface="Calibri" panose="020F0502020204030204" pitchFamily="34" charset="0"/>
                          <a:ea typeface="Calibri" panose="020F0502020204030204" pitchFamily="34" charset="0"/>
                          <a:cs typeface="Calibri" panose="020F0502020204030204" pitchFamily="34" charset="0"/>
                        </a:rPr>
                        <a:t>Data-driven insights</a:t>
                      </a:r>
                      <a:endParaRPr lang="en-US" sz="2000"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Privacy concerns</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 Limited emotional intelligence</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Technical challenges</a:t>
                      </a:r>
                      <a:endParaRPr lang="en-IN" sz="1800" b="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49956789"/>
                  </a:ext>
                </a:extLst>
              </a:tr>
            </a:tbl>
          </a:graphicData>
        </a:graphic>
      </p:graphicFrame>
    </p:spTree>
    <p:extLst>
      <p:ext uri="{BB962C8B-B14F-4D97-AF65-F5344CB8AC3E}">
        <p14:creationId xmlns:p14="http://schemas.microsoft.com/office/powerpoint/2010/main" val="1878480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1C8F113-529D-30D4-DBC3-FBC62FD6C6A7}"/>
              </a:ext>
            </a:extLst>
          </p:cNvPr>
          <p:cNvGraphicFramePr>
            <a:graphicFrameLocks noGrp="1"/>
          </p:cNvGraphicFramePr>
          <p:nvPr>
            <p:ph idx="1"/>
            <p:extLst>
              <p:ext uri="{D42A27DB-BD31-4B8C-83A1-F6EECF244321}">
                <p14:modId xmlns:p14="http://schemas.microsoft.com/office/powerpoint/2010/main" val="173136664"/>
              </p:ext>
            </p:extLst>
          </p:nvPr>
        </p:nvGraphicFramePr>
        <p:xfrm>
          <a:off x="812801" y="1065124"/>
          <a:ext cx="10668000" cy="4823208"/>
        </p:xfrm>
        <a:graphic>
          <a:graphicData uri="http://schemas.openxmlformats.org/drawingml/2006/table">
            <a:tbl>
              <a:tblPr firstRow="1" bandRow="1">
                <a:tableStyleId>{5C22544A-7EE6-4342-B048-85BDC9FD1C3A}</a:tableStyleId>
              </a:tblPr>
              <a:tblGrid>
                <a:gridCol w="3556000">
                  <a:extLst>
                    <a:ext uri="{9D8B030D-6E8A-4147-A177-3AD203B41FA5}">
                      <a16:colId xmlns:a16="http://schemas.microsoft.com/office/drawing/2014/main" val="1324853487"/>
                    </a:ext>
                  </a:extLst>
                </a:gridCol>
                <a:gridCol w="3556000">
                  <a:extLst>
                    <a:ext uri="{9D8B030D-6E8A-4147-A177-3AD203B41FA5}">
                      <a16:colId xmlns:a16="http://schemas.microsoft.com/office/drawing/2014/main" val="2044155252"/>
                    </a:ext>
                  </a:extLst>
                </a:gridCol>
                <a:gridCol w="3556000">
                  <a:extLst>
                    <a:ext uri="{9D8B030D-6E8A-4147-A177-3AD203B41FA5}">
                      <a16:colId xmlns:a16="http://schemas.microsoft.com/office/drawing/2014/main" val="2087504174"/>
                    </a:ext>
                  </a:extLst>
                </a:gridCol>
              </a:tblGrid>
              <a:tr h="4324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ea typeface="Calibri" panose="020F0502020204030204" pitchFamily="34" charset="0"/>
                          <a:cs typeface="Calibri" panose="020F0502020204030204" pitchFamily="34" charset="0"/>
                        </a:rPr>
                        <a:t>Papers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ea typeface="Calibri" panose="020F0502020204030204" pitchFamily="34" charset="0"/>
                          <a:cs typeface="Calibri" panose="020F0502020204030204" pitchFamily="34" charset="0"/>
                        </a:rPr>
                        <a:t>Advantages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ea typeface="Calibri" panose="020F0502020204030204" pitchFamily="34" charset="0"/>
                          <a:cs typeface="Calibri" panose="020F0502020204030204" pitchFamily="34" charset="0"/>
                        </a:rPr>
                        <a:t>Limitations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18094046"/>
                  </a:ext>
                </a:extLst>
              </a:tr>
              <a:tr h="1896020">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Author: </a:t>
                      </a:r>
                      <a:r>
                        <a:rPr lang="en-US" b="0" dirty="0" err="1">
                          <a:latin typeface="Calibri" panose="020F0502020204030204" pitchFamily="34" charset="0"/>
                          <a:ea typeface="Calibri" panose="020F0502020204030204" pitchFamily="34" charset="0"/>
                          <a:cs typeface="Calibri" panose="020F0502020204030204" pitchFamily="34" charset="0"/>
                        </a:rPr>
                        <a:t>Chenzhuoer</a:t>
                      </a:r>
                      <a:r>
                        <a:rPr lang="en-US" b="0" dirty="0">
                          <a:latin typeface="Calibri" panose="020F0502020204030204" pitchFamily="34" charset="0"/>
                          <a:ea typeface="Calibri" panose="020F0502020204030204" pitchFamily="34" charset="0"/>
                          <a:cs typeface="Calibri" panose="020F0502020204030204" pitchFamily="34" charset="0"/>
                        </a:rPr>
                        <a:t> Li et al</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Title: </a:t>
                      </a:r>
                      <a:r>
                        <a:rPr lang="en-US" b="0" i="1" dirty="0">
                          <a:latin typeface="Calibri" panose="020F0502020204030204" pitchFamily="34" charset="0"/>
                          <a:ea typeface="Calibri" panose="020F0502020204030204" pitchFamily="34" charset="0"/>
                          <a:cs typeface="Calibri" panose="020F0502020204030204" pitchFamily="34" charset="0"/>
                        </a:rPr>
                        <a:t>Research on Artificial Intelligence Customer Service on Consumer Attitude and Its Impact during Online Shopping</a:t>
                      </a:r>
                      <a:endParaRPr lang="en-US" b="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Published: 2020</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24/7 Availability</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Neutrality</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Cost Efficiency</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Communication Issues</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Resistance</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Trust Issues</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650639437"/>
                  </a:ext>
                </a:extLst>
              </a:tr>
              <a:tr h="2494763">
                <a:tc>
                  <a:txBody>
                    <a:bodyPr/>
                    <a:lstStyle/>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Author: Krishna Kumar </a:t>
                      </a:r>
                      <a:r>
                        <a:rPr lang="en-IN" b="0" dirty="0" err="1">
                          <a:latin typeface="Calibri" panose="020F0502020204030204" pitchFamily="34" charset="0"/>
                          <a:ea typeface="Calibri" panose="020F0502020204030204" pitchFamily="34" charset="0"/>
                          <a:cs typeface="Calibri" panose="020F0502020204030204" pitchFamily="34" charset="0"/>
                        </a:rPr>
                        <a:t>Nirala</a:t>
                      </a:r>
                      <a:r>
                        <a:rPr lang="en-IN" b="0" dirty="0">
                          <a:latin typeface="Calibri" panose="020F0502020204030204" pitchFamily="34" charset="0"/>
                          <a:ea typeface="Calibri" panose="020F0502020204030204" pitchFamily="34" charset="0"/>
                          <a:cs typeface="Calibri" panose="020F0502020204030204" pitchFamily="34" charset="0"/>
                        </a:rPr>
                        <a:t>, Nikhil Kumar Singh, and Vinay </a:t>
                      </a:r>
                      <a:r>
                        <a:rPr lang="en-IN" b="0" dirty="0" err="1">
                          <a:latin typeface="Calibri" panose="020F0502020204030204" pitchFamily="34" charset="0"/>
                          <a:ea typeface="Calibri" panose="020F0502020204030204" pitchFamily="34" charset="0"/>
                          <a:cs typeface="Calibri" panose="020F0502020204030204" pitchFamily="34" charset="0"/>
                        </a:rPr>
                        <a:t>Shivshanker</a:t>
                      </a:r>
                      <a:r>
                        <a:rPr lang="en-IN" b="0" dirty="0">
                          <a:latin typeface="Calibri" panose="020F0502020204030204" pitchFamily="34" charset="0"/>
                          <a:ea typeface="Calibri" panose="020F0502020204030204" pitchFamily="34" charset="0"/>
                          <a:cs typeface="Calibri" panose="020F0502020204030204" pitchFamily="34" charset="0"/>
                        </a:rPr>
                        <a:t> Purani</a:t>
                      </a:r>
                    </a:p>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Title: </a:t>
                      </a:r>
                      <a:r>
                        <a:rPr lang="en-IN" b="0" i="1" dirty="0">
                          <a:latin typeface="Calibri" panose="020F0502020204030204" pitchFamily="34" charset="0"/>
                          <a:ea typeface="Calibri" panose="020F0502020204030204" pitchFamily="34" charset="0"/>
                          <a:cs typeface="Calibri" panose="020F0502020204030204" pitchFamily="34" charset="0"/>
                        </a:rPr>
                        <a:t>A survey on providing customer and public administration based services using AI: chatbot</a:t>
                      </a:r>
                    </a:p>
                    <a:p>
                      <a:pPr marL="285750" indent="-285750">
                        <a:buFont typeface="Arial" panose="020B0604020202020204" pitchFamily="34" charset="0"/>
                        <a:buChar char="•"/>
                      </a:pPr>
                      <a:r>
                        <a:rPr lang="en-IN" b="0" dirty="0">
                          <a:latin typeface="Calibri" panose="020F0502020204030204" pitchFamily="34" charset="0"/>
                          <a:ea typeface="Calibri" panose="020F0502020204030204" pitchFamily="34" charset="0"/>
                          <a:cs typeface="Calibri" panose="020F0502020204030204" pitchFamily="34" charset="0"/>
                        </a:rPr>
                        <a:t>Published: January 3, 2022</a:t>
                      </a:r>
                    </a:p>
                  </a:txBody>
                  <a:tcPr/>
                </a:tc>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Efficiency</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Cost-effectiveness</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Scalability</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Data dependency</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Conversational limitations</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Customization and integration challenges</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729633600"/>
                  </a:ext>
                </a:extLst>
              </a:tr>
            </a:tbl>
          </a:graphicData>
        </a:graphic>
      </p:graphicFrame>
    </p:spTree>
    <p:extLst>
      <p:ext uri="{BB962C8B-B14F-4D97-AF65-F5344CB8AC3E}">
        <p14:creationId xmlns:p14="http://schemas.microsoft.com/office/powerpoint/2010/main" val="3633776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DBBFCEE-266B-34F4-037F-0A4450CF74BE}"/>
              </a:ext>
            </a:extLst>
          </p:cNvPr>
          <p:cNvGraphicFramePr>
            <a:graphicFrameLocks noGrp="1"/>
          </p:cNvGraphicFramePr>
          <p:nvPr>
            <p:ph idx="1"/>
            <p:extLst>
              <p:ext uri="{D42A27DB-BD31-4B8C-83A1-F6EECF244321}">
                <p14:modId xmlns:p14="http://schemas.microsoft.com/office/powerpoint/2010/main" val="1321445159"/>
              </p:ext>
            </p:extLst>
          </p:nvPr>
        </p:nvGraphicFramePr>
        <p:xfrm>
          <a:off x="812800" y="1142999"/>
          <a:ext cx="10668000" cy="4373546"/>
        </p:xfrm>
        <a:graphic>
          <a:graphicData uri="http://schemas.openxmlformats.org/drawingml/2006/table">
            <a:tbl>
              <a:tblPr firstRow="1" bandRow="1">
                <a:tableStyleId>{5C22544A-7EE6-4342-B048-85BDC9FD1C3A}</a:tableStyleId>
              </a:tblPr>
              <a:tblGrid>
                <a:gridCol w="3556000">
                  <a:extLst>
                    <a:ext uri="{9D8B030D-6E8A-4147-A177-3AD203B41FA5}">
                      <a16:colId xmlns:a16="http://schemas.microsoft.com/office/drawing/2014/main" val="1820094897"/>
                    </a:ext>
                  </a:extLst>
                </a:gridCol>
                <a:gridCol w="3556000">
                  <a:extLst>
                    <a:ext uri="{9D8B030D-6E8A-4147-A177-3AD203B41FA5}">
                      <a16:colId xmlns:a16="http://schemas.microsoft.com/office/drawing/2014/main" val="3150910811"/>
                    </a:ext>
                  </a:extLst>
                </a:gridCol>
                <a:gridCol w="3556000">
                  <a:extLst>
                    <a:ext uri="{9D8B030D-6E8A-4147-A177-3AD203B41FA5}">
                      <a16:colId xmlns:a16="http://schemas.microsoft.com/office/drawing/2014/main" val="863636507"/>
                    </a:ext>
                  </a:extLst>
                </a:gridCol>
              </a:tblGrid>
              <a:tr h="447686">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Papers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ea typeface="Calibri" panose="020F0502020204030204" pitchFamily="34" charset="0"/>
                          <a:cs typeface="Calibri" panose="020F0502020204030204" pitchFamily="34" charset="0"/>
                        </a:rPr>
                        <a:t>Advantages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ea typeface="Calibri" panose="020F0502020204030204" pitchFamily="34" charset="0"/>
                          <a:cs typeface="Calibri" panose="020F0502020204030204" pitchFamily="34" charset="0"/>
                        </a:rPr>
                        <a:t>Limitations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025494418"/>
                  </a:ext>
                </a:extLst>
              </a:tr>
              <a:tr h="2272866">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Author: Ty </a:t>
                      </a:r>
                      <a:r>
                        <a:rPr lang="en-US" b="0" dirty="0" err="1">
                          <a:latin typeface="Calibri" panose="020F0502020204030204" pitchFamily="34" charset="0"/>
                          <a:ea typeface="Calibri" panose="020F0502020204030204" pitchFamily="34" charset="0"/>
                          <a:cs typeface="Calibri" panose="020F0502020204030204" pitchFamily="34" charset="0"/>
                        </a:rPr>
                        <a:t>Ebsen</a:t>
                      </a:r>
                      <a:r>
                        <a:rPr lang="en-US" b="0" dirty="0">
                          <a:latin typeface="Calibri" panose="020F0502020204030204" pitchFamily="34" charset="0"/>
                          <a:ea typeface="Calibri" panose="020F0502020204030204" pitchFamily="34" charset="0"/>
                          <a:cs typeface="Calibri" panose="020F0502020204030204" pitchFamily="34" charset="0"/>
                        </a:rPr>
                        <a:t>, Richard S. </a:t>
                      </a:r>
                      <a:r>
                        <a:rPr lang="en-US" b="0" dirty="0" err="1">
                          <a:latin typeface="Calibri" panose="020F0502020204030204" pitchFamily="34" charset="0"/>
                          <a:ea typeface="Calibri" panose="020F0502020204030204" pitchFamily="34" charset="0"/>
                          <a:cs typeface="Calibri" panose="020F0502020204030204" pitchFamily="34" charset="0"/>
                        </a:rPr>
                        <a:t>Segall</a:t>
                      </a:r>
                      <a:r>
                        <a:rPr lang="en-US" b="0" dirty="0">
                          <a:latin typeface="Calibri" panose="020F0502020204030204" pitchFamily="34" charset="0"/>
                          <a:ea typeface="Calibri" panose="020F0502020204030204" pitchFamily="34" charset="0"/>
                          <a:cs typeface="Calibri" panose="020F0502020204030204" pitchFamily="34" charset="0"/>
                        </a:rPr>
                        <a:t>, Hyacinthe </a:t>
                      </a:r>
                      <a:r>
                        <a:rPr lang="en-US" b="0" dirty="0" err="1">
                          <a:latin typeface="Calibri" panose="020F0502020204030204" pitchFamily="34" charset="0"/>
                          <a:ea typeface="Calibri" panose="020F0502020204030204" pitchFamily="34" charset="0"/>
                          <a:cs typeface="Calibri" panose="020F0502020204030204" pitchFamily="34" charset="0"/>
                        </a:rPr>
                        <a:t>Aboudja</a:t>
                      </a:r>
                      <a:r>
                        <a:rPr lang="en-US" b="0" dirty="0">
                          <a:latin typeface="Calibri" panose="020F0502020204030204" pitchFamily="34" charset="0"/>
                          <a:ea typeface="Calibri" panose="020F0502020204030204" pitchFamily="34" charset="0"/>
                          <a:cs typeface="Calibri" panose="020F0502020204030204" pitchFamily="34" charset="0"/>
                        </a:rPr>
                        <a:t>, and Daniel </a:t>
                      </a:r>
                      <a:r>
                        <a:rPr lang="en-US" b="0" dirty="0" err="1">
                          <a:latin typeface="Calibri" panose="020F0502020204030204" pitchFamily="34" charset="0"/>
                          <a:ea typeface="Calibri" panose="020F0502020204030204" pitchFamily="34" charset="0"/>
                          <a:cs typeface="Calibri" panose="020F0502020204030204" pitchFamily="34" charset="0"/>
                        </a:rPr>
                        <a:t>Berleant</a:t>
                      </a:r>
                      <a:endParaRPr lang="en-US" b="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Title: </a:t>
                      </a:r>
                      <a:r>
                        <a:rPr lang="en-US" b="0" i="1" dirty="0">
                          <a:latin typeface="Calibri" panose="020F0502020204030204" pitchFamily="34" charset="0"/>
                          <a:ea typeface="Calibri" panose="020F0502020204030204" pitchFamily="34" charset="0"/>
                          <a:cs typeface="Calibri" panose="020F0502020204030204" pitchFamily="34" charset="0"/>
                        </a:rPr>
                        <a:t>A Customer Service Chatbot Using Python, Machine Learning, and Artificial Intelligence</a:t>
                      </a:r>
                      <a:endParaRPr lang="en-US" b="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Published: 2024</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Efficiency</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Versatility</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Detailed Answers</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Complexity</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Performance</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526799328"/>
                  </a:ext>
                </a:extLst>
              </a:tr>
              <a:tr h="1652994">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Authors: Moataz Mohammed, Mostafa M. Aref</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Title: Chatbot System Architecture</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Published Year: 2020</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Clear architecture breakdown</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Practical real-world examples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Focus on chatbot components</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Limited multi-turn conversation handling</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Lacks user experience focus</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3190398"/>
                  </a:ext>
                </a:extLst>
              </a:tr>
            </a:tbl>
          </a:graphicData>
        </a:graphic>
      </p:graphicFrame>
    </p:spTree>
    <p:extLst>
      <p:ext uri="{BB962C8B-B14F-4D97-AF65-F5344CB8AC3E}">
        <p14:creationId xmlns:p14="http://schemas.microsoft.com/office/powerpoint/2010/main" val="3603745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74282B6-5A12-45FF-00C6-4BFF526AB35B}"/>
              </a:ext>
            </a:extLst>
          </p:cNvPr>
          <p:cNvGraphicFramePr>
            <a:graphicFrameLocks noGrp="1"/>
          </p:cNvGraphicFramePr>
          <p:nvPr>
            <p:ph idx="1"/>
            <p:extLst>
              <p:ext uri="{D42A27DB-BD31-4B8C-83A1-F6EECF244321}">
                <p14:modId xmlns:p14="http://schemas.microsoft.com/office/powerpoint/2010/main" val="4069714387"/>
              </p:ext>
            </p:extLst>
          </p:nvPr>
        </p:nvGraphicFramePr>
        <p:xfrm>
          <a:off x="812800" y="1143000"/>
          <a:ext cx="10668000" cy="4504174"/>
        </p:xfrm>
        <a:graphic>
          <a:graphicData uri="http://schemas.openxmlformats.org/drawingml/2006/table">
            <a:tbl>
              <a:tblPr firstRow="1" bandRow="1">
                <a:tableStyleId>{5C22544A-7EE6-4342-B048-85BDC9FD1C3A}</a:tableStyleId>
              </a:tblPr>
              <a:tblGrid>
                <a:gridCol w="3568281">
                  <a:extLst>
                    <a:ext uri="{9D8B030D-6E8A-4147-A177-3AD203B41FA5}">
                      <a16:colId xmlns:a16="http://schemas.microsoft.com/office/drawing/2014/main" val="4236218944"/>
                    </a:ext>
                  </a:extLst>
                </a:gridCol>
                <a:gridCol w="3543719">
                  <a:extLst>
                    <a:ext uri="{9D8B030D-6E8A-4147-A177-3AD203B41FA5}">
                      <a16:colId xmlns:a16="http://schemas.microsoft.com/office/drawing/2014/main" val="3979685027"/>
                    </a:ext>
                  </a:extLst>
                </a:gridCol>
                <a:gridCol w="3556000">
                  <a:extLst>
                    <a:ext uri="{9D8B030D-6E8A-4147-A177-3AD203B41FA5}">
                      <a16:colId xmlns:a16="http://schemas.microsoft.com/office/drawing/2014/main" val="2035453520"/>
                    </a:ext>
                  </a:extLst>
                </a:gridCol>
              </a:tblGrid>
              <a:tr h="430546">
                <a:tc>
                  <a:txBody>
                    <a:bodyPr/>
                    <a:lstStyle/>
                    <a:p>
                      <a:r>
                        <a:rPr lang="en-US" sz="2000" dirty="0">
                          <a:latin typeface="Calibri" panose="020F0502020204030204" pitchFamily="34" charset="0"/>
                          <a:ea typeface="Calibri" panose="020F0502020204030204" pitchFamily="34" charset="0"/>
                          <a:cs typeface="Calibri" panose="020F0502020204030204" pitchFamily="34" charset="0"/>
                        </a:rPr>
                        <a:t>Papers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ea typeface="Calibri" panose="020F0502020204030204" pitchFamily="34" charset="0"/>
                          <a:cs typeface="Calibri" panose="020F0502020204030204" pitchFamily="34" charset="0"/>
                        </a:rPr>
                        <a:t>Advantages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Calibri" panose="020F0502020204030204" pitchFamily="34" charset="0"/>
                          <a:ea typeface="Calibri" panose="020F0502020204030204" pitchFamily="34" charset="0"/>
                          <a:cs typeface="Calibri" panose="020F0502020204030204" pitchFamily="34" charset="0"/>
                        </a:rPr>
                        <a:t>Limitations</a:t>
                      </a:r>
                      <a:endParaRPr lang="en-IN" sz="20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54141178"/>
                  </a:ext>
                </a:extLst>
              </a:tr>
              <a:tr h="1887779">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Authors: </a:t>
                      </a:r>
                      <a:r>
                        <a:rPr lang="en-US" b="0" dirty="0" err="1">
                          <a:latin typeface="Calibri" panose="020F0502020204030204" pitchFamily="34" charset="0"/>
                          <a:ea typeface="Calibri" panose="020F0502020204030204" pitchFamily="34" charset="0"/>
                          <a:cs typeface="Calibri" panose="020F0502020204030204" pitchFamily="34" charset="0"/>
                        </a:rPr>
                        <a:t>Prissadang</a:t>
                      </a:r>
                      <a:r>
                        <a:rPr lang="en-US" b="0" dirty="0">
                          <a:latin typeface="Calibri" panose="020F0502020204030204" pitchFamily="34" charset="0"/>
                          <a:ea typeface="Calibri" panose="020F0502020204030204" pitchFamily="34" charset="0"/>
                          <a:cs typeface="Calibri" panose="020F0502020204030204" pitchFamily="34" charset="0"/>
                        </a:rPr>
                        <a:t> </a:t>
                      </a:r>
                      <a:r>
                        <a:rPr lang="en-US" b="0" dirty="0" err="1">
                          <a:latin typeface="Calibri" panose="020F0502020204030204" pitchFamily="34" charset="0"/>
                          <a:ea typeface="Calibri" panose="020F0502020204030204" pitchFamily="34" charset="0"/>
                          <a:cs typeface="Calibri" panose="020F0502020204030204" pitchFamily="34" charset="0"/>
                        </a:rPr>
                        <a:t>Suta</a:t>
                      </a:r>
                      <a:r>
                        <a:rPr lang="en-US" b="0" dirty="0">
                          <a:latin typeface="Calibri" panose="020F0502020204030204" pitchFamily="34" charset="0"/>
                          <a:ea typeface="Calibri" panose="020F0502020204030204" pitchFamily="34" charset="0"/>
                          <a:cs typeface="Calibri" panose="020F0502020204030204" pitchFamily="34" charset="0"/>
                        </a:rPr>
                        <a:t>, Xi Lan, Biting Wu, </a:t>
                      </a:r>
                      <a:r>
                        <a:rPr lang="en-US" b="0" dirty="0" err="1">
                          <a:latin typeface="Calibri" panose="020F0502020204030204" pitchFamily="34" charset="0"/>
                          <a:ea typeface="Calibri" panose="020F0502020204030204" pitchFamily="34" charset="0"/>
                          <a:cs typeface="Calibri" panose="020F0502020204030204" pitchFamily="34" charset="0"/>
                        </a:rPr>
                        <a:t>Pornchai</a:t>
                      </a:r>
                      <a:r>
                        <a:rPr lang="en-US" b="0" dirty="0">
                          <a:latin typeface="Calibri" panose="020F0502020204030204" pitchFamily="34" charset="0"/>
                          <a:ea typeface="Calibri" panose="020F0502020204030204" pitchFamily="34" charset="0"/>
                          <a:cs typeface="Calibri" panose="020F0502020204030204" pitchFamily="34" charset="0"/>
                        </a:rPr>
                        <a:t> </a:t>
                      </a:r>
                      <a:r>
                        <a:rPr lang="en-US" b="0" dirty="0" err="1">
                          <a:latin typeface="Calibri" panose="020F0502020204030204" pitchFamily="34" charset="0"/>
                          <a:ea typeface="Calibri" panose="020F0502020204030204" pitchFamily="34" charset="0"/>
                          <a:cs typeface="Calibri" panose="020F0502020204030204" pitchFamily="34" charset="0"/>
                        </a:rPr>
                        <a:t>Mongkolnam</a:t>
                      </a:r>
                      <a:r>
                        <a:rPr lang="en-US" b="0" dirty="0">
                          <a:latin typeface="Calibri" panose="020F0502020204030204" pitchFamily="34" charset="0"/>
                          <a:ea typeface="Calibri" panose="020F0502020204030204" pitchFamily="34" charset="0"/>
                          <a:cs typeface="Calibri" panose="020F0502020204030204" pitchFamily="34" charset="0"/>
                        </a:rPr>
                        <a:t>, Jonathan H. Chan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latin typeface="Calibri" panose="020F0502020204030204" pitchFamily="34" charset="0"/>
                          <a:ea typeface="Calibri" panose="020F0502020204030204" pitchFamily="34" charset="0"/>
                          <a:cs typeface="Calibri" panose="020F0502020204030204" pitchFamily="34" charset="0"/>
                        </a:rPr>
                        <a:t>Title: An Overview of Machine Learning in Chatbots</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Published Year: 2020</a:t>
                      </a:r>
                      <a:endParaRPr lang="en-IN" b="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Thorough machine learning overview</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Detailed chatbot development process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Mind-map visualization of research finding</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Lacks focus on chatbot security</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Limited practical case studies</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909921136"/>
                  </a:ext>
                </a:extLst>
              </a:tr>
              <a:tr h="2185849">
                <a:tc>
                  <a:txBody>
                    <a:bodyPr/>
                    <a:lstStyle/>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Authors: </a:t>
                      </a:r>
                      <a:r>
                        <a:rPr lang="en-IN" dirty="0">
                          <a:latin typeface="Calibri" panose="020F0502020204030204" pitchFamily="34" charset="0"/>
                          <a:ea typeface="Calibri" panose="020F0502020204030204" pitchFamily="34" charset="0"/>
                          <a:cs typeface="Calibri" panose="020F0502020204030204" pitchFamily="34" charset="0"/>
                        </a:rPr>
                        <a:t>Martin Adam, Michael Wessel, and Alexander </a:t>
                      </a:r>
                      <a:r>
                        <a:rPr lang="en-IN" dirty="0" err="1">
                          <a:latin typeface="Calibri" panose="020F0502020204030204" pitchFamily="34" charset="0"/>
                          <a:ea typeface="Calibri" panose="020F0502020204030204" pitchFamily="34" charset="0"/>
                          <a:cs typeface="Calibri" panose="020F0502020204030204" pitchFamily="34" charset="0"/>
                        </a:rPr>
                        <a:t>Benlian</a:t>
                      </a: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Title: AI-based chatbots in customer service and their effects on user compliance</a:t>
                      </a:r>
                    </a:p>
                    <a:p>
                      <a:pPr marL="285750" indent="-285750">
                        <a:buFont typeface="Arial" panose="020B0604020202020204" pitchFamily="34" charset="0"/>
                        <a:buChar char="•"/>
                      </a:pPr>
                      <a:r>
                        <a:rPr lang="en-US" b="0" dirty="0">
                          <a:latin typeface="Calibri" panose="020F0502020204030204" pitchFamily="34" charset="0"/>
                          <a:ea typeface="Calibri" panose="020F0502020204030204" pitchFamily="34" charset="0"/>
                          <a:cs typeface="Calibri" panose="020F0502020204030204" pitchFamily="34" charset="0"/>
                        </a:rPr>
                        <a:t>Published Year: March 17, 2020 </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a:txBody>
                  <a:tcPr/>
                </a:tc>
                <a:tc>
                  <a: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Cost-effectiveness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Efficiency</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Social Presence</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Expectations Gap</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Lack of Emotional Intelligence</a:t>
                      </a:r>
                      <a:endParaRPr lang="en-IN"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95392387"/>
                  </a:ext>
                </a:extLst>
              </a:tr>
            </a:tbl>
          </a:graphicData>
        </a:graphic>
      </p:graphicFrame>
    </p:spTree>
    <p:extLst>
      <p:ext uri="{BB962C8B-B14F-4D97-AF65-F5344CB8AC3E}">
        <p14:creationId xmlns:p14="http://schemas.microsoft.com/office/powerpoint/2010/main" val="2209533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Existing method Drawback</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pPr algn="just"/>
            <a:r>
              <a:rPr lang="en-US" sz="2800" dirty="0">
                <a:latin typeface="Calibri" panose="020F0502020204030204" pitchFamily="34" charset="0"/>
                <a:ea typeface="Calibri" panose="020F0502020204030204" pitchFamily="34" charset="0"/>
                <a:cs typeface="Calibri" panose="020F0502020204030204" pitchFamily="34" charset="0"/>
              </a:rPr>
              <a:t>Traditional customer service systems rely on human agents, which can lead to high operational costs, slower response times, and limited availability. </a:t>
            </a:r>
          </a:p>
          <a:p>
            <a:pPr algn="just"/>
            <a:r>
              <a:rPr lang="en-US" sz="2800" dirty="0">
                <a:latin typeface="Calibri" panose="020F0502020204030204" pitchFamily="34" charset="0"/>
                <a:ea typeface="Calibri" panose="020F0502020204030204" pitchFamily="34" charset="0"/>
                <a:cs typeface="Calibri" panose="020F0502020204030204" pitchFamily="34" charset="0"/>
              </a:rPr>
              <a:t>Rule-Based Systems: Limited flexibility and scalability; struggle with complex queries.</a:t>
            </a:r>
          </a:p>
          <a:p>
            <a:pPr algn="just"/>
            <a:r>
              <a:rPr lang="en-US" sz="2800" dirty="0">
                <a:latin typeface="Calibri" panose="020F0502020204030204" pitchFamily="34" charset="0"/>
                <a:ea typeface="Calibri" panose="020F0502020204030204" pitchFamily="34" charset="0"/>
                <a:cs typeface="Calibri" panose="020F0502020204030204" pitchFamily="34" charset="0"/>
              </a:rPr>
              <a:t>Retrieval-Based Models: May lack personalization and context-awareness, leading to generic responses.</a:t>
            </a:r>
          </a:p>
          <a:p>
            <a:pPr algn="just"/>
            <a:r>
              <a:rPr lang="en-US" sz="2800" dirty="0">
                <a:latin typeface="Calibri" panose="020F0502020204030204" pitchFamily="34" charset="0"/>
                <a:ea typeface="Calibri" panose="020F0502020204030204" pitchFamily="34" charset="0"/>
                <a:cs typeface="Calibri" panose="020F0502020204030204" pitchFamily="34" charset="0"/>
              </a:rPr>
              <a:t>Task-Oriented Chatbots: Often rigid; may not handle off-topic conversations well, resulting in poor user experience.</a:t>
            </a:r>
          </a:p>
          <a:p>
            <a:pPr algn="just"/>
            <a:endParaRPr lang="en-GB"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3766621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572</TotalTime>
  <Words>2018</Words>
  <Application>Microsoft Office PowerPoint</Application>
  <PresentationFormat>Widescreen</PresentationFormat>
  <Paragraphs>342</Paragraphs>
  <Slides>33</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Bookman Old Style</vt:lpstr>
      <vt:lpstr>Calibri</vt:lpstr>
      <vt:lpstr>Cambria</vt:lpstr>
      <vt:lpstr>Times New Roman</vt:lpstr>
      <vt:lpstr>Verdana</vt:lpstr>
      <vt:lpstr>Wingdings</vt:lpstr>
      <vt:lpstr>Bioinformatics</vt:lpstr>
      <vt:lpstr>PROJECT TITLE: Customer service chatbot with AI</vt:lpstr>
      <vt:lpstr>CONTENTS</vt:lpstr>
      <vt:lpstr>Introduction</vt:lpstr>
      <vt:lpstr>Literature Review</vt:lpstr>
      <vt:lpstr>PowerPoint Presentation</vt:lpstr>
      <vt:lpstr>PowerPoint Presentation</vt:lpstr>
      <vt:lpstr>PowerPoint Presentation</vt:lpstr>
      <vt:lpstr>PowerPoint Presentation</vt:lpstr>
      <vt:lpstr>Existing method Drawback</vt:lpstr>
      <vt:lpstr>Proposed Method</vt:lpstr>
      <vt:lpstr>Objectives</vt:lpstr>
      <vt:lpstr>Methodology</vt:lpstr>
      <vt:lpstr>Architecture</vt:lpstr>
      <vt:lpstr>Hardware/software components</vt:lpstr>
      <vt:lpstr>Timeline of Project</vt:lpstr>
      <vt:lpstr>Expected Outcomes</vt:lpstr>
      <vt:lpstr>Conclusion</vt:lpstr>
      <vt:lpstr>Github Link</vt:lpstr>
      <vt:lpstr>References</vt:lpstr>
      <vt:lpstr>Project work mapping with SDG</vt:lpstr>
      <vt:lpstr>Psuedocode</vt:lpstr>
      <vt:lpstr>Psuedocode</vt:lpstr>
      <vt:lpstr>Psuedocode</vt:lpstr>
      <vt:lpstr>Psuedocode</vt:lpstr>
      <vt:lpstr>Psuedocode</vt:lpstr>
      <vt:lpstr>Psuedocode</vt:lpstr>
      <vt:lpstr>Psuedocode</vt:lpstr>
      <vt:lpstr>Screenshots</vt:lpstr>
      <vt:lpstr>Screenshots</vt:lpstr>
      <vt:lpstr>Screenshots</vt:lpstr>
      <vt:lpstr>Screenshots</vt:lpstr>
      <vt:lpstr>Screenshots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sudheshna shahabadi</cp:lastModifiedBy>
  <cp:revision>20</cp:revision>
  <dcterms:created xsi:type="dcterms:W3CDTF">2023-03-16T03:26:27Z</dcterms:created>
  <dcterms:modified xsi:type="dcterms:W3CDTF">2025-01-08T12:33:13Z</dcterms:modified>
</cp:coreProperties>
</file>