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9"/>
  </p:notesMasterIdLst>
  <p:sldIdLst>
    <p:sldId id="483" r:id="rId2"/>
    <p:sldId id="484" r:id="rId3"/>
    <p:sldId id="470" r:id="rId4"/>
    <p:sldId id="491" r:id="rId5"/>
    <p:sldId id="478" r:id="rId6"/>
    <p:sldId id="481" r:id="rId7"/>
    <p:sldId id="480" r:id="rId8"/>
    <p:sldId id="482" r:id="rId9"/>
    <p:sldId id="486" r:id="rId10"/>
    <p:sldId id="487" r:id="rId11"/>
    <p:sldId id="490" r:id="rId12"/>
    <p:sldId id="488" r:id="rId13"/>
    <p:sldId id="489" r:id="rId14"/>
    <p:sldId id="476" r:id="rId15"/>
    <p:sldId id="485" r:id="rId16"/>
    <p:sldId id="473" r:id="rId17"/>
    <p:sldId id="468" r:id="rId18"/>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93F803-52C5-4353-AD2A-B1176D7D2B28}" v="7" dt="2025-02-20T17:55:18.0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73" d="100"/>
          <a:sy n="73" d="100"/>
        </p:scale>
        <p:origin x="588" y="40"/>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eshna shahabadi" userId="5350c70fd4c9defc" providerId="LiveId" clId="{2993F803-52C5-4353-AD2A-B1176D7D2B28}"/>
    <pc:docChg chg="custSel modSld">
      <pc:chgData name="sudheshna shahabadi" userId="5350c70fd4c9defc" providerId="LiveId" clId="{2993F803-52C5-4353-AD2A-B1176D7D2B28}" dt="2025-02-20T17:55:18.090" v="53" actId="1076"/>
      <pc:docMkLst>
        <pc:docMk/>
      </pc:docMkLst>
      <pc:sldChg chg="modSp mod">
        <pc:chgData name="sudheshna shahabadi" userId="5350c70fd4c9defc" providerId="LiveId" clId="{2993F803-52C5-4353-AD2A-B1176D7D2B28}" dt="2025-02-20T17:51:13.625" v="18" actId="123"/>
        <pc:sldMkLst>
          <pc:docMk/>
          <pc:sldMk cId="103887700" sldId="478"/>
        </pc:sldMkLst>
        <pc:spChg chg="mod">
          <ac:chgData name="sudheshna shahabadi" userId="5350c70fd4c9defc" providerId="LiveId" clId="{2993F803-52C5-4353-AD2A-B1176D7D2B28}" dt="2025-02-20T17:51:13.625" v="18" actId="123"/>
          <ac:spMkLst>
            <pc:docMk/>
            <pc:sldMk cId="103887700" sldId="478"/>
            <ac:spMk id="3" creationId="{00000000-0000-0000-0000-000000000000}"/>
          </ac:spMkLst>
        </pc:spChg>
      </pc:sldChg>
      <pc:sldChg chg="modSp mod">
        <pc:chgData name="sudheshna shahabadi" userId="5350c70fd4c9defc" providerId="LiveId" clId="{2993F803-52C5-4353-AD2A-B1176D7D2B28}" dt="2025-02-20T17:55:18.090" v="53" actId="1076"/>
        <pc:sldMkLst>
          <pc:docMk/>
          <pc:sldMk cId="2206842332" sldId="480"/>
        </pc:sldMkLst>
        <pc:spChg chg="mod">
          <ac:chgData name="sudheshna shahabadi" userId="5350c70fd4c9defc" providerId="LiveId" clId="{2993F803-52C5-4353-AD2A-B1176D7D2B28}" dt="2025-02-20T17:51:44.052" v="23" actId="1076"/>
          <ac:spMkLst>
            <pc:docMk/>
            <pc:sldMk cId="2206842332" sldId="480"/>
            <ac:spMk id="2" creationId="{00000000-0000-0000-0000-000000000000}"/>
          </ac:spMkLst>
        </pc:spChg>
        <pc:spChg chg="mod">
          <ac:chgData name="sudheshna shahabadi" userId="5350c70fd4c9defc" providerId="LiveId" clId="{2993F803-52C5-4353-AD2A-B1176D7D2B28}" dt="2025-02-20T17:55:18.090" v="53" actId="1076"/>
          <ac:spMkLst>
            <pc:docMk/>
            <pc:sldMk cId="2206842332" sldId="480"/>
            <ac:spMk id="3" creationId="{00000000-0000-0000-0000-000000000000}"/>
          </ac:spMkLst>
        </pc:spChg>
      </pc:sldChg>
      <pc:sldChg chg="modSp mod">
        <pc:chgData name="sudheshna shahabadi" userId="5350c70fd4c9defc" providerId="LiveId" clId="{2993F803-52C5-4353-AD2A-B1176D7D2B28}" dt="2025-02-20T17:51:24.461" v="20" actId="2710"/>
        <pc:sldMkLst>
          <pc:docMk/>
          <pc:sldMk cId="2038055882" sldId="481"/>
        </pc:sldMkLst>
        <pc:spChg chg="mod">
          <ac:chgData name="sudheshna shahabadi" userId="5350c70fd4c9defc" providerId="LiveId" clId="{2993F803-52C5-4353-AD2A-B1176D7D2B28}" dt="2025-02-20T17:51:24.461" v="20" actId="2710"/>
          <ac:spMkLst>
            <pc:docMk/>
            <pc:sldMk cId="2038055882" sldId="481"/>
            <ac:spMk id="3" creationId="{00000000-0000-0000-0000-000000000000}"/>
          </ac:spMkLst>
        </pc:spChg>
      </pc:sldChg>
      <pc:sldChg chg="modSp mod">
        <pc:chgData name="sudheshna shahabadi" userId="5350c70fd4c9defc" providerId="LiveId" clId="{2993F803-52C5-4353-AD2A-B1176D7D2B28}" dt="2025-02-20T17:52:03.668" v="25" actId="255"/>
        <pc:sldMkLst>
          <pc:docMk/>
          <pc:sldMk cId="3432951823" sldId="482"/>
        </pc:sldMkLst>
        <pc:spChg chg="mod">
          <ac:chgData name="sudheshna shahabadi" userId="5350c70fd4c9defc" providerId="LiveId" clId="{2993F803-52C5-4353-AD2A-B1176D7D2B28}" dt="2025-02-20T17:52:03.668" v="25" actId="255"/>
          <ac:spMkLst>
            <pc:docMk/>
            <pc:sldMk cId="3432951823" sldId="482"/>
            <ac:spMk id="3" creationId="{00000000-0000-0000-0000-000000000000}"/>
          </ac:spMkLst>
        </pc:spChg>
      </pc:sldChg>
      <pc:sldChg chg="modSp mod">
        <pc:chgData name="sudheshna shahabadi" userId="5350c70fd4c9defc" providerId="LiveId" clId="{2993F803-52C5-4353-AD2A-B1176D7D2B28}" dt="2025-02-20T17:50:38.053" v="7" actId="20577"/>
        <pc:sldMkLst>
          <pc:docMk/>
          <pc:sldMk cId="3090239800" sldId="483"/>
        </pc:sldMkLst>
        <pc:spChg chg="mod">
          <ac:chgData name="sudheshna shahabadi" userId="5350c70fd4c9defc" providerId="LiveId" clId="{2993F803-52C5-4353-AD2A-B1176D7D2B28}" dt="2025-02-20T17:50:38.053" v="7" actId="20577"/>
          <ac:spMkLst>
            <pc:docMk/>
            <pc:sldMk cId="3090239800" sldId="483"/>
            <ac:spMk id="8" creationId="{00000000-0000-0000-0000-000000000000}"/>
          </ac:spMkLst>
        </pc:spChg>
        <pc:spChg chg="mod">
          <ac:chgData name="sudheshna shahabadi" userId="5350c70fd4c9defc" providerId="LiveId" clId="{2993F803-52C5-4353-AD2A-B1176D7D2B28}" dt="2025-02-20T17:50:35.219" v="6"/>
          <ac:spMkLst>
            <pc:docMk/>
            <pc:sldMk cId="3090239800" sldId="483"/>
            <ac:spMk id="90" creationId="{00000000-0000-0000-0000-000000000000}"/>
          </ac:spMkLst>
        </pc:spChg>
      </pc:sldChg>
      <pc:sldChg chg="modSp mod">
        <pc:chgData name="sudheshna shahabadi" userId="5350c70fd4c9defc" providerId="LiveId" clId="{2993F803-52C5-4353-AD2A-B1176D7D2B28}" dt="2025-02-20T17:50:47.776" v="17" actId="20577"/>
        <pc:sldMkLst>
          <pc:docMk/>
          <pc:sldMk cId="1734648573" sldId="484"/>
        </pc:sldMkLst>
        <pc:spChg chg="mod">
          <ac:chgData name="sudheshna shahabadi" userId="5350c70fd4c9defc" providerId="LiveId" clId="{2993F803-52C5-4353-AD2A-B1176D7D2B28}" dt="2025-02-20T17:50:47.776" v="17" actId="20577"/>
          <ac:spMkLst>
            <pc:docMk/>
            <pc:sldMk cId="1734648573" sldId="484"/>
            <ac:spMk id="97" creationId="{00000000-0000-0000-0000-000000000000}"/>
          </ac:spMkLst>
        </pc:spChg>
      </pc:sldChg>
      <pc:sldChg chg="modSp">
        <pc:chgData name="sudheshna shahabadi" userId="5350c70fd4c9defc" providerId="LiveId" clId="{2993F803-52C5-4353-AD2A-B1176D7D2B28}" dt="2025-02-20T17:53:38.250" v="48" actId="1076"/>
        <pc:sldMkLst>
          <pc:docMk/>
          <pc:sldMk cId="1163375810" sldId="485"/>
        </pc:sldMkLst>
        <pc:spChg chg="mod">
          <ac:chgData name="sudheshna shahabadi" userId="5350c70fd4c9defc" providerId="LiveId" clId="{2993F803-52C5-4353-AD2A-B1176D7D2B28}" dt="2025-02-20T17:53:38.250" v="48" actId="1076"/>
          <ac:spMkLst>
            <pc:docMk/>
            <pc:sldMk cId="1163375810" sldId="485"/>
            <ac:spMk id="3" creationId="{00000000-0000-0000-0000-000000000000}"/>
          </ac:spMkLst>
        </pc:spChg>
      </pc:sldChg>
      <pc:sldChg chg="modSp mod">
        <pc:chgData name="sudheshna shahabadi" userId="5350c70fd4c9defc" providerId="LiveId" clId="{2993F803-52C5-4353-AD2A-B1176D7D2B28}" dt="2025-02-20T17:52:33.276" v="37" actId="255"/>
        <pc:sldMkLst>
          <pc:docMk/>
          <pc:sldMk cId="4048130998" sldId="487"/>
        </pc:sldMkLst>
        <pc:spChg chg="mod">
          <ac:chgData name="sudheshna shahabadi" userId="5350c70fd4c9defc" providerId="LiveId" clId="{2993F803-52C5-4353-AD2A-B1176D7D2B28}" dt="2025-02-20T17:52:24.492" v="34" actId="20577"/>
          <ac:spMkLst>
            <pc:docMk/>
            <pc:sldMk cId="4048130998" sldId="487"/>
            <ac:spMk id="2" creationId="{00000000-0000-0000-0000-000000000000}"/>
          </ac:spMkLst>
        </pc:spChg>
        <pc:spChg chg="mod">
          <ac:chgData name="sudheshna shahabadi" userId="5350c70fd4c9defc" providerId="LiveId" clId="{2993F803-52C5-4353-AD2A-B1176D7D2B28}" dt="2025-02-20T17:52:33.276" v="37" actId="255"/>
          <ac:spMkLst>
            <pc:docMk/>
            <pc:sldMk cId="4048130998" sldId="487"/>
            <ac:spMk id="3" creationId="{00000000-0000-0000-0000-000000000000}"/>
          </ac:spMkLst>
        </pc:spChg>
      </pc:sldChg>
      <pc:sldChg chg="modSp mod">
        <pc:chgData name="sudheshna shahabadi" userId="5350c70fd4c9defc" providerId="LiveId" clId="{2993F803-52C5-4353-AD2A-B1176D7D2B28}" dt="2025-02-20T17:52:57.885" v="43" actId="1076"/>
        <pc:sldMkLst>
          <pc:docMk/>
          <pc:sldMk cId="2044756603" sldId="488"/>
        </pc:sldMkLst>
        <pc:spChg chg="mod">
          <ac:chgData name="sudheshna shahabadi" userId="5350c70fd4c9defc" providerId="LiveId" clId="{2993F803-52C5-4353-AD2A-B1176D7D2B28}" dt="2025-02-20T17:52:57.885" v="43" actId="1076"/>
          <ac:spMkLst>
            <pc:docMk/>
            <pc:sldMk cId="2044756603" sldId="488"/>
            <ac:spMk id="2" creationId="{00000000-0000-0000-0000-000000000000}"/>
          </ac:spMkLst>
        </pc:spChg>
        <pc:spChg chg="mod">
          <ac:chgData name="sudheshna shahabadi" userId="5350c70fd4c9defc" providerId="LiveId" clId="{2993F803-52C5-4353-AD2A-B1176D7D2B28}" dt="2025-02-20T17:52:54.613" v="42" actId="2710"/>
          <ac:spMkLst>
            <pc:docMk/>
            <pc:sldMk cId="2044756603" sldId="488"/>
            <ac:spMk id="3" creationId="{00000000-0000-0000-0000-000000000000}"/>
          </ac:spMkLst>
        </pc:spChg>
      </pc:sldChg>
      <pc:sldChg chg="modSp mod">
        <pc:chgData name="sudheshna shahabadi" userId="5350c70fd4c9defc" providerId="LiveId" clId="{2993F803-52C5-4353-AD2A-B1176D7D2B28}" dt="2025-02-20T17:53:14.396" v="47" actId="255"/>
        <pc:sldMkLst>
          <pc:docMk/>
          <pc:sldMk cId="2729537661" sldId="489"/>
        </pc:sldMkLst>
        <pc:spChg chg="mod">
          <ac:chgData name="sudheshna shahabadi" userId="5350c70fd4c9defc" providerId="LiveId" clId="{2993F803-52C5-4353-AD2A-B1176D7D2B28}" dt="2025-02-20T17:53:14.396" v="47" actId="255"/>
          <ac:spMkLst>
            <pc:docMk/>
            <pc:sldMk cId="2729537661" sldId="489"/>
            <ac:spMk id="3" creationId="{00000000-0000-0000-0000-000000000000}"/>
          </ac:spMkLst>
        </pc:spChg>
      </pc:sldChg>
      <pc:sldChg chg="modSp mod">
        <pc:chgData name="sudheshna shahabadi" userId="5350c70fd4c9defc" providerId="LiveId" clId="{2993F803-52C5-4353-AD2A-B1176D7D2B28}" dt="2025-02-20T17:52:46.087" v="40" actId="1076"/>
        <pc:sldMkLst>
          <pc:docMk/>
          <pc:sldMk cId="2424768180" sldId="490"/>
        </pc:sldMkLst>
        <pc:spChg chg="mod">
          <ac:chgData name="sudheshna shahabadi" userId="5350c70fd4c9defc" providerId="LiveId" clId="{2993F803-52C5-4353-AD2A-B1176D7D2B28}" dt="2025-02-20T17:52:46.087" v="40" actId="1076"/>
          <ac:spMkLst>
            <pc:docMk/>
            <pc:sldMk cId="2424768180" sldId="490"/>
            <ac:spMk id="2" creationId="{00000000-0000-0000-0000-000000000000}"/>
          </ac:spMkLst>
        </pc:spChg>
        <pc:spChg chg="mod">
          <ac:chgData name="sudheshna shahabadi" userId="5350c70fd4c9defc" providerId="LiveId" clId="{2993F803-52C5-4353-AD2A-B1176D7D2B28}" dt="2025-02-20T17:52:41.322" v="39" actId="2710"/>
          <ac:spMkLst>
            <pc:docMk/>
            <pc:sldMk cId="2424768180" sldId="490"/>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pPr algn="just"/>
          <a:r>
            <a:rPr lang="en-US" sz="1600" dirty="0">
              <a:latin typeface="Times New Roman" panose="02020603050405020304" pitchFamily="18" charset="0"/>
              <a:cs typeface="Times New Roman" panose="02020603050405020304" pitchFamily="18" charset="0"/>
            </a:rPr>
            <a:t>Our first task was to create the homepage of </a:t>
          </a:r>
          <a:r>
            <a:rPr lang="en-US" sz="1600" dirty="0" err="1">
              <a:latin typeface="Times New Roman" panose="02020603050405020304" pitchFamily="18" charset="0"/>
              <a:cs typeface="Times New Roman" panose="02020603050405020304" pitchFamily="18" charset="0"/>
            </a:rPr>
            <a:t>uptoskills</a:t>
          </a:r>
          <a:r>
            <a:rPr lang="en-US" sz="1600" dirty="0">
              <a:latin typeface="Times New Roman" panose="02020603050405020304" pitchFamily="18" charset="0"/>
              <a:cs typeface="Times New Roman" panose="02020603050405020304" pitchFamily="18" charset="0"/>
            </a:rPr>
            <a:t> website using HTML and CSS. </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pPr algn="just"/>
          <a:r>
            <a:rPr lang="en-US" dirty="0">
              <a:latin typeface="Times New Roman" panose="02020603050405020304" pitchFamily="18" charset="0"/>
              <a:cs typeface="Times New Roman" panose="02020603050405020304" pitchFamily="18" charset="0"/>
            </a:rPr>
            <a:t>We will work on the front-end part of the Web Development in collaboration with the team members.</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pPr algn="l"/>
          <a:r>
            <a:rPr lang="en-US" dirty="0">
              <a:latin typeface="Times New Roman" panose="02020603050405020304" pitchFamily="18" charset="0"/>
              <a:cs typeface="Times New Roman" panose="02020603050405020304" pitchFamily="18" charset="0"/>
            </a:rPr>
            <a:t>We will work on the back- end part of the Web Development</a:t>
          </a:r>
        </a:p>
        <a:p>
          <a:pPr algn="l"/>
          <a:r>
            <a:rPr lang="en-US" dirty="0">
              <a:latin typeface="Times New Roman" panose="02020603050405020304" pitchFamily="18" charset="0"/>
              <a:cs typeface="Times New Roman" panose="02020603050405020304" pitchFamily="18" charset="0"/>
            </a:rPr>
            <a:t>in collaboration with the team members. </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8213CF90-5AEB-40A7-AECD-6587CCC3C5D8}">
      <dgm:prSet/>
      <dgm:spPr/>
      <dgm:t>
        <a:bodyPr/>
        <a:lstStyle/>
        <a:p>
          <a:r>
            <a:rPr lang="en-US" dirty="0"/>
            <a:t>We will collaboratively work on the assigned tasks using the frameworks.  </a:t>
          </a:r>
          <a:endParaRPr lang="en-IN" dirty="0"/>
        </a:p>
      </dgm:t>
    </dgm:pt>
    <dgm:pt modelId="{9CDF9EA6-002E-4AF3-AE03-8C0F31BBCA26}" type="parTrans" cxnId="{EDDEBA61-A8D6-4976-BE15-86A0393CB870}">
      <dgm:prSet/>
      <dgm:spPr/>
      <dgm:t>
        <a:bodyPr/>
        <a:lstStyle/>
        <a:p>
          <a:endParaRPr lang="en-IN"/>
        </a:p>
      </dgm:t>
    </dgm:pt>
    <dgm:pt modelId="{A1DDB596-BEDF-41FF-846A-3F304D84D1C9}" type="sibTrans" cxnId="{EDDEBA61-A8D6-4976-BE15-86A0393CB870}">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A303CB23-C07B-4FD8-8879-3E5BF171954A}" type="presOf" srcId="{8213CF90-5AEB-40A7-AECD-6587CCC3C5D8}" destId="{FC0F1314-3294-4A8C-8DCE-EB53E236164C}"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EDDEBA61-A8D6-4976-BE15-86A0393CB870}" srcId="{5E92505A-51E0-4F78-B3C5-704ACF8710DE}" destId="{8213CF90-5AEB-40A7-AECD-6587CCC3C5D8}" srcOrd="0" destOrd="0" parTransId="{9CDF9EA6-002E-4AF3-AE03-8C0F31BBCA26}" sibTransId="{A1DDB596-BEDF-41FF-846A-3F304D84D1C9}"/>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2B2182A0-E487-434C-89A9-3B3D9F8BF8B8}" type="presOf" srcId="{8213CF90-5AEB-40A7-AECD-6587CCC3C5D8}" destId="{98225A61-A0EC-450A-BED8-EF2E47E8FD18}" srcOrd="1"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29537" y="762098"/>
          <a:ext cx="1371737" cy="3265908"/>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US" sz="1400" kern="1200" dirty="0"/>
            <a:t>We will collaboratively work on the assigned tasks using the frameworks.  </a:t>
          </a:r>
          <a:endParaRPr lang="en-IN" sz="1400" kern="1200" dirty="0"/>
        </a:p>
      </dsp:txBody>
      <dsp:txXfrm>
        <a:off x="6803474" y="762098"/>
        <a:ext cx="1197801" cy="3265908"/>
      </dsp:txXfrm>
    </dsp:sp>
    <dsp:sp modelId="{2AAD338D-3122-4454-9A67-16BE024D44E3}">
      <dsp:nvSpPr>
        <dsp:cNvPr id="0" name=""/>
        <dsp:cNvSpPr/>
      </dsp:nvSpPr>
      <dsp:spPr>
        <a:xfrm>
          <a:off x="6629537" y="0"/>
          <a:ext cx="1371737" cy="76209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29537" y="0"/>
        <a:ext cx="1371737" cy="762098"/>
      </dsp:txXfrm>
    </dsp:sp>
    <dsp:sp modelId="{2532504F-5FE1-4C97-B485-F05E8885EACC}">
      <dsp:nvSpPr>
        <dsp:cNvPr id="0" name=""/>
        <dsp:cNvSpPr/>
      </dsp:nvSpPr>
      <dsp:spPr>
        <a:xfrm>
          <a:off x="5257800" y="762098"/>
          <a:ext cx="1371737" cy="3048395"/>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We will work on the back- end part of the Web Development</a:t>
          </a:r>
        </a:p>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in collaboration with the team members. </a:t>
          </a:r>
        </a:p>
      </dsp:txBody>
      <dsp:txXfrm>
        <a:off x="5431736" y="762098"/>
        <a:ext cx="1197801" cy="3048395"/>
      </dsp:txXfrm>
    </dsp:sp>
    <dsp:sp modelId="{4C66D42D-7E6D-4563-AFDC-369C30B73F70}">
      <dsp:nvSpPr>
        <dsp:cNvPr id="0" name=""/>
        <dsp:cNvSpPr/>
      </dsp:nvSpPr>
      <dsp:spPr>
        <a:xfrm>
          <a:off x="5257800" y="110770"/>
          <a:ext cx="1371737" cy="65334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0770"/>
        <a:ext cx="1371737" cy="653342"/>
      </dsp:txXfrm>
    </dsp:sp>
    <dsp:sp modelId="{06F8D57B-EDF4-4CF4-8700-DC2CA3E3028E}">
      <dsp:nvSpPr>
        <dsp:cNvPr id="0" name=""/>
        <dsp:cNvSpPr/>
      </dsp:nvSpPr>
      <dsp:spPr>
        <a:xfrm>
          <a:off x="3886062" y="762098"/>
          <a:ext cx="1371737" cy="2830480"/>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just"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We will work on the front-end part of the Web Development in collaboration with the team members.</a:t>
          </a:r>
        </a:p>
      </dsp:txBody>
      <dsp:txXfrm>
        <a:off x="4059998" y="762098"/>
        <a:ext cx="1197801" cy="2830480"/>
      </dsp:txXfrm>
    </dsp:sp>
    <dsp:sp modelId="{00BB3360-A9BB-4051-A4B1-1216F82F642C}">
      <dsp:nvSpPr>
        <dsp:cNvPr id="0" name=""/>
        <dsp:cNvSpPr/>
      </dsp:nvSpPr>
      <dsp:spPr>
        <a:xfrm>
          <a:off x="3886062" y="217915"/>
          <a:ext cx="1371737" cy="54418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86062" y="217915"/>
        <a:ext cx="1371737" cy="544183"/>
      </dsp:txXfrm>
    </dsp:sp>
    <dsp:sp modelId="{A134CDD1-D85F-44EF-8BEE-9F99A855C1E6}">
      <dsp:nvSpPr>
        <dsp:cNvPr id="0" name=""/>
        <dsp:cNvSpPr/>
      </dsp:nvSpPr>
      <dsp:spPr>
        <a:xfrm>
          <a:off x="2514324" y="762098"/>
          <a:ext cx="1371737" cy="261256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just"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Our first task was to create the homepage of </a:t>
          </a:r>
          <a:r>
            <a:rPr lang="en-US" sz="1600" kern="1200" dirty="0" err="1">
              <a:latin typeface="Times New Roman" panose="02020603050405020304" pitchFamily="18" charset="0"/>
              <a:cs typeface="Times New Roman" panose="02020603050405020304" pitchFamily="18" charset="0"/>
            </a:rPr>
            <a:t>uptoskills</a:t>
          </a:r>
          <a:r>
            <a:rPr lang="en-US" sz="1600" kern="1200" dirty="0">
              <a:latin typeface="Times New Roman" panose="02020603050405020304" pitchFamily="18" charset="0"/>
              <a:cs typeface="Times New Roman" panose="02020603050405020304" pitchFamily="18" charset="0"/>
            </a:rPr>
            <a:t> website using HTML and CSS. </a:t>
          </a:r>
        </a:p>
      </dsp:txBody>
      <dsp:txXfrm>
        <a:off x="2688260" y="762098"/>
        <a:ext cx="1197801" cy="2612565"/>
      </dsp:txXfrm>
    </dsp:sp>
    <dsp:sp modelId="{65257024-FAC0-4522-B139-1CC85B547BE8}">
      <dsp:nvSpPr>
        <dsp:cNvPr id="0" name=""/>
        <dsp:cNvSpPr/>
      </dsp:nvSpPr>
      <dsp:spPr>
        <a:xfrm>
          <a:off x="2514324" y="326671"/>
          <a:ext cx="1371737" cy="43542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514324" y="326671"/>
        <a:ext cx="1371737" cy="435427"/>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3/18/2025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3/18/2025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3/18/2025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3/18/2025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3/18/2025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3/18/2025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3/18/2025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3/18/2025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3/18/2025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3/18/2025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3/18/2025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3/18/2025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3/18/2025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096000" y="1619055"/>
            <a:ext cx="6096000" cy="2132513"/>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p>
          <a:p>
            <a:pPr marL="0" marR="0" lvl="0" indent="0" algn="ctr" rtl="0">
              <a:spcBef>
                <a:spcPts val="0"/>
              </a:spcBef>
              <a:spcAft>
                <a:spcPts val="0"/>
              </a:spcAft>
              <a:buClr>
                <a:srgbClr val="17365D"/>
              </a:buClr>
              <a:buSzPts val="2000"/>
              <a:buFont typeface="Arial"/>
              <a:buNone/>
            </a:pPr>
            <a:r>
              <a:rPr lang="en-US" sz="2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Mr. Md </a:t>
            </a:r>
            <a:r>
              <a:rPr lang="en-US" sz="2000" dirty="0" err="1">
                <a:solidFill>
                  <a:srgbClr val="FF0000"/>
                </a:solidFill>
                <a:latin typeface="Times New Roman" panose="02020603050405020304" pitchFamily="18" charset="0"/>
                <a:ea typeface="Cambria" panose="02040503050406030204" pitchFamily="18" charset="0"/>
                <a:cs typeface="Times New Roman" panose="02020603050405020304" pitchFamily="18" charset="0"/>
              </a:rPr>
              <a:t>Ziaur</a:t>
            </a:r>
            <a:r>
              <a:rPr lang="en-US" sz="2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Rahman</a:t>
            </a:r>
          </a:p>
          <a:p>
            <a:pPr marL="0" marR="0" lvl="0" indent="0" algn="ctr" rtl="0">
              <a:spcBef>
                <a:spcPts val="0"/>
              </a:spcBef>
              <a:spcAft>
                <a:spcPts val="0"/>
              </a:spcAft>
              <a:buClr>
                <a:srgbClr val="17365D"/>
              </a:buClr>
              <a:buSzPts val="2000"/>
              <a:buFont typeface="Arial"/>
              <a:buNone/>
            </a:pPr>
            <a:r>
              <a:rPr lang="en-US" sz="2000" b="1" i="0" u="none" strike="noStrike" cap="none" dirty="0">
                <a:solidFill>
                  <a:srgbClr val="FF0000"/>
                </a:solidFill>
                <a:latin typeface="Times New Roman" panose="02020603050405020304" pitchFamily="18" charset="0"/>
                <a:ea typeface="Cambria" panose="02040503050406030204" pitchFamily="18" charset="0"/>
                <a:cs typeface="Times New Roman" panose="02020603050405020304" pitchFamily="18" charset="0"/>
                <a:sym typeface="Verdana"/>
              </a:rPr>
              <a:t>Assistant Professor</a:t>
            </a:r>
            <a:endParaRPr lang="en-US" sz="2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School of Computer Science and Engineering</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Presidency University</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endPar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3975652"/>
            <a:ext cx="12249915" cy="17167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Science And Engineering</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Asif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Mr.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Amarnath J.L &amp; Dr. Jayanthi.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Review-1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DOMAIN : Web Development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24733029"/>
              </p:ext>
            </p:extLst>
          </p:nvPr>
        </p:nvGraphicFramePr>
        <p:xfrm>
          <a:off x="601909" y="1608162"/>
          <a:ext cx="5321552" cy="2071772"/>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42650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42650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K Pavithra</a:t>
                      </a:r>
                    </a:p>
                  </a:txBody>
                  <a:tcPr/>
                </a:tc>
                <a:extLst>
                  <a:ext uri="{0D108BD9-81ED-4DB2-BD59-A6C34878D82A}">
                    <a16:rowId xmlns:a16="http://schemas.microsoft.com/office/drawing/2014/main" val="673540802"/>
                  </a:ext>
                </a:extLst>
              </a:tr>
              <a:tr h="42650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20211CSE0690</a:t>
                      </a:r>
                    </a:p>
                  </a:txBody>
                  <a:tcPr/>
                </a:tc>
                <a:extLst>
                  <a:ext uri="{0D108BD9-81ED-4DB2-BD59-A6C34878D82A}">
                    <a16:rowId xmlns:a16="http://schemas.microsoft.com/office/drawing/2014/main" val="1825509489"/>
                  </a:ext>
                </a:extLst>
              </a:tr>
              <a:tr h="42650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8CSE07</a:t>
                      </a:r>
                    </a:p>
                  </a:txBody>
                  <a:tcPr/>
                </a:tc>
                <a:extLst>
                  <a:ext uri="{0D108BD9-81ED-4DB2-BD59-A6C34878D82A}">
                    <a16:rowId xmlns:a16="http://schemas.microsoft.com/office/drawing/2014/main" val="1278268189"/>
                  </a:ext>
                </a:extLst>
              </a:tr>
              <a:tr h="343426">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G-07</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Work</a:t>
            </a:r>
          </a:p>
        </p:txBody>
      </p:sp>
      <p:sp>
        <p:nvSpPr>
          <p:cNvPr id="3" name="Content Placeholder 2"/>
          <p:cNvSpPr>
            <a:spLocks noGrp="1"/>
          </p:cNvSpPr>
          <p:nvPr>
            <p:ph idx="1"/>
          </p:nvPr>
        </p:nvSpPr>
        <p:spPr>
          <a:xfrm>
            <a:off x="838200" y="1184367"/>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Develop a structured and interactive </a:t>
            </a:r>
            <a:r>
              <a:rPr lang="en-US" sz="2400" b="1" dirty="0">
                <a:latin typeface="Times New Roman" panose="02020603050405020304" pitchFamily="18" charset="0"/>
                <a:cs typeface="Times New Roman" panose="02020603050405020304" pitchFamily="18" charset="0"/>
              </a:rPr>
              <a:t>HRMS Features Webpage</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Enhance user engagement through interactive components.</a:t>
            </a:r>
          </a:p>
          <a:p>
            <a:pPr algn="just">
              <a:lnSpc>
                <a:spcPct val="100000"/>
              </a:lnSpc>
            </a:pPr>
            <a:r>
              <a:rPr lang="en-US" sz="2400" dirty="0">
                <a:latin typeface="Times New Roman" panose="02020603050405020304" pitchFamily="18" charset="0"/>
                <a:cs typeface="Times New Roman" panose="02020603050405020304" pitchFamily="18" charset="0"/>
              </a:rPr>
              <a:t>Provide a </a:t>
            </a:r>
            <a:r>
              <a:rPr lang="en-US" sz="2400" b="1" dirty="0">
                <a:latin typeface="Times New Roman" panose="02020603050405020304" pitchFamily="18" charset="0"/>
                <a:cs typeface="Times New Roman" panose="02020603050405020304" pitchFamily="18" charset="0"/>
              </a:rPr>
              <a:t>clear, accessible, and organized</a:t>
            </a:r>
            <a:r>
              <a:rPr lang="en-US" sz="2400" dirty="0">
                <a:latin typeface="Times New Roman" panose="02020603050405020304" pitchFamily="18" charset="0"/>
                <a:cs typeface="Times New Roman" panose="02020603050405020304" pitchFamily="18" charset="0"/>
              </a:rPr>
              <a:t> navigation experience.</a:t>
            </a:r>
          </a:p>
          <a:p>
            <a:pPr algn="just">
              <a:lnSpc>
                <a:spcPct val="100000"/>
              </a:lnSpc>
            </a:pPr>
            <a:r>
              <a:rPr lang="en-IN" sz="2400" dirty="0">
                <a:latin typeface="Times New Roman" panose="02020603050405020304" pitchFamily="18" charset="0"/>
                <a:cs typeface="Times New Roman" panose="02020603050405020304" pitchFamily="18" charset="0"/>
              </a:rPr>
              <a:t>Implement responsive design principles for </a:t>
            </a:r>
            <a:r>
              <a:rPr lang="en-IN" sz="2400" b="1" dirty="0">
                <a:latin typeface="Times New Roman" panose="02020603050405020304" pitchFamily="18" charset="0"/>
                <a:cs typeface="Times New Roman" panose="02020603050405020304" pitchFamily="18" charset="0"/>
              </a:rPr>
              <a:t>mobile-friendliness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44"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838200" y="1184367"/>
            <a:ext cx="10515600" cy="4058194"/>
          </a:xfrm>
        </p:spPr>
        <p:txBody>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The existing HRMS platforms often lack a user-friendly interface, leading to difficulties in navigation and reduced user engagement. The objective is to create a structured, interactive, and visually appealing HRMS Features webpage.</a:t>
            </a:r>
          </a:p>
          <a:p>
            <a:pPr algn="just">
              <a:lnSpc>
                <a:spcPct val="100000"/>
              </a:lnSpc>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121"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838200" y="1184367"/>
            <a:ext cx="10515600" cy="4058194"/>
          </a:xfrm>
        </p:spPr>
        <p:txBody>
          <a:bodyPr/>
          <a:lstStyle/>
          <a:p>
            <a:pPr algn="just">
              <a:lnSpc>
                <a:spcPct val="1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Front-End:</a:t>
            </a:r>
            <a:r>
              <a:rPr lang="en-IN" sz="2400" dirty="0">
                <a:latin typeface="Times New Roman" panose="02020603050405020304" pitchFamily="18" charset="0"/>
                <a:cs typeface="Times New Roman" panose="02020603050405020304" pitchFamily="18" charset="0"/>
              </a:rPr>
              <a:t> HTML, CSS, JavaScript</a:t>
            </a:r>
          </a:p>
          <a:p>
            <a:pPr algn="just">
              <a:lnSpc>
                <a:spcPct val="1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Libraries &amp; Dependencies:</a:t>
            </a:r>
            <a:r>
              <a:rPr lang="en-IN" sz="2400" dirty="0">
                <a:latin typeface="Times New Roman" panose="02020603050405020304" pitchFamily="18" charset="0"/>
                <a:cs typeface="Times New Roman" panose="02020603050405020304" pitchFamily="18" charset="0"/>
              </a:rPr>
              <a:t> Font Awesome, GitHub for version control</a:t>
            </a:r>
          </a:p>
          <a:p>
            <a:pPr algn="just">
              <a:lnSpc>
                <a:spcPct val="1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Browser Compatibility:</a:t>
            </a:r>
            <a:r>
              <a:rPr lang="en-IN" sz="2400" dirty="0">
                <a:latin typeface="Times New Roman" panose="02020603050405020304" pitchFamily="18" charset="0"/>
                <a:cs typeface="Times New Roman" panose="02020603050405020304" pitchFamily="18" charset="0"/>
              </a:rPr>
              <a:t> Chrome, Firefox, Edge</a:t>
            </a:r>
          </a:p>
          <a:p>
            <a:pPr algn="just">
              <a:lnSpc>
                <a:spcPct val="100000"/>
              </a:lnSpc>
            </a:pPr>
            <a:r>
              <a:rPr lang="en-IN" sz="2400" b="1" dirty="0">
                <a:latin typeface="Times New Roman" panose="02020603050405020304" pitchFamily="18" charset="0"/>
                <a:cs typeface="Times New Roman" panose="02020603050405020304" pitchFamily="18" charset="0"/>
              </a:rPr>
              <a:t>Development Tools:</a:t>
            </a:r>
            <a:r>
              <a:rPr lang="en-IN" sz="2400" dirty="0">
                <a:latin typeface="Times New Roman" panose="02020603050405020304" pitchFamily="18" charset="0"/>
                <a:cs typeface="Times New Roman" panose="02020603050405020304" pitchFamily="18" charset="0"/>
              </a:rPr>
              <a:t> VS Code</a:t>
            </a:r>
          </a:p>
          <a:p>
            <a:pPr algn="just">
              <a:lnSpc>
                <a:spcPct val="10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lgn="just">
              <a:lnSpc>
                <a:spcPct val="100000"/>
              </a:lnSpc>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Work</a:t>
            </a:r>
          </a:p>
        </p:txBody>
      </p:sp>
      <p:sp>
        <p:nvSpPr>
          <p:cNvPr id="3" name="Content Placeholder 2"/>
          <p:cNvSpPr>
            <a:spLocks noGrp="1"/>
          </p:cNvSpPr>
          <p:nvPr>
            <p:ph idx="1"/>
          </p:nvPr>
        </p:nvSpPr>
        <p:spPr>
          <a:xfrm>
            <a:off x="838200" y="1184367"/>
            <a:ext cx="10515600" cy="4058194"/>
          </a:xfrm>
        </p:spPr>
        <p:txBody>
          <a:bodyPr/>
          <a:lstStyle/>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Enhanced User Experience:</a:t>
            </a:r>
            <a:r>
              <a:rPr lang="en-US" sz="2400" dirty="0">
                <a:latin typeface="Times New Roman" panose="02020603050405020304" pitchFamily="18" charset="0"/>
                <a:cs typeface="Times New Roman" panose="02020603050405020304" pitchFamily="18" charset="0"/>
              </a:rPr>
              <a:t> Improved layout and clear navigation.</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Interactive Features:</a:t>
            </a:r>
            <a:r>
              <a:rPr lang="en-US" sz="2400" dirty="0">
                <a:latin typeface="Times New Roman" panose="02020603050405020304" pitchFamily="18" charset="0"/>
                <a:cs typeface="Times New Roman" panose="02020603050405020304" pitchFamily="18" charset="0"/>
              </a:rPr>
              <a:t> Click-enabled feature cards for user engagement.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Responsive Design:</a:t>
            </a:r>
            <a:r>
              <a:rPr lang="en-US" sz="2400" dirty="0">
                <a:latin typeface="Times New Roman" panose="02020603050405020304" pitchFamily="18" charset="0"/>
                <a:cs typeface="Times New Roman" panose="02020603050405020304" pitchFamily="18" charset="0"/>
              </a:rPr>
              <a:t> Mobile and desktop compatibility.</a:t>
            </a:r>
          </a:p>
          <a:p>
            <a:pPr algn="just">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graphicFrame>
        <p:nvGraphicFramePr>
          <p:cNvPr id="9" name="Content Placeholder 7">
            <a:extLst>
              <a:ext uri="{FF2B5EF4-FFF2-40B4-BE49-F238E27FC236}">
                <a16:creationId xmlns:a16="http://schemas.microsoft.com/office/drawing/2014/main" id="{97CDC9BA-091C-2CEE-198E-65B7A459DD62}"/>
              </a:ext>
            </a:extLst>
          </p:cNvPr>
          <p:cNvGraphicFramePr>
            <a:graphicFrameLocks noGrp="1"/>
          </p:cNvGraphicFramePr>
          <p:nvPr>
            <p:ph idx="1"/>
            <p:extLst>
              <p:ext uri="{D42A27DB-BD31-4B8C-83A1-F6EECF244321}">
                <p14:modId xmlns:p14="http://schemas.microsoft.com/office/powerpoint/2010/main" val="3670874585"/>
              </p:ext>
            </p:extLst>
          </p:nvPr>
        </p:nvGraphicFramePr>
        <p:xfrm>
          <a:off x="838200" y="961436"/>
          <a:ext cx="10515600" cy="4028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
        <p:nvSpPr>
          <p:cNvPr id="3" name="Content Placeholder 2"/>
          <p:cNvSpPr>
            <a:spLocks noGrp="1"/>
          </p:cNvSpPr>
          <p:nvPr>
            <p:ph idx="1"/>
          </p:nvPr>
        </p:nvSpPr>
        <p:spPr>
          <a:xfrm>
            <a:off x="968823" y="1171829"/>
            <a:ext cx="10515600" cy="4351338"/>
          </a:xfrm>
        </p:spPr>
        <p:txBody>
          <a:bodyPr/>
          <a:lstStyle/>
          <a:p>
            <a:pPr marL="0" indent="0">
              <a:buNone/>
            </a:pPr>
            <a:r>
              <a:rPr lang="en-US" b="1" dirty="0">
                <a:solidFill>
                  <a:schemeClr val="tx2"/>
                </a:solidFill>
                <a:latin typeface="Calibri" panose="020F0502020204030204" pitchFamily="34" charset="0"/>
                <a:ea typeface="Calibri" panose="020F0502020204030204" pitchFamily="34" charset="0"/>
                <a:cs typeface="Calibri" panose="020F0502020204030204" pitchFamily="34" charset="0"/>
              </a:rPr>
              <a:t>https://github.com/customerservicechatbot</a:t>
            </a:r>
            <a:endParaRPr lang="en-US" dirty="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16</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Times New Roman" panose="02020603050405020304" pitchFamily="18" charset="0"/>
                <a:ea typeface="Cambria" panose="02040503050406030204" pitchFamily="18" charset="0"/>
                <a:cs typeface="Times New Roman" panose="02020603050405020304" pitchFamily="18" charset="0"/>
              </a:rPr>
              <a:t>Contents</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73" y="209921"/>
            <a:ext cx="10515600" cy="509518"/>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Organization</a:t>
            </a:r>
          </a:p>
        </p:txBody>
      </p:sp>
      <p:sp>
        <p:nvSpPr>
          <p:cNvPr id="3" name="Content Placeholder 2"/>
          <p:cNvSpPr>
            <a:spLocks noGrp="1"/>
          </p:cNvSpPr>
          <p:nvPr>
            <p:ph idx="1"/>
          </p:nvPr>
        </p:nvSpPr>
        <p:spPr>
          <a:xfrm>
            <a:off x="717619" y="743688"/>
            <a:ext cx="10515600" cy="4333745"/>
          </a:xfrm>
        </p:spPr>
        <p:txBody>
          <a:bodyPr/>
          <a:lstStyle/>
          <a:p>
            <a:pPr algn="just">
              <a:lnSpc>
                <a:spcPct val="100000"/>
              </a:lnSpc>
            </a:pPr>
            <a:r>
              <a:rPr lang="en-US" sz="2400" b="1" dirty="0">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is one of India's largest Skill-Tech companies, focused on providing free skill development programs to students and professionals. Founded in 2015, the organization has trained over 1.2 million individuals and collaborated with more than 10,000 colleges. Their mission is to empower youth with industry-relevant skills for successful careers through innovative and accessible learning solutions.</a:t>
            </a:r>
          </a:p>
          <a:p>
            <a:pPr marL="0" indent="0" algn="just">
              <a:lnSpc>
                <a:spcPct val="100000"/>
              </a:lnSpc>
              <a:buNone/>
            </a:pPr>
            <a:r>
              <a:rPr lang="en-US" sz="2400" b="1" dirty="0">
                <a:latin typeface="Times New Roman" panose="02020603050405020304" pitchFamily="18" charset="0"/>
                <a:cs typeface="Times New Roman" panose="02020603050405020304" pitchFamily="18" charset="0"/>
              </a:rPr>
              <a:t>   Products &amp; Services: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Skill Development &amp; Certification Courses</a:t>
            </a:r>
            <a:r>
              <a:rPr lang="en-US" sz="2400" dirty="0">
                <a:latin typeface="Times New Roman" panose="02020603050405020304" pitchFamily="18" charset="0"/>
                <a:cs typeface="Times New Roman" panose="02020603050405020304" pitchFamily="18" charset="0"/>
              </a:rPr>
              <a:t>: Offers both technical and non-technical training.</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On/Off Campus Training &amp; Placement</a:t>
            </a:r>
            <a:r>
              <a:rPr lang="en-US" sz="2400" dirty="0">
                <a:latin typeface="Times New Roman" panose="02020603050405020304" pitchFamily="18" charset="0"/>
                <a:cs typeface="Times New Roman" panose="02020603050405020304" pitchFamily="18" charset="0"/>
              </a:rPr>
              <a:t>: Provides training programs that prepare students for job opportunities.</a:t>
            </a:r>
          </a:p>
          <a:p>
            <a:pPr>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D46AB-9F75-2371-1BF3-95C0293A5F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F75302-A44F-629E-E8F6-02F8EBC84FC9}"/>
              </a:ext>
            </a:extLst>
          </p:cNvPr>
          <p:cNvSpPr>
            <a:spLocks noGrp="1"/>
          </p:cNvSpPr>
          <p:nvPr>
            <p:ph type="title"/>
          </p:nvPr>
        </p:nvSpPr>
        <p:spPr>
          <a:xfrm>
            <a:off x="396073" y="226961"/>
            <a:ext cx="10515600" cy="509518"/>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Organization</a:t>
            </a:r>
          </a:p>
        </p:txBody>
      </p:sp>
      <p:sp>
        <p:nvSpPr>
          <p:cNvPr id="3" name="Content Placeholder 2">
            <a:extLst>
              <a:ext uri="{FF2B5EF4-FFF2-40B4-BE49-F238E27FC236}">
                <a16:creationId xmlns:a16="http://schemas.microsoft.com/office/drawing/2014/main" id="{45E14FFE-6471-2A02-97BE-EC28F36F7285}"/>
              </a:ext>
            </a:extLst>
          </p:cNvPr>
          <p:cNvSpPr>
            <a:spLocks noGrp="1"/>
          </p:cNvSpPr>
          <p:nvPr>
            <p:ph idx="1"/>
          </p:nvPr>
        </p:nvSpPr>
        <p:spPr>
          <a:xfrm>
            <a:off x="838200" y="904462"/>
            <a:ext cx="10515600" cy="4333745"/>
          </a:xfrm>
        </p:spPr>
        <p:txBody>
          <a:bodyPr/>
          <a:lstStyle/>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Entrepreneurship Programs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Focuses on empowering rural areas through skill-based entrepreneurship.</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Training &amp; Brand Awareness Campaigns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businesses in upskilling</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employees and increasing brand presence.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IN" sz="2400" b="1" dirty="0">
                <a:latin typeface="Times New Roman" panose="02020603050405020304" pitchFamily="18" charset="0"/>
                <a:cs typeface="Times New Roman" panose="02020603050405020304" pitchFamily="18" charset="0"/>
              </a:rPr>
              <a:t>Clients &amp; Impact:</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UPTOSKILLS has placed over 76,000 students in various industries and provided 1,321+ internship opportunities. The company works closely with academic institutions and businesses to bridge the gap between education and employment.</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spcBef>
                <a:spcPct val="0"/>
              </a:spcBef>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E1314F2-AC59-66DB-815E-96356A36ED26}"/>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21444507"/>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73" y="255289"/>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a:t>
            </a:r>
          </a:p>
        </p:txBody>
      </p:sp>
      <p:sp>
        <p:nvSpPr>
          <p:cNvPr id="3" name="Content Placeholder 2"/>
          <p:cNvSpPr>
            <a:spLocks noGrp="1"/>
          </p:cNvSpPr>
          <p:nvPr>
            <p:ph idx="1"/>
          </p:nvPr>
        </p:nvSpPr>
        <p:spPr>
          <a:xfrm>
            <a:off x="636723" y="983400"/>
            <a:ext cx="11250477" cy="4133068"/>
          </a:xfrm>
        </p:spPr>
        <p:txBody>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In the internship at </a:t>
            </a:r>
            <a:r>
              <a:rPr lang="en-US" sz="2400" dirty="0" err="1">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Tech Foundation in the Web Development domain, We will work on various aspects of website creation and maintenance, gaining hands-on experience in coding,  and design.</a:t>
            </a:r>
          </a:p>
          <a:p>
            <a:pPr algn="just">
              <a:lnSpc>
                <a:spcPct val="100000"/>
              </a:lnSpc>
            </a:pPr>
            <a:r>
              <a:rPr lang="en-US" sz="2400" b="1" dirty="0">
                <a:latin typeface="Times New Roman" panose="02020603050405020304" pitchFamily="18" charset="0"/>
                <a:cs typeface="Times New Roman" panose="02020603050405020304" pitchFamily="18" charset="0"/>
              </a:rPr>
              <a:t>Technology we will be using are: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Frontend Development – HTML, CSS, JavaScript, and frameworks.</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Backend Development – Node.js, Python, Ruby or PHP for server-side logic.</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Importance of Web Development in the Industry:</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Business Growth: A strong web presence helps businesses reach wider audiences.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User Experience: A well-designed website improves engagement and conversion</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rates.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Our team consist of 26 members, which is divided into two sub groups.</a:t>
            </a:r>
          </a:p>
          <a:p>
            <a:pPr algn="just">
              <a:lnSpc>
                <a:spcPct val="100000"/>
              </a:lnSpc>
            </a:pPr>
            <a:r>
              <a:rPr lang="en-US" sz="2400" dirty="0">
                <a:latin typeface="Times New Roman" panose="02020603050405020304" pitchFamily="18" charset="0"/>
                <a:cs typeface="Times New Roman" panose="02020603050405020304" pitchFamily="18" charset="0"/>
              </a:rPr>
              <a:t>Our team has one main team leader. One sub group is led by the main team leader and another group  by the sub group leader.</a:t>
            </a:r>
          </a:p>
          <a:p>
            <a:pPr algn="just">
              <a:lnSpc>
                <a:spcPct val="100000"/>
              </a:lnSpc>
            </a:pPr>
            <a:r>
              <a:rPr lang="en-US" sz="2400" dirty="0">
                <a:latin typeface="Times New Roman" panose="02020603050405020304" pitchFamily="18" charset="0"/>
                <a:cs typeface="Times New Roman" panose="02020603050405020304" pitchFamily="18" charset="0"/>
              </a:rPr>
              <a:t>We all work on the tasks assigned by the respective team leaders and complete the tasks within the given deadline.</a:t>
            </a:r>
          </a:p>
          <a:p>
            <a:pPr algn="just">
              <a:lnSpc>
                <a:spcPct val="100000"/>
              </a:lnSpc>
            </a:pPr>
            <a:r>
              <a:rPr lang="en-US" sz="2400" dirty="0">
                <a:latin typeface="Times New Roman" panose="02020603050405020304" pitchFamily="18" charset="0"/>
                <a:cs typeface="Times New Roman" panose="02020603050405020304" pitchFamily="18" charset="0"/>
              </a:rPr>
              <a:t>Our reporting  manager is Mr. Shivam Agarwal </a:t>
            </a:r>
          </a:p>
          <a:p>
            <a:pPr algn="just">
              <a:lnSpc>
                <a:spcPct val="100000"/>
              </a:lnSpc>
            </a:pPr>
            <a:r>
              <a:rPr lang="en-US" sz="2400" dirty="0">
                <a:latin typeface="Times New Roman" panose="02020603050405020304" pitchFamily="18" charset="0"/>
                <a:cs typeface="Times New Roman" panose="02020603050405020304" pitchFamily="18" charset="0"/>
              </a:rPr>
              <a:t>Working on Human Resource Management Software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976" y="217852"/>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617137" y="923110"/>
            <a:ext cx="10515600" cy="4058194"/>
          </a:xfrm>
        </p:spPr>
        <p:txBody>
          <a:bodyPr/>
          <a:lstStyle/>
          <a:p>
            <a:pPr algn="just">
              <a:lnSpc>
                <a:spcPct val="100000"/>
              </a:lnSpc>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Limited Openings</a:t>
            </a:r>
            <a:r>
              <a:rPr lang="en-US" sz="2400" dirty="0">
                <a:latin typeface="Times New Roman" panose="02020603050405020304" pitchFamily="18" charset="0"/>
                <a:cs typeface="Times New Roman" panose="02020603050405020304" pitchFamily="18" charset="0"/>
              </a:rPr>
              <a:t>: Government internships may have fewer openings compared to private firms. Many positions are not widely advertised.</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Complex Application Process</a:t>
            </a:r>
            <a:r>
              <a:rPr lang="en-US" sz="2400" dirty="0">
                <a:latin typeface="Times New Roman" panose="02020603050405020304" pitchFamily="18" charset="0"/>
                <a:cs typeface="Times New Roman" panose="02020603050405020304" pitchFamily="18" charset="0"/>
              </a:rPr>
              <a:t>: Applications often require multiple forms, approvals, and background checks.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Competitive Selection</a:t>
            </a:r>
            <a:r>
              <a:rPr lang="en-US" sz="2400" dirty="0">
                <a:latin typeface="Times New Roman" panose="02020603050405020304" pitchFamily="18" charset="0"/>
                <a:cs typeface="Times New Roman" panose="02020603050405020304" pitchFamily="18" charset="0"/>
              </a:rPr>
              <a:t>: Government portals attract numerous applicants due to credibility and resume value.</a:t>
            </a:r>
          </a:p>
          <a:p>
            <a:pPr algn="just">
              <a:lnSpc>
                <a:spcPct val="100000"/>
              </a:lnSpc>
            </a:pPr>
            <a:endParaRPr lang="en-IN" sz="2400" dirty="0">
              <a:latin typeface="Times New Roman" panose="02020603050405020304" pitchFamily="18" charset="0"/>
              <a:cs typeface="Times New Roman" panose="02020603050405020304" pitchFamily="18" charset="0"/>
            </a:endParaRPr>
          </a:p>
          <a:p>
            <a:pPr algn="just">
              <a:lnSpc>
                <a:spcPct val="100000"/>
              </a:lnSpc>
            </a:pPr>
            <a:endParaRPr lang="en-IN" sz="2400" dirty="0">
              <a:latin typeface="Times New Roman" panose="02020603050405020304" pitchFamily="18" charset="0"/>
              <a:cs typeface="Times New Roman" panose="02020603050405020304" pitchFamily="18" charset="0"/>
            </a:endParaRPr>
          </a:p>
          <a:p>
            <a:pPr algn="just">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5003"/>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7"/>
            <a:ext cx="10515600" cy="4058194"/>
          </a:xfrm>
        </p:spPr>
        <p:txBody>
          <a:bodyPr/>
          <a:lstStyle/>
          <a:p>
            <a:pPr>
              <a:lnSpc>
                <a:spcPct val="100000"/>
              </a:lnSpc>
            </a:pPr>
            <a:r>
              <a:rPr lang="en-US" sz="2400" dirty="0">
                <a:latin typeface="Times New Roman" panose="02020603050405020304" pitchFamily="18" charset="0"/>
                <a:cs typeface="Times New Roman" panose="02020603050405020304" pitchFamily="18" charset="0"/>
              </a:rPr>
              <a:t>Analyze and evaluate the structure of an HRMS webpage.</a:t>
            </a:r>
          </a:p>
          <a:p>
            <a:pPr>
              <a:lnSpc>
                <a:spcPct val="100000"/>
              </a:lnSpc>
            </a:pPr>
            <a:r>
              <a:rPr lang="en-US" sz="2400" dirty="0">
                <a:latin typeface="Times New Roman" panose="02020603050405020304" pitchFamily="18" charset="0"/>
                <a:cs typeface="Times New Roman" panose="02020603050405020304" pitchFamily="18" charset="0"/>
              </a:rPr>
              <a:t>Assess the design and user experience.</a:t>
            </a:r>
          </a:p>
          <a:p>
            <a:pPr>
              <a:lnSpc>
                <a:spcPct val="100000"/>
              </a:lnSpc>
            </a:pPr>
            <a:r>
              <a:rPr lang="en-US" sz="2400" dirty="0">
                <a:latin typeface="Times New Roman" panose="02020603050405020304" pitchFamily="18" charset="0"/>
                <a:cs typeface="Times New Roman" panose="02020603050405020304" pitchFamily="18" charset="0"/>
              </a:rPr>
              <a:t>Understand the functionalities and features.</a:t>
            </a:r>
          </a:p>
          <a:p>
            <a:pPr>
              <a:lnSpc>
                <a:spcPct val="100000"/>
              </a:lnSpc>
            </a:pPr>
            <a:r>
              <a:rPr lang="en-US" sz="2400" dirty="0">
                <a:latin typeface="Times New Roman" panose="02020603050405020304" pitchFamily="18" charset="0"/>
                <a:cs typeface="Times New Roman" panose="02020603050405020304" pitchFamily="18" charset="0"/>
              </a:rPr>
              <a:t>Identify areas for improvement and propose enhancements.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r>
              <a:rPr lang="en-US" sz="2400" dirty="0">
                <a:latin typeface="Times New Roman" panose="02020603050405020304" pitchFamily="18" charset="0"/>
                <a:cs typeface="Times New Roman" panose="02020603050405020304" pitchFamily="18" charset="0"/>
              </a:rPr>
              <a:t>Research on modern </a:t>
            </a:r>
            <a:r>
              <a:rPr lang="en-US" sz="2400" b="1" dirty="0">
                <a:latin typeface="Times New Roman" panose="02020603050405020304" pitchFamily="18" charset="0"/>
                <a:cs typeface="Times New Roman" panose="02020603050405020304" pitchFamily="18" charset="0"/>
              </a:rPr>
              <a:t>HRMS software trends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Study of </a:t>
            </a:r>
            <a:r>
              <a:rPr lang="en-US" sz="2400" b="1" dirty="0">
                <a:latin typeface="Times New Roman" panose="02020603050405020304" pitchFamily="18" charset="0"/>
                <a:cs typeface="Times New Roman" panose="02020603050405020304" pitchFamily="18" charset="0"/>
              </a:rPr>
              <a:t>UI/UX best practices</a:t>
            </a:r>
            <a:r>
              <a:rPr lang="en-US" sz="2400" dirty="0">
                <a:latin typeface="Times New Roman" panose="02020603050405020304" pitchFamily="18" charset="0"/>
                <a:cs typeface="Times New Roman" panose="02020603050405020304" pitchFamily="18" charset="0"/>
              </a:rPr>
              <a:t> for HR management platforms.</a:t>
            </a:r>
          </a:p>
          <a:p>
            <a:r>
              <a:rPr lang="en-US" sz="2400" dirty="0">
                <a:latin typeface="Times New Roman" panose="02020603050405020304" pitchFamily="18" charset="0"/>
                <a:cs typeface="Times New Roman" panose="02020603050405020304" pitchFamily="18" charset="0"/>
              </a:rPr>
              <a:t>Comparison with existing HRMS solutions to evaluate </a:t>
            </a:r>
            <a:r>
              <a:rPr lang="en-US" sz="2400" b="1" dirty="0">
                <a:latin typeface="Times New Roman" panose="02020603050405020304" pitchFamily="18" charset="0"/>
                <a:cs typeface="Times New Roman" panose="02020603050405020304" pitchFamily="18" charset="0"/>
              </a:rPr>
              <a:t>strengths and gaps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7732</TotalTime>
  <Words>886</Words>
  <Application>Microsoft Office PowerPoint</Application>
  <PresentationFormat>Widescreen</PresentationFormat>
  <Paragraphs>123</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vt:lpstr>
      <vt:lpstr>Times New Roman</vt:lpstr>
      <vt:lpstr>Verdana</vt:lpstr>
      <vt:lpstr>Wingdings</vt:lpstr>
      <vt:lpstr>Office Theme</vt:lpstr>
      <vt:lpstr>PowerPoint Presentation</vt:lpstr>
      <vt:lpstr>Contents</vt:lpstr>
      <vt:lpstr>About Organization</vt:lpstr>
      <vt:lpstr>About Organization</vt:lpstr>
      <vt:lpstr>Working domain </vt:lpstr>
      <vt:lpstr>About your team and reporting Manager</vt:lpstr>
      <vt:lpstr>Challenges Faced in Internship</vt:lpstr>
      <vt:lpstr>Objectives of the work</vt:lpstr>
      <vt:lpstr>Literature Review</vt:lpstr>
      <vt:lpstr>Proposed Work</vt:lpstr>
      <vt:lpstr>Problem Statement</vt:lpstr>
      <vt:lpstr>System Requirements</vt:lpstr>
      <vt:lpstr>Advantages of Proposed 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pavik1504@outlook.com</cp:lastModifiedBy>
  <cp:revision>911</cp:revision>
  <cp:lastPrinted>2018-07-24T06:37:20Z</cp:lastPrinted>
  <dcterms:created xsi:type="dcterms:W3CDTF">2018-06-07T04:06:17Z</dcterms:created>
  <dcterms:modified xsi:type="dcterms:W3CDTF">2025-03-18T07:29:16Z</dcterms:modified>
</cp:coreProperties>
</file>