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230" r:id="rId1"/>
  </p:sldMasterIdLst>
  <p:notesMasterIdLst>
    <p:notesMasterId r:id="rId31"/>
  </p:notesMasterIdLst>
  <p:sldIdLst>
    <p:sldId id="483" r:id="rId2"/>
    <p:sldId id="484" r:id="rId3"/>
    <p:sldId id="470" r:id="rId4"/>
    <p:sldId id="491" r:id="rId5"/>
    <p:sldId id="478" r:id="rId6"/>
    <p:sldId id="481" r:id="rId7"/>
    <p:sldId id="480" r:id="rId8"/>
    <p:sldId id="482" r:id="rId9"/>
    <p:sldId id="486" r:id="rId10"/>
    <p:sldId id="487" r:id="rId11"/>
    <p:sldId id="490" r:id="rId12"/>
    <p:sldId id="488" r:id="rId13"/>
    <p:sldId id="489" r:id="rId14"/>
    <p:sldId id="492" r:id="rId15"/>
    <p:sldId id="493" r:id="rId16"/>
    <p:sldId id="494" r:id="rId17"/>
    <p:sldId id="495" r:id="rId18"/>
    <p:sldId id="496" r:id="rId19"/>
    <p:sldId id="497" r:id="rId20"/>
    <p:sldId id="498" r:id="rId21"/>
    <p:sldId id="501" r:id="rId22"/>
    <p:sldId id="503" r:id="rId23"/>
    <p:sldId id="502" r:id="rId24"/>
    <p:sldId id="500" r:id="rId25"/>
    <p:sldId id="499" r:id="rId26"/>
    <p:sldId id="476" r:id="rId27"/>
    <p:sldId id="485" r:id="rId28"/>
    <p:sldId id="473" r:id="rId29"/>
    <p:sldId id="468" r:id="rId30"/>
  </p:sldIdLst>
  <p:sldSz cx="12192000" cy="6858000"/>
  <p:notesSz cx="6954838" cy="9309100"/>
  <p:defaultTextStyle>
    <a:defPPr>
      <a:defRPr lang="en-US"/>
    </a:defPPr>
    <a:lvl1pPr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71180"/>
    <a:srgbClr val="FF3300"/>
    <a:srgbClr val="FAFAF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5F5CB06-5743-496D-90CC-84314BFC565F}" v="37" dt="2025-03-18T07:43:11.02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147" autoAdjust="0"/>
    <p:restoredTop sz="94434" autoAdjust="0"/>
  </p:normalViewPr>
  <p:slideViewPr>
    <p:cSldViewPr snapToGrid="0">
      <p:cViewPr varScale="1">
        <p:scale>
          <a:sx n="76" d="100"/>
          <a:sy n="76" d="100"/>
        </p:scale>
        <p:origin x="1166" y="53"/>
      </p:cViewPr>
      <p:guideLst>
        <p:guide orient="horz" pos="2160"/>
        <p:guide pos="3840"/>
      </p:guideLst>
    </p:cSldViewPr>
  </p:slideViewPr>
  <p:notesTextViewPr>
    <p:cViewPr>
      <p:scale>
        <a:sx n="1" d="1"/>
        <a:sy n="1" d="1"/>
      </p:scale>
      <p:origin x="0" y="0"/>
    </p:cViewPr>
  </p:notesTextViewPr>
  <p:sorterViewPr>
    <p:cViewPr>
      <p:scale>
        <a:sx n="100" d="100"/>
        <a:sy n="100" d="100"/>
      </p:scale>
      <p:origin x="0" y="-28938"/>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37"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udheshna shahabadi" userId="5350c70fd4c9defc" providerId="LiveId" clId="{D5F5CB06-5743-496D-90CC-84314BFC565F}"/>
    <pc:docChg chg="addSld modSld sldOrd">
      <pc:chgData name="sudheshna shahabadi" userId="5350c70fd4c9defc" providerId="LiveId" clId="{D5F5CB06-5743-496D-90CC-84314BFC565F}" dt="2025-03-18T07:43:11.028" v="176" actId="1076"/>
      <pc:docMkLst>
        <pc:docMk/>
      </pc:docMkLst>
      <pc:sldChg chg="modSp">
        <pc:chgData name="sudheshna shahabadi" userId="5350c70fd4c9defc" providerId="LiveId" clId="{D5F5CB06-5743-496D-90CC-84314BFC565F}" dt="2025-03-18T07:29:55.421" v="0" actId="1076"/>
        <pc:sldMkLst>
          <pc:docMk/>
          <pc:sldMk cId="4048130998" sldId="487"/>
        </pc:sldMkLst>
        <pc:spChg chg="mod">
          <ac:chgData name="sudheshna shahabadi" userId="5350c70fd4c9defc" providerId="LiveId" clId="{D5F5CB06-5743-496D-90CC-84314BFC565F}" dt="2025-03-18T07:29:55.421" v="0" actId="1076"/>
          <ac:spMkLst>
            <pc:docMk/>
            <pc:sldMk cId="4048130998" sldId="487"/>
            <ac:spMk id="2" creationId="{00000000-0000-0000-0000-000000000000}"/>
          </ac:spMkLst>
        </pc:spChg>
      </pc:sldChg>
      <pc:sldChg chg="modSp">
        <pc:chgData name="sudheshna shahabadi" userId="5350c70fd4c9defc" providerId="LiveId" clId="{D5F5CB06-5743-496D-90CC-84314BFC565F}" dt="2025-03-18T07:30:01.803" v="1" actId="1076"/>
        <pc:sldMkLst>
          <pc:docMk/>
          <pc:sldMk cId="2729537661" sldId="489"/>
        </pc:sldMkLst>
        <pc:spChg chg="mod">
          <ac:chgData name="sudheshna shahabadi" userId="5350c70fd4c9defc" providerId="LiveId" clId="{D5F5CB06-5743-496D-90CC-84314BFC565F}" dt="2025-03-18T07:30:01.803" v="1" actId="1076"/>
          <ac:spMkLst>
            <pc:docMk/>
            <pc:sldMk cId="2729537661" sldId="489"/>
            <ac:spMk id="2" creationId="{00000000-0000-0000-0000-000000000000}"/>
          </ac:spMkLst>
        </pc:spChg>
      </pc:sldChg>
      <pc:sldChg chg="modSp add mod ord">
        <pc:chgData name="sudheshna shahabadi" userId="5350c70fd4c9defc" providerId="LiveId" clId="{D5F5CB06-5743-496D-90CC-84314BFC565F}" dt="2025-03-18T07:32:51.800" v="28" actId="20577"/>
        <pc:sldMkLst>
          <pc:docMk/>
          <pc:sldMk cId="2685712824" sldId="492"/>
        </pc:sldMkLst>
        <pc:spChg chg="mod">
          <ac:chgData name="sudheshna shahabadi" userId="5350c70fd4c9defc" providerId="LiveId" clId="{D5F5CB06-5743-496D-90CC-84314BFC565F}" dt="2025-03-18T07:32:18.155" v="22" actId="20577"/>
          <ac:spMkLst>
            <pc:docMk/>
            <pc:sldMk cId="2685712824" sldId="492"/>
            <ac:spMk id="2" creationId="{225D2C0D-D676-AB92-6A59-3FB2FA8A99CF}"/>
          </ac:spMkLst>
        </pc:spChg>
        <pc:spChg chg="mod">
          <ac:chgData name="sudheshna shahabadi" userId="5350c70fd4c9defc" providerId="LiveId" clId="{D5F5CB06-5743-496D-90CC-84314BFC565F}" dt="2025-03-18T07:32:51.800" v="28" actId="20577"/>
          <ac:spMkLst>
            <pc:docMk/>
            <pc:sldMk cId="2685712824" sldId="492"/>
            <ac:spMk id="3" creationId="{9293F9CE-8EA2-5D54-1BD3-E161D55547A3}"/>
          </ac:spMkLst>
        </pc:spChg>
      </pc:sldChg>
      <pc:sldChg chg="addSp delSp modSp add mod">
        <pc:chgData name="sudheshna shahabadi" userId="5350c70fd4c9defc" providerId="LiveId" clId="{D5F5CB06-5743-496D-90CC-84314BFC565F}" dt="2025-03-18T07:35:29.600" v="57" actId="1076"/>
        <pc:sldMkLst>
          <pc:docMk/>
          <pc:sldMk cId="4139964265" sldId="493"/>
        </pc:sldMkLst>
        <pc:spChg chg="mod">
          <ac:chgData name="sudheshna shahabadi" userId="5350c70fd4c9defc" providerId="LiveId" clId="{D5F5CB06-5743-496D-90CC-84314BFC565F}" dt="2025-03-18T07:34:13.699" v="50" actId="20577"/>
          <ac:spMkLst>
            <pc:docMk/>
            <pc:sldMk cId="4139964265" sldId="493"/>
            <ac:spMk id="2" creationId="{589801B6-3603-EDEE-8AB6-FF66ED635E41}"/>
          </ac:spMkLst>
        </pc:spChg>
        <pc:spChg chg="del mod">
          <ac:chgData name="sudheshna shahabadi" userId="5350c70fd4c9defc" providerId="LiveId" clId="{D5F5CB06-5743-496D-90CC-84314BFC565F}" dt="2025-03-18T07:35:14.547" v="52" actId="931"/>
          <ac:spMkLst>
            <pc:docMk/>
            <pc:sldMk cId="4139964265" sldId="493"/>
            <ac:spMk id="3" creationId="{87F4932A-C771-8B79-57BB-192E8B7255E6}"/>
          </ac:spMkLst>
        </pc:spChg>
        <pc:picChg chg="add mod">
          <ac:chgData name="sudheshna shahabadi" userId="5350c70fd4c9defc" providerId="LiveId" clId="{D5F5CB06-5743-496D-90CC-84314BFC565F}" dt="2025-03-18T07:35:29.600" v="57" actId="1076"/>
          <ac:picMkLst>
            <pc:docMk/>
            <pc:sldMk cId="4139964265" sldId="493"/>
            <ac:picMk id="6" creationId="{E75B1178-2E3B-F5B7-7525-123F12E54AE7}"/>
          </ac:picMkLst>
        </pc:picChg>
      </pc:sldChg>
      <pc:sldChg chg="addSp delSp modSp add">
        <pc:chgData name="sudheshna shahabadi" userId="5350c70fd4c9defc" providerId="LiveId" clId="{D5F5CB06-5743-496D-90CC-84314BFC565F}" dt="2025-03-18T07:35:56.750" v="63" actId="1076"/>
        <pc:sldMkLst>
          <pc:docMk/>
          <pc:sldMk cId="4196377903" sldId="494"/>
        </pc:sldMkLst>
        <pc:spChg chg="add del mod">
          <ac:chgData name="sudheshna shahabadi" userId="5350c70fd4c9defc" providerId="LiveId" clId="{D5F5CB06-5743-496D-90CC-84314BFC565F}" dt="2025-03-18T07:35:46.445" v="60" actId="931"/>
          <ac:spMkLst>
            <pc:docMk/>
            <pc:sldMk cId="4196377903" sldId="494"/>
            <ac:spMk id="3" creationId="{C8A09D08-A382-8C7C-4688-15BA6E917F71}"/>
          </ac:spMkLst>
        </pc:spChg>
        <pc:picChg chg="del">
          <ac:chgData name="sudheshna shahabadi" userId="5350c70fd4c9defc" providerId="LiveId" clId="{D5F5CB06-5743-496D-90CC-84314BFC565F}" dt="2025-03-18T07:35:38.528" v="59" actId="21"/>
          <ac:picMkLst>
            <pc:docMk/>
            <pc:sldMk cId="4196377903" sldId="494"/>
            <ac:picMk id="6" creationId="{2FB811A1-04AE-71DE-A542-30833A2F7AA2}"/>
          </ac:picMkLst>
        </pc:picChg>
        <pc:picChg chg="add mod">
          <ac:chgData name="sudheshna shahabadi" userId="5350c70fd4c9defc" providerId="LiveId" clId="{D5F5CB06-5743-496D-90CC-84314BFC565F}" dt="2025-03-18T07:35:56.750" v="63" actId="1076"/>
          <ac:picMkLst>
            <pc:docMk/>
            <pc:sldMk cId="4196377903" sldId="494"/>
            <ac:picMk id="7" creationId="{525D4F54-4050-0D97-90C8-B225CC78ED49}"/>
          </ac:picMkLst>
        </pc:picChg>
      </pc:sldChg>
      <pc:sldChg chg="addSp delSp modSp add mod">
        <pc:chgData name="sudheshna shahabadi" userId="5350c70fd4c9defc" providerId="LiveId" clId="{D5F5CB06-5743-496D-90CC-84314BFC565F}" dt="2025-03-18T07:37:48.052" v="93" actId="1076"/>
        <pc:sldMkLst>
          <pc:docMk/>
          <pc:sldMk cId="37092056" sldId="495"/>
        </pc:sldMkLst>
        <pc:spChg chg="mod">
          <ac:chgData name="sudheshna shahabadi" userId="5350c70fd4c9defc" providerId="LiveId" clId="{D5F5CB06-5743-496D-90CC-84314BFC565F}" dt="2025-03-18T07:37:43.331" v="92" actId="1076"/>
          <ac:spMkLst>
            <pc:docMk/>
            <pc:sldMk cId="37092056" sldId="495"/>
            <ac:spMk id="2" creationId="{8902E4F1-9F01-97B3-8957-63C09151E612}"/>
          </ac:spMkLst>
        </pc:spChg>
        <pc:spChg chg="add mod">
          <ac:chgData name="sudheshna shahabadi" userId="5350c70fd4c9defc" providerId="LiveId" clId="{D5F5CB06-5743-496D-90CC-84314BFC565F}" dt="2025-03-18T07:37:48.052" v="93" actId="1076"/>
          <ac:spMkLst>
            <pc:docMk/>
            <pc:sldMk cId="37092056" sldId="495"/>
            <ac:spMk id="3" creationId="{B721F627-A212-FAD4-8C10-6FB957C6ED30}"/>
          </ac:spMkLst>
        </pc:spChg>
        <pc:picChg chg="del">
          <ac:chgData name="sudheshna shahabadi" userId="5350c70fd4c9defc" providerId="LiveId" clId="{D5F5CB06-5743-496D-90CC-84314BFC565F}" dt="2025-03-18T07:37:06.904" v="87" actId="21"/>
          <ac:picMkLst>
            <pc:docMk/>
            <pc:sldMk cId="37092056" sldId="495"/>
            <ac:picMk id="7" creationId="{5E66E49E-E3C9-1B75-0E00-22EA51C16252}"/>
          </ac:picMkLst>
        </pc:picChg>
      </pc:sldChg>
      <pc:sldChg chg="modSp add mod">
        <pc:chgData name="sudheshna shahabadi" userId="5350c70fd4c9defc" providerId="LiveId" clId="{D5F5CB06-5743-496D-90CC-84314BFC565F}" dt="2025-03-18T07:38:30.376" v="96"/>
        <pc:sldMkLst>
          <pc:docMk/>
          <pc:sldMk cId="532272298" sldId="496"/>
        </pc:sldMkLst>
        <pc:spChg chg="mod">
          <ac:chgData name="sudheshna shahabadi" userId="5350c70fd4c9defc" providerId="LiveId" clId="{D5F5CB06-5743-496D-90CC-84314BFC565F}" dt="2025-03-18T07:38:30.376" v="96"/>
          <ac:spMkLst>
            <pc:docMk/>
            <pc:sldMk cId="532272298" sldId="496"/>
            <ac:spMk id="3" creationId="{AEB291B9-104A-736A-C5A4-7CE73E23E76F}"/>
          </ac:spMkLst>
        </pc:spChg>
      </pc:sldChg>
      <pc:sldChg chg="modSp add mod">
        <pc:chgData name="sudheshna shahabadi" userId="5350c70fd4c9defc" providerId="LiveId" clId="{D5F5CB06-5743-496D-90CC-84314BFC565F}" dt="2025-03-18T07:38:50.101" v="99"/>
        <pc:sldMkLst>
          <pc:docMk/>
          <pc:sldMk cId="3585513655" sldId="497"/>
        </pc:sldMkLst>
        <pc:spChg chg="mod">
          <ac:chgData name="sudheshna shahabadi" userId="5350c70fd4c9defc" providerId="LiveId" clId="{D5F5CB06-5743-496D-90CC-84314BFC565F}" dt="2025-03-18T07:38:50.101" v="99"/>
          <ac:spMkLst>
            <pc:docMk/>
            <pc:sldMk cId="3585513655" sldId="497"/>
            <ac:spMk id="3" creationId="{C0CC7005-62E7-04D1-2CC3-61D5BF1C39DA}"/>
          </ac:spMkLst>
        </pc:spChg>
      </pc:sldChg>
      <pc:sldChg chg="addSp delSp modSp add mod">
        <pc:chgData name="sudheshna shahabadi" userId="5350c70fd4c9defc" providerId="LiveId" clId="{D5F5CB06-5743-496D-90CC-84314BFC565F}" dt="2025-03-18T07:40:17.361" v="135" actId="1076"/>
        <pc:sldMkLst>
          <pc:docMk/>
          <pc:sldMk cId="1348138635" sldId="498"/>
        </pc:sldMkLst>
        <pc:spChg chg="mod">
          <ac:chgData name="sudheshna shahabadi" userId="5350c70fd4c9defc" providerId="LiveId" clId="{D5F5CB06-5743-496D-90CC-84314BFC565F}" dt="2025-03-18T07:39:55.275" v="132" actId="20577"/>
          <ac:spMkLst>
            <pc:docMk/>
            <pc:sldMk cId="1348138635" sldId="498"/>
            <ac:spMk id="2" creationId="{4A49C28D-158C-F1C1-4845-54EE72907376}"/>
          </ac:spMkLst>
        </pc:spChg>
        <pc:spChg chg="del mod">
          <ac:chgData name="sudheshna shahabadi" userId="5350c70fd4c9defc" providerId="LiveId" clId="{D5F5CB06-5743-496D-90CC-84314BFC565F}" dt="2025-03-18T07:40:13.885" v="134" actId="931"/>
          <ac:spMkLst>
            <pc:docMk/>
            <pc:sldMk cId="1348138635" sldId="498"/>
            <ac:spMk id="3" creationId="{2A28B6B6-A616-DDDF-6001-CBFA8275CEEE}"/>
          </ac:spMkLst>
        </pc:spChg>
        <pc:picChg chg="add mod">
          <ac:chgData name="sudheshna shahabadi" userId="5350c70fd4c9defc" providerId="LiveId" clId="{D5F5CB06-5743-496D-90CC-84314BFC565F}" dt="2025-03-18T07:40:17.361" v="135" actId="1076"/>
          <ac:picMkLst>
            <pc:docMk/>
            <pc:sldMk cId="1348138635" sldId="498"/>
            <ac:picMk id="6" creationId="{7E018093-DDA9-179C-CA7E-BD9A7A60AE5E}"/>
          </ac:picMkLst>
        </pc:picChg>
      </pc:sldChg>
      <pc:sldChg chg="addSp delSp modSp add mod">
        <pc:chgData name="sudheshna shahabadi" userId="5350c70fd4c9defc" providerId="LiveId" clId="{D5F5CB06-5743-496D-90CC-84314BFC565F}" dt="2025-03-18T07:43:11.028" v="176" actId="1076"/>
        <pc:sldMkLst>
          <pc:docMk/>
          <pc:sldMk cId="2233440267" sldId="499"/>
        </pc:sldMkLst>
        <pc:spChg chg="mod">
          <ac:chgData name="sudheshna shahabadi" userId="5350c70fd4c9defc" providerId="LiveId" clId="{D5F5CB06-5743-496D-90CC-84314BFC565F}" dt="2025-03-18T07:42:57.547" v="172" actId="1076"/>
          <ac:spMkLst>
            <pc:docMk/>
            <pc:sldMk cId="2233440267" sldId="499"/>
            <ac:spMk id="2" creationId="{53DD4950-87DF-3C00-50CB-E23C39220F25}"/>
          </ac:spMkLst>
        </pc:spChg>
        <pc:spChg chg="del mod">
          <ac:chgData name="sudheshna shahabadi" userId="5350c70fd4c9defc" providerId="LiveId" clId="{D5F5CB06-5743-496D-90CC-84314BFC565F}" dt="2025-03-18T07:43:05.710" v="174" actId="931"/>
          <ac:spMkLst>
            <pc:docMk/>
            <pc:sldMk cId="2233440267" sldId="499"/>
            <ac:spMk id="3" creationId="{92039F83-70AC-7279-45C2-125AB3AF40C0}"/>
          </ac:spMkLst>
        </pc:spChg>
        <pc:picChg chg="add mod">
          <ac:chgData name="sudheshna shahabadi" userId="5350c70fd4c9defc" providerId="LiveId" clId="{D5F5CB06-5743-496D-90CC-84314BFC565F}" dt="2025-03-18T07:43:11.028" v="176" actId="1076"/>
          <ac:picMkLst>
            <pc:docMk/>
            <pc:sldMk cId="2233440267" sldId="499"/>
            <ac:picMk id="6" creationId="{EBB77F64-504B-05DF-AC6F-939D1A6AD8FE}"/>
          </ac:picMkLst>
        </pc:picChg>
      </pc:sldChg>
      <pc:sldChg chg="addSp delSp modSp add mod">
        <pc:chgData name="sudheshna shahabadi" userId="5350c70fd4c9defc" providerId="LiveId" clId="{D5F5CB06-5743-496D-90CC-84314BFC565F}" dt="2025-03-18T07:42:47.396" v="169" actId="1076"/>
        <pc:sldMkLst>
          <pc:docMk/>
          <pc:sldMk cId="346644802" sldId="500"/>
        </pc:sldMkLst>
        <pc:spChg chg="mod">
          <ac:chgData name="sudheshna shahabadi" userId="5350c70fd4c9defc" providerId="LiveId" clId="{D5F5CB06-5743-496D-90CC-84314BFC565F}" dt="2025-03-18T07:42:47.396" v="169" actId="1076"/>
          <ac:spMkLst>
            <pc:docMk/>
            <pc:sldMk cId="346644802" sldId="500"/>
            <ac:spMk id="2" creationId="{E92297D2-96BE-0653-335D-57001BF11209}"/>
          </ac:spMkLst>
        </pc:spChg>
        <pc:spChg chg="del mod">
          <ac:chgData name="sudheshna shahabadi" userId="5350c70fd4c9defc" providerId="LiveId" clId="{D5F5CB06-5743-496D-90CC-84314BFC565F}" dt="2025-03-18T07:42:30.557" v="166" actId="931"/>
          <ac:spMkLst>
            <pc:docMk/>
            <pc:sldMk cId="346644802" sldId="500"/>
            <ac:spMk id="3" creationId="{038630E6-4F32-ECC9-D98A-9555F3540545}"/>
          </ac:spMkLst>
        </pc:spChg>
        <pc:picChg chg="add mod">
          <ac:chgData name="sudheshna shahabadi" userId="5350c70fd4c9defc" providerId="LiveId" clId="{D5F5CB06-5743-496D-90CC-84314BFC565F}" dt="2025-03-18T07:42:39.377" v="168" actId="1076"/>
          <ac:picMkLst>
            <pc:docMk/>
            <pc:sldMk cId="346644802" sldId="500"/>
            <ac:picMk id="6" creationId="{1EFFF987-060B-5BCD-4F79-16C6B3EE0631}"/>
          </ac:picMkLst>
        </pc:picChg>
      </pc:sldChg>
      <pc:sldChg chg="addSp delSp modSp add mod">
        <pc:chgData name="sudheshna shahabadi" userId="5350c70fd4c9defc" providerId="LiveId" clId="{D5F5CB06-5743-496D-90CC-84314BFC565F}" dt="2025-03-18T07:41:16.576" v="141"/>
        <pc:sldMkLst>
          <pc:docMk/>
          <pc:sldMk cId="3582843154" sldId="501"/>
        </pc:sldMkLst>
        <pc:spChg chg="mod">
          <ac:chgData name="sudheshna shahabadi" userId="5350c70fd4c9defc" providerId="LiveId" clId="{D5F5CB06-5743-496D-90CC-84314BFC565F}" dt="2025-03-18T07:41:16.576" v="141"/>
          <ac:spMkLst>
            <pc:docMk/>
            <pc:sldMk cId="3582843154" sldId="501"/>
            <ac:spMk id="2" creationId="{9F6C2524-A5A1-0CB1-3BF0-8158D56890A8}"/>
          </ac:spMkLst>
        </pc:spChg>
        <pc:spChg chg="del mod">
          <ac:chgData name="sudheshna shahabadi" userId="5350c70fd4c9defc" providerId="LiveId" clId="{D5F5CB06-5743-496D-90CC-84314BFC565F}" dt="2025-03-18T07:40:30.173" v="137" actId="931"/>
          <ac:spMkLst>
            <pc:docMk/>
            <pc:sldMk cId="3582843154" sldId="501"/>
            <ac:spMk id="3" creationId="{EDED5E04-C27D-9FC9-C972-C9E6551FDD3D}"/>
          </ac:spMkLst>
        </pc:spChg>
        <pc:picChg chg="add mod">
          <ac:chgData name="sudheshna shahabadi" userId="5350c70fd4c9defc" providerId="LiveId" clId="{D5F5CB06-5743-496D-90CC-84314BFC565F}" dt="2025-03-18T07:40:35.973" v="138" actId="14100"/>
          <ac:picMkLst>
            <pc:docMk/>
            <pc:sldMk cId="3582843154" sldId="501"/>
            <ac:picMk id="6" creationId="{5DB128C5-B2B1-BB74-98DE-1DE9E03861CB}"/>
          </ac:picMkLst>
        </pc:picChg>
      </pc:sldChg>
      <pc:sldChg chg="addSp delSp modSp add">
        <pc:chgData name="sudheshna shahabadi" userId="5350c70fd4c9defc" providerId="LiveId" clId="{D5F5CB06-5743-496D-90CC-84314BFC565F}" dt="2025-03-18T07:42:03.331" v="151" actId="1076"/>
        <pc:sldMkLst>
          <pc:docMk/>
          <pc:sldMk cId="1826797171" sldId="502"/>
        </pc:sldMkLst>
        <pc:spChg chg="add del mod">
          <ac:chgData name="sudheshna shahabadi" userId="5350c70fd4c9defc" providerId="LiveId" clId="{D5F5CB06-5743-496D-90CC-84314BFC565F}" dt="2025-03-18T07:41:55.497" v="148" actId="931"/>
          <ac:spMkLst>
            <pc:docMk/>
            <pc:sldMk cId="1826797171" sldId="502"/>
            <ac:spMk id="3" creationId="{08D77523-7CCA-403A-F14C-E006042FFA20}"/>
          </ac:spMkLst>
        </pc:spChg>
        <pc:picChg chg="del">
          <ac:chgData name="sudheshna shahabadi" userId="5350c70fd4c9defc" providerId="LiveId" clId="{D5F5CB06-5743-496D-90CC-84314BFC565F}" dt="2025-03-18T07:41:49.827" v="147" actId="21"/>
          <ac:picMkLst>
            <pc:docMk/>
            <pc:sldMk cId="1826797171" sldId="502"/>
            <ac:picMk id="6" creationId="{E7FE92D6-8464-D8C9-366F-14F3F1627734}"/>
          </ac:picMkLst>
        </pc:picChg>
        <pc:picChg chg="add mod">
          <ac:chgData name="sudheshna shahabadi" userId="5350c70fd4c9defc" providerId="LiveId" clId="{D5F5CB06-5743-496D-90CC-84314BFC565F}" dt="2025-03-18T07:42:03.331" v="151" actId="1076"/>
          <ac:picMkLst>
            <pc:docMk/>
            <pc:sldMk cId="1826797171" sldId="502"/>
            <ac:picMk id="7" creationId="{81255913-30FD-EB6C-1E26-B60D1AFC1056}"/>
          </ac:picMkLst>
        </pc:picChg>
      </pc:sldChg>
      <pc:sldChg chg="addSp delSp modSp add">
        <pc:chgData name="sudheshna shahabadi" userId="5350c70fd4c9defc" providerId="LiveId" clId="{D5F5CB06-5743-496D-90CC-84314BFC565F}" dt="2025-03-18T07:41:44.526" v="146" actId="1076"/>
        <pc:sldMkLst>
          <pc:docMk/>
          <pc:sldMk cId="1062087207" sldId="503"/>
        </pc:sldMkLst>
        <pc:spChg chg="add del mod">
          <ac:chgData name="sudheshna shahabadi" userId="5350c70fd4c9defc" providerId="LiveId" clId="{D5F5CB06-5743-496D-90CC-84314BFC565F}" dt="2025-03-18T07:41:40.022" v="145" actId="931"/>
          <ac:spMkLst>
            <pc:docMk/>
            <pc:sldMk cId="1062087207" sldId="503"/>
            <ac:spMk id="3" creationId="{136C78C5-6F22-10F8-7AF6-F792DA9BF498}"/>
          </ac:spMkLst>
        </pc:spChg>
        <pc:picChg chg="del">
          <ac:chgData name="sudheshna shahabadi" userId="5350c70fd4c9defc" providerId="LiveId" clId="{D5F5CB06-5743-496D-90CC-84314BFC565F}" dt="2025-03-18T07:41:32.593" v="144" actId="21"/>
          <ac:picMkLst>
            <pc:docMk/>
            <pc:sldMk cId="1062087207" sldId="503"/>
            <ac:picMk id="6" creationId="{0538C022-D0E1-1929-D005-49D5BD1A5C42}"/>
          </ac:picMkLst>
        </pc:picChg>
        <pc:picChg chg="add mod">
          <ac:chgData name="sudheshna shahabadi" userId="5350c70fd4c9defc" providerId="LiveId" clId="{D5F5CB06-5743-496D-90CC-84314BFC565F}" dt="2025-03-18T07:41:44.526" v="146" actId="1076"/>
          <ac:picMkLst>
            <pc:docMk/>
            <pc:sldMk cId="1062087207" sldId="503"/>
            <ac:picMk id="7" creationId="{B43DC372-63AF-9C13-E682-06A87845EE3E}"/>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751524B-FB67-4894-A0C5-35151E149D68}" type="doc">
      <dgm:prSet loTypeId="urn:microsoft.com/office/officeart/2011/layout/InterconnectedBlockProcess" loCatId="process" qsTypeId="urn:microsoft.com/office/officeart/2005/8/quickstyle/simple1" qsCatId="simple" csTypeId="urn:microsoft.com/office/officeart/2005/8/colors/colorful1" csCatId="colorful" phldr="1"/>
      <dgm:spPr/>
      <dgm:t>
        <a:bodyPr/>
        <a:lstStyle/>
        <a:p>
          <a:endParaRPr lang="en-US"/>
        </a:p>
      </dgm:t>
    </dgm:pt>
    <dgm:pt modelId="{988D96B0-D16E-4763-B393-84178CF4FF50}">
      <dgm:prSet phldrT="[Text]"/>
      <dgm:spPr/>
      <dgm:t>
        <a:bodyPr/>
        <a:lstStyle/>
        <a:p>
          <a:r>
            <a:rPr lang="en-US" dirty="0">
              <a:latin typeface="Times New Roman" panose="02020603050405020304" pitchFamily="18" charset="0"/>
              <a:cs typeface="Times New Roman" panose="02020603050405020304" pitchFamily="18" charset="0"/>
            </a:rPr>
            <a:t>Review 0</a:t>
          </a:r>
        </a:p>
      </dgm:t>
    </dgm:pt>
    <dgm:pt modelId="{080A6B9D-C27D-4227-AC65-3C97878D78C4}" type="parTrans" cxnId="{8CB593F6-6C5D-4606-B959-3E27F9872EC1}">
      <dgm:prSet/>
      <dgm:spPr/>
      <dgm:t>
        <a:bodyPr/>
        <a:lstStyle/>
        <a:p>
          <a:endParaRPr lang="en-US"/>
        </a:p>
      </dgm:t>
    </dgm:pt>
    <dgm:pt modelId="{19B27CEC-4BAD-44A7-A9A7-B7A8B23ADCFD}" type="sibTrans" cxnId="{8CB593F6-6C5D-4606-B959-3E27F9872EC1}">
      <dgm:prSet/>
      <dgm:spPr/>
      <dgm:t>
        <a:bodyPr/>
        <a:lstStyle/>
        <a:p>
          <a:endParaRPr lang="en-US"/>
        </a:p>
      </dgm:t>
    </dgm:pt>
    <dgm:pt modelId="{D471E45F-B026-44AA-9616-57E786AE80AF}">
      <dgm:prSet phldrT="[Text]" custT="1"/>
      <dgm:spPr/>
      <dgm:t>
        <a:bodyPr/>
        <a:lstStyle/>
        <a:p>
          <a:pPr algn="just"/>
          <a:r>
            <a:rPr lang="en-US" sz="1600" dirty="0">
              <a:latin typeface="Times New Roman" panose="02020603050405020304" pitchFamily="18" charset="0"/>
              <a:cs typeface="Times New Roman" panose="02020603050405020304" pitchFamily="18" charset="0"/>
            </a:rPr>
            <a:t>Our first task was to create the homepage of </a:t>
          </a:r>
          <a:r>
            <a:rPr lang="en-US" sz="1600" dirty="0" err="1">
              <a:latin typeface="Times New Roman" panose="02020603050405020304" pitchFamily="18" charset="0"/>
              <a:cs typeface="Times New Roman" panose="02020603050405020304" pitchFamily="18" charset="0"/>
            </a:rPr>
            <a:t>uptoskills</a:t>
          </a:r>
          <a:r>
            <a:rPr lang="en-US" sz="1600" dirty="0">
              <a:latin typeface="Times New Roman" panose="02020603050405020304" pitchFamily="18" charset="0"/>
              <a:cs typeface="Times New Roman" panose="02020603050405020304" pitchFamily="18" charset="0"/>
            </a:rPr>
            <a:t> website using HTML and CSS. </a:t>
          </a:r>
        </a:p>
      </dgm:t>
    </dgm:pt>
    <dgm:pt modelId="{326A986D-69A4-4AC0-AD9B-462FFC9C3F18}" type="parTrans" cxnId="{AEE28BEF-3F73-41A5-9307-D42A450FCA17}">
      <dgm:prSet/>
      <dgm:spPr/>
      <dgm:t>
        <a:bodyPr/>
        <a:lstStyle/>
        <a:p>
          <a:endParaRPr lang="en-US"/>
        </a:p>
      </dgm:t>
    </dgm:pt>
    <dgm:pt modelId="{304E70AD-39C7-4C28-BF7B-6EE91BAE97B7}" type="sibTrans" cxnId="{AEE28BEF-3F73-41A5-9307-D42A450FCA17}">
      <dgm:prSet/>
      <dgm:spPr/>
      <dgm:t>
        <a:bodyPr/>
        <a:lstStyle/>
        <a:p>
          <a:endParaRPr lang="en-US"/>
        </a:p>
      </dgm:t>
    </dgm:pt>
    <dgm:pt modelId="{7B3055AA-BF7C-46D0-9A9E-60087B9F57B4}">
      <dgm:prSet phldrT="[Text]"/>
      <dgm:spPr/>
      <dgm:t>
        <a:bodyPr/>
        <a:lstStyle/>
        <a:p>
          <a:r>
            <a:rPr lang="en-US" dirty="0">
              <a:latin typeface="Times New Roman" panose="02020603050405020304" pitchFamily="18" charset="0"/>
              <a:cs typeface="Times New Roman" panose="02020603050405020304" pitchFamily="18" charset="0"/>
            </a:rPr>
            <a:t>Review 1</a:t>
          </a:r>
        </a:p>
      </dgm:t>
    </dgm:pt>
    <dgm:pt modelId="{F772EF41-D2BB-4368-8327-B4E332165F48}" type="parTrans" cxnId="{6C7D4BBB-EED6-4011-9FBC-87F683D5B245}">
      <dgm:prSet/>
      <dgm:spPr/>
      <dgm:t>
        <a:bodyPr/>
        <a:lstStyle/>
        <a:p>
          <a:endParaRPr lang="en-US"/>
        </a:p>
      </dgm:t>
    </dgm:pt>
    <dgm:pt modelId="{B81593E2-4CAC-4783-8D2D-E9DDD236A942}" type="sibTrans" cxnId="{6C7D4BBB-EED6-4011-9FBC-87F683D5B245}">
      <dgm:prSet/>
      <dgm:spPr/>
      <dgm:t>
        <a:bodyPr/>
        <a:lstStyle/>
        <a:p>
          <a:endParaRPr lang="en-US"/>
        </a:p>
      </dgm:t>
    </dgm:pt>
    <dgm:pt modelId="{9FED87C4-3F3B-4A18-9185-9F80CFEDEA2E}">
      <dgm:prSet phldrT="[Text]"/>
      <dgm:spPr/>
      <dgm:t>
        <a:bodyPr/>
        <a:lstStyle/>
        <a:p>
          <a:pPr algn="just"/>
          <a:r>
            <a:rPr lang="en-US" dirty="0">
              <a:latin typeface="Times New Roman" panose="02020603050405020304" pitchFamily="18" charset="0"/>
              <a:cs typeface="Times New Roman" panose="02020603050405020304" pitchFamily="18" charset="0"/>
            </a:rPr>
            <a:t>We will work on the front-end part of the Web Development in collaboration with the team members.</a:t>
          </a:r>
        </a:p>
      </dgm:t>
    </dgm:pt>
    <dgm:pt modelId="{669F5586-1E47-4A85-AA72-0E435BABD665}" type="parTrans" cxnId="{27611794-B6EF-4593-A560-02BF7692DC5A}">
      <dgm:prSet/>
      <dgm:spPr/>
      <dgm:t>
        <a:bodyPr/>
        <a:lstStyle/>
        <a:p>
          <a:endParaRPr lang="en-US"/>
        </a:p>
      </dgm:t>
    </dgm:pt>
    <dgm:pt modelId="{AD0D1882-5210-4A49-9875-4AAC43595580}" type="sibTrans" cxnId="{27611794-B6EF-4593-A560-02BF7692DC5A}">
      <dgm:prSet/>
      <dgm:spPr/>
      <dgm:t>
        <a:bodyPr/>
        <a:lstStyle/>
        <a:p>
          <a:endParaRPr lang="en-US"/>
        </a:p>
      </dgm:t>
    </dgm:pt>
    <dgm:pt modelId="{A59EC69B-8F3F-425B-819F-E8C557946AEE}">
      <dgm:prSet phldrT="[Text]"/>
      <dgm:spPr/>
      <dgm:t>
        <a:bodyPr/>
        <a:lstStyle/>
        <a:p>
          <a:r>
            <a:rPr lang="en-US" dirty="0">
              <a:latin typeface="Times New Roman" panose="02020603050405020304" pitchFamily="18" charset="0"/>
              <a:cs typeface="Times New Roman" panose="02020603050405020304" pitchFamily="18" charset="0"/>
            </a:rPr>
            <a:t>Review 2</a:t>
          </a:r>
        </a:p>
      </dgm:t>
    </dgm:pt>
    <dgm:pt modelId="{0095C3CB-916F-4060-A8DA-DD282FB51587}" type="parTrans" cxnId="{D1BA1DD0-A52A-47BF-962D-9810C87E1576}">
      <dgm:prSet/>
      <dgm:spPr/>
      <dgm:t>
        <a:bodyPr/>
        <a:lstStyle/>
        <a:p>
          <a:endParaRPr lang="en-US"/>
        </a:p>
      </dgm:t>
    </dgm:pt>
    <dgm:pt modelId="{2868AD8D-4E38-46CE-A972-709857BF40AC}" type="sibTrans" cxnId="{D1BA1DD0-A52A-47BF-962D-9810C87E1576}">
      <dgm:prSet/>
      <dgm:spPr/>
      <dgm:t>
        <a:bodyPr/>
        <a:lstStyle/>
        <a:p>
          <a:endParaRPr lang="en-US"/>
        </a:p>
      </dgm:t>
    </dgm:pt>
    <dgm:pt modelId="{73DB572E-062D-41AD-8033-D361B8E583DB}">
      <dgm:prSet phldrT="[Text]"/>
      <dgm:spPr/>
      <dgm:t>
        <a:bodyPr/>
        <a:lstStyle/>
        <a:p>
          <a:pPr algn="l"/>
          <a:r>
            <a:rPr lang="en-US" dirty="0">
              <a:latin typeface="Times New Roman" panose="02020603050405020304" pitchFamily="18" charset="0"/>
              <a:cs typeface="Times New Roman" panose="02020603050405020304" pitchFamily="18" charset="0"/>
            </a:rPr>
            <a:t>We will work on the back- end part of the Web Development</a:t>
          </a:r>
        </a:p>
        <a:p>
          <a:pPr algn="l"/>
          <a:r>
            <a:rPr lang="en-US" dirty="0">
              <a:latin typeface="Times New Roman" panose="02020603050405020304" pitchFamily="18" charset="0"/>
              <a:cs typeface="Times New Roman" panose="02020603050405020304" pitchFamily="18" charset="0"/>
            </a:rPr>
            <a:t>in collaboration with the team members. </a:t>
          </a:r>
        </a:p>
      </dgm:t>
    </dgm:pt>
    <dgm:pt modelId="{75D01B62-D132-48B8-9D06-D0A551A21107}" type="parTrans" cxnId="{AA17007A-110D-43AE-B6F2-DF2DF885F2E2}">
      <dgm:prSet/>
      <dgm:spPr/>
      <dgm:t>
        <a:bodyPr/>
        <a:lstStyle/>
        <a:p>
          <a:endParaRPr lang="en-US"/>
        </a:p>
      </dgm:t>
    </dgm:pt>
    <dgm:pt modelId="{98BDB650-3386-4D3D-8E80-609010499291}" type="sibTrans" cxnId="{AA17007A-110D-43AE-B6F2-DF2DF885F2E2}">
      <dgm:prSet/>
      <dgm:spPr/>
      <dgm:t>
        <a:bodyPr/>
        <a:lstStyle/>
        <a:p>
          <a:endParaRPr lang="en-US"/>
        </a:p>
      </dgm:t>
    </dgm:pt>
    <dgm:pt modelId="{5E92505A-51E0-4F78-B3C5-704ACF8710DE}">
      <dgm:prSet phldrT="[Text]"/>
      <dgm:spPr/>
      <dgm:t>
        <a:bodyPr/>
        <a:lstStyle/>
        <a:p>
          <a:r>
            <a:rPr lang="en-US" dirty="0">
              <a:latin typeface="Times New Roman" panose="02020603050405020304" pitchFamily="18" charset="0"/>
              <a:cs typeface="Times New Roman" panose="02020603050405020304" pitchFamily="18" charset="0"/>
            </a:rPr>
            <a:t>Review 3</a:t>
          </a:r>
        </a:p>
      </dgm:t>
    </dgm:pt>
    <dgm:pt modelId="{765B1266-7CE2-4F9C-AE38-D97DFBC1B151}" type="parTrans" cxnId="{DA8CD5E8-B2EE-41E4-8EC6-CFB41D688F68}">
      <dgm:prSet/>
      <dgm:spPr/>
      <dgm:t>
        <a:bodyPr/>
        <a:lstStyle/>
        <a:p>
          <a:endParaRPr lang="en-US"/>
        </a:p>
      </dgm:t>
    </dgm:pt>
    <dgm:pt modelId="{5E9E6A6F-635A-4791-A107-01E95B62EA08}" type="sibTrans" cxnId="{DA8CD5E8-B2EE-41E4-8EC6-CFB41D688F68}">
      <dgm:prSet/>
      <dgm:spPr/>
      <dgm:t>
        <a:bodyPr/>
        <a:lstStyle/>
        <a:p>
          <a:endParaRPr lang="en-US"/>
        </a:p>
      </dgm:t>
    </dgm:pt>
    <dgm:pt modelId="{8213CF90-5AEB-40A7-AECD-6587CCC3C5D8}">
      <dgm:prSet/>
      <dgm:spPr/>
      <dgm:t>
        <a:bodyPr/>
        <a:lstStyle/>
        <a:p>
          <a:r>
            <a:rPr lang="en-US" dirty="0"/>
            <a:t>We will collaboratively work on the assigned tasks using the frameworks.  </a:t>
          </a:r>
          <a:endParaRPr lang="en-IN" dirty="0"/>
        </a:p>
      </dgm:t>
    </dgm:pt>
    <dgm:pt modelId="{9CDF9EA6-002E-4AF3-AE03-8C0F31BBCA26}" type="parTrans" cxnId="{EDDEBA61-A8D6-4976-BE15-86A0393CB870}">
      <dgm:prSet/>
      <dgm:spPr/>
      <dgm:t>
        <a:bodyPr/>
        <a:lstStyle/>
        <a:p>
          <a:endParaRPr lang="en-IN"/>
        </a:p>
      </dgm:t>
    </dgm:pt>
    <dgm:pt modelId="{A1DDB596-BEDF-41FF-846A-3F304D84D1C9}" type="sibTrans" cxnId="{EDDEBA61-A8D6-4976-BE15-86A0393CB870}">
      <dgm:prSet/>
      <dgm:spPr/>
      <dgm:t>
        <a:bodyPr/>
        <a:lstStyle/>
        <a:p>
          <a:endParaRPr lang="en-IN"/>
        </a:p>
      </dgm:t>
    </dgm:pt>
    <dgm:pt modelId="{A6BCDA7B-D633-438F-B44D-CB4D60E5C492}" type="pres">
      <dgm:prSet presAssocID="{5751524B-FB67-4894-A0C5-35151E149D68}" presName="Name0" presStyleCnt="0">
        <dgm:presLayoutVars>
          <dgm:chMax val="7"/>
          <dgm:chPref val="5"/>
          <dgm:dir/>
          <dgm:animOne val="branch"/>
          <dgm:animLvl val="lvl"/>
        </dgm:presLayoutVars>
      </dgm:prSet>
      <dgm:spPr/>
    </dgm:pt>
    <dgm:pt modelId="{EA3B7F60-AEEC-41A8-8A2C-D3679EFCD073}" type="pres">
      <dgm:prSet presAssocID="{5E92505A-51E0-4F78-B3C5-704ACF8710DE}" presName="ChildAccent4" presStyleCnt="0"/>
      <dgm:spPr/>
    </dgm:pt>
    <dgm:pt modelId="{FC0F1314-3294-4A8C-8DCE-EB53E236164C}" type="pres">
      <dgm:prSet presAssocID="{5E92505A-51E0-4F78-B3C5-704ACF8710DE}" presName="ChildAccent" presStyleLbl="alignImgPlace1" presStyleIdx="0" presStyleCnt="4"/>
      <dgm:spPr/>
    </dgm:pt>
    <dgm:pt modelId="{98225A61-A0EC-450A-BED8-EF2E47E8FD18}" type="pres">
      <dgm:prSet presAssocID="{5E92505A-51E0-4F78-B3C5-704ACF8710DE}" presName="Child4" presStyleLbl="revTx" presStyleIdx="0" presStyleCnt="0">
        <dgm:presLayoutVars>
          <dgm:chMax val="0"/>
          <dgm:chPref val="0"/>
          <dgm:bulletEnabled val="1"/>
        </dgm:presLayoutVars>
      </dgm:prSet>
      <dgm:spPr/>
    </dgm:pt>
    <dgm:pt modelId="{2AAD338D-3122-4454-9A67-16BE024D44E3}" type="pres">
      <dgm:prSet presAssocID="{5E92505A-51E0-4F78-B3C5-704ACF8710DE}" presName="Parent4" presStyleLbl="node1" presStyleIdx="0" presStyleCnt="4">
        <dgm:presLayoutVars>
          <dgm:chMax val="2"/>
          <dgm:chPref val="1"/>
          <dgm:bulletEnabled val="1"/>
        </dgm:presLayoutVars>
      </dgm:prSet>
      <dgm:spPr/>
    </dgm:pt>
    <dgm:pt modelId="{96AFCF47-32CA-4C44-9E3C-782007B7112E}" type="pres">
      <dgm:prSet presAssocID="{A59EC69B-8F3F-425B-819F-E8C557946AEE}" presName="ChildAccent3" presStyleCnt="0"/>
      <dgm:spPr/>
    </dgm:pt>
    <dgm:pt modelId="{2532504F-5FE1-4C97-B485-F05E8885EACC}" type="pres">
      <dgm:prSet presAssocID="{A59EC69B-8F3F-425B-819F-E8C557946AEE}" presName="ChildAccent" presStyleLbl="alignImgPlace1" presStyleIdx="1" presStyleCnt="4"/>
      <dgm:spPr/>
    </dgm:pt>
    <dgm:pt modelId="{0D08ED52-6744-4369-B780-916B09984775}" type="pres">
      <dgm:prSet presAssocID="{A59EC69B-8F3F-425B-819F-E8C557946AEE}" presName="Child3" presStyleLbl="revTx" presStyleIdx="0" presStyleCnt="0">
        <dgm:presLayoutVars>
          <dgm:chMax val="0"/>
          <dgm:chPref val="0"/>
          <dgm:bulletEnabled val="1"/>
        </dgm:presLayoutVars>
      </dgm:prSet>
      <dgm:spPr/>
    </dgm:pt>
    <dgm:pt modelId="{4C66D42D-7E6D-4563-AFDC-369C30B73F70}" type="pres">
      <dgm:prSet presAssocID="{A59EC69B-8F3F-425B-819F-E8C557946AEE}" presName="Parent3" presStyleLbl="node1" presStyleIdx="1" presStyleCnt="4">
        <dgm:presLayoutVars>
          <dgm:chMax val="2"/>
          <dgm:chPref val="1"/>
          <dgm:bulletEnabled val="1"/>
        </dgm:presLayoutVars>
      </dgm:prSet>
      <dgm:spPr/>
    </dgm:pt>
    <dgm:pt modelId="{C1269CE6-C767-48CC-AAFD-A238D1FFDABA}" type="pres">
      <dgm:prSet presAssocID="{7B3055AA-BF7C-46D0-9A9E-60087B9F57B4}" presName="ChildAccent2" presStyleCnt="0"/>
      <dgm:spPr/>
    </dgm:pt>
    <dgm:pt modelId="{06F8D57B-EDF4-4CF4-8700-DC2CA3E3028E}" type="pres">
      <dgm:prSet presAssocID="{7B3055AA-BF7C-46D0-9A9E-60087B9F57B4}" presName="ChildAccent" presStyleLbl="alignImgPlace1" presStyleIdx="2" presStyleCnt="4"/>
      <dgm:spPr/>
    </dgm:pt>
    <dgm:pt modelId="{6BCCFBA6-7A43-4631-AD7F-AFB10E1E6CD7}" type="pres">
      <dgm:prSet presAssocID="{7B3055AA-BF7C-46D0-9A9E-60087B9F57B4}" presName="Child2" presStyleLbl="revTx" presStyleIdx="0" presStyleCnt="0">
        <dgm:presLayoutVars>
          <dgm:chMax val="0"/>
          <dgm:chPref val="0"/>
          <dgm:bulletEnabled val="1"/>
        </dgm:presLayoutVars>
      </dgm:prSet>
      <dgm:spPr/>
    </dgm:pt>
    <dgm:pt modelId="{00BB3360-A9BB-4051-A4B1-1216F82F642C}" type="pres">
      <dgm:prSet presAssocID="{7B3055AA-BF7C-46D0-9A9E-60087B9F57B4}" presName="Parent2" presStyleLbl="node1" presStyleIdx="2" presStyleCnt="4">
        <dgm:presLayoutVars>
          <dgm:chMax val="2"/>
          <dgm:chPref val="1"/>
          <dgm:bulletEnabled val="1"/>
        </dgm:presLayoutVars>
      </dgm:prSet>
      <dgm:spPr/>
    </dgm:pt>
    <dgm:pt modelId="{7305DF14-0FF5-45E4-8B19-015814092DBD}" type="pres">
      <dgm:prSet presAssocID="{988D96B0-D16E-4763-B393-84178CF4FF50}" presName="ChildAccent1" presStyleCnt="0"/>
      <dgm:spPr/>
    </dgm:pt>
    <dgm:pt modelId="{A134CDD1-D85F-44EF-8BEE-9F99A855C1E6}" type="pres">
      <dgm:prSet presAssocID="{988D96B0-D16E-4763-B393-84178CF4FF50}" presName="ChildAccent" presStyleLbl="alignImgPlace1" presStyleIdx="3" presStyleCnt="4"/>
      <dgm:spPr/>
    </dgm:pt>
    <dgm:pt modelId="{1C91D7E3-8940-4A33-9182-677DD5415901}" type="pres">
      <dgm:prSet presAssocID="{988D96B0-D16E-4763-B393-84178CF4FF50}" presName="Child1" presStyleLbl="revTx" presStyleIdx="0" presStyleCnt="0">
        <dgm:presLayoutVars>
          <dgm:chMax val="0"/>
          <dgm:chPref val="0"/>
          <dgm:bulletEnabled val="1"/>
        </dgm:presLayoutVars>
      </dgm:prSet>
      <dgm:spPr/>
    </dgm:pt>
    <dgm:pt modelId="{65257024-FAC0-4522-B139-1CC85B547BE8}" type="pres">
      <dgm:prSet presAssocID="{988D96B0-D16E-4763-B393-84178CF4FF50}" presName="Parent1" presStyleLbl="node1" presStyleIdx="3" presStyleCnt="4">
        <dgm:presLayoutVars>
          <dgm:chMax val="2"/>
          <dgm:chPref val="1"/>
          <dgm:bulletEnabled val="1"/>
        </dgm:presLayoutVars>
      </dgm:prSet>
      <dgm:spPr/>
    </dgm:pt>
  </dgm:ptLst>
  <dgm:cxnLst>
    <dgm:cxn modelId="{2C934C00-3DCA-4C23-8911-F378A90D516E}" type="presOf" srcId="{5E92505A-51E0-4F78-B3C5-704ACF8710DE}" destId="{2AAD338D-3122-4454-9A67-16BE024D44E3}" srcOrd="0" destOrd="0" presId="urn:microsoft.com/office/officeart/2011/layout/InterconnectedBlockProcess"/>
    <dgm:cxn modelId="{A303CB23-C07B-4FD8-8879-3E5BF171954A}" type="presOf" srcId="{8213CF90-5AEB-40A7-AECD-6587CCC3C5D8}" destId="{FC0F1314-3294-4A8C-8DCE-EB53E236164C}" srcOrd="0" destOrd="0" presId="urn:microsoft.com/office/officeart/2011/layout/InterconnectedBlockProcess"/>
    <dgm:cxn modelId="{45270D25-428B-4D13-96B6-70A52338AE53}" type="presOf" srcId="{988D96B0-D16E-4763-B393-84178CF4FF50}" destId="{65257024-FAC0-4522-B139-1CC85B547BE8}" srcOrd="0" destOrd="0" presId="urn:microsoft.com/office/officeart/2011/layout/InterconnectedBlockProcess"/>
    <dgm:cxn modelId="{EE32DD29-1088-4A6B-ABC7-885A718C60CA}" type="presOf" srcId="{D471E45F-B026-44AA-9616-57E786AE80AF}" destId="{A134CDD1-D85F-44EF-8BEE-9F99A855C1E6}" srcOrd="0" destOrd="0" presId="urn:microsoft.com/office/officeart/2011/layout/InterconnectedBlockProcess"/>
    <dgm:cxn modelId="{5088B72B-A58C-4D5F-B56F-2A1C0C405D92}" type="presOf" srcId="{7B3055AA-BF7C-46D0-9A9E-60087B9F57B4}" destId="{00BB3360-A9BB-4051-A4B1-1216F82F642C}" srcOrd="0" destOrd="0" presId="urn:microsoft.com/office/officeart/2011/layout/InterconnectedBlockProcess"/>
    <dgm:cxn modelId="{E3292D60-84FF-4CC1-B475-12D7D4F90772}" type="presOf" srcId="{D471E45F-B026-44AA-9616-57E786AE80AF}" destId="{1C91D7E3-8940-4A33-9182-677DD5415901}" srcOrd="1" destOrd="0" presId="urn:microsoft.com/office/officeart/2011/layout/InterconnectedBlockProcess"/>
    <dgm:cxn modelId="{EDDEBA61-A8D6-4976-BE15-86A0393CB870}" srcId="{5E92505A-51E0-4F78-B3C5-704ACF8710DE}" destId="{8213CF90-5AEB-40A7-AECD-6587CCC3C5D8}" srcOrd="0" destOrd="0" parTransId="{9CDF9EA6-002E-4AF3-AE03-8C0F31BBCA26}" sibTransId="{A1DDB596-BEDF-41FF-846A-3F304D84D1C9}"/>
    <dgm:cxn modelId="{AA17007A-110D-43AE-B6F2-DF2DF885F2E2}" srcId="{A59EC69B-8F3F-425B-819F-E8C557946AEE}" destId="{73DB572E-062D-41AD-8033-D361B8E583DB}" srcOrd="0" destOrd="0" parTransId="{75D01B62-D132-48B8-9D06-D0A551A21107}" sibTransId="{98BDB650-3386-4D3D-8E80-609010499291}"/>
    <dgm:cxn modelId="{ED6BF78A-381A-40F3-A9EB-F252D63F0707}" type="presOf" srcId="{73DB572E-062D-41AD-8033-D361B8E583DB}" destId="{2532504F-5FE1-4C97-B485-F05E8885EACC}" srcOrd="0" destOrd="0" presId="urn:microsoft.com/office/officeart/2011/layout/InterconnectedBlockProcess"/>
    <dgm:cxn modelId="{02D0CD8C-C59F-405A-AAC8-89AA97D36D41}" type="presOf" srcId="{9FED87C4-3F3B-4A18-9185-9F80CFEDEA2E}" destId="{6BCCFBA6-7A43-4631-AD7F-AFB10E1E6CD7}" srcOrd="1" destOrd="0" presId="urn:microsoft.com/office/officeart/2011/layout/InterconnectedBlockProcess"/>
    <dgm:cxn modelId="{27611794-B6EF-4593-A560-02BF7692DC5A}" srcId="{7B3055AA-BF7C-46D0-9A9E-60087B9F57B4}" destId="{9FED87C4-3F3B-4A18-9185-9F80CFEDEA2E}" srcOrd="0" destOrd="0" parTransId="{669F5586-1E47-4A85-AA72-0E435BABD665}" sibTransId="{AD0D1882-5210-4A49-9875-4AAC43595580}"/>
    <dgm:cxn modelId="{F68F949A-245C-4136-B9D7-9229F30FDEC9}" type="presOf" srcId="{A59EC69B-8F3F-425B-819F-E8C557946AEE}" destId="{4C66D42D-7E6D-4563-AFDC-369C30B73F70}" srcOrd="0" destOrd="0" presId="urn:microsoft.com/office/officeart/2011/layout/InterconnectedBlockProcess"/>
    <dgm:cxn modelId="{2B2182A0-E487-434C-89A9-3B3D9F8BF8B8}" type="presOf" srcId="{8213CF90-5AEB-40A7-AECD-6587CCC3C5D8}" destId="{98225A61-A0EC-450A-BED8-EF2E47E8FD18}" srcOrd="1" destOrd="0" presId="urn:microsoft.com/office/officeart/2011/layout/InterconnectedBlockProcess"/>
    <dgm:cxn modelId="{6C7D4BBB-EED6-4011-9FBC-87F683D5B245}" srcId="{5751524B-FB67-4894-A0C5-35151E149D68}" destId="{7B3055AA-BF7C-46D0-9A9E-60087B9F57B4}" srcOrd="1" destOrd="0" parTransId="{F772EF41-D2BB-4368-8327-B4E332165F48}" sibTransId="{B81593E2-4CAC-4783-8D2D-E9DDD236A942}"/>
    <dgm:cxn modelId="{A89E8CCE-DC9D-4BC1-984D-FEF289B82C65}" type="presOf" srcId="{5751524B-FB67-4894-A0C5-35151E149D68}" destId="{A6BCDA7B-D633-438F-B44D-CB4D60E5C492}" srcOrd="0" destOrd="0" presId="urn:microsoft.com/office/officeart/2011/layout/InterconnectedBlockProcess"/>
    <dgm:cxn modelId="{D1BA1DD0-A52A-47BF-962D-9810C87E1576}" srcId="{5751524B-FB67-4894-A0C5-35151E149D68}" destId="{A59EC69B-8F3F-425B-819F-E8C557946AEE}" srcOrd="2" destOrd="0" parTransId="{0095C3CB-916F-4060-A8DA-DD282FB51587}" sibTransId="{2868AD8D-4E38-46CE-A972-709857BF40AC}"/>
    <dgm:cxn modelId="{DA8CD5E8-B2EE-41E4-8EC6-CFB41D688F68}" srcId="{5751524B-FB67-4894-A0C5-35151E149D68}" destId="{5E92505A-51E0-4F78-B3C5-704ACF8710DE}" srcOrd="3" destOrd="0" parTransId="{765B1266-7CE2-4F9C-AE38-D97DFBC1B151}" sibTransId="{5E9E6A6F-635A-4791-A107-01E95B62EA08}"/>
    <dgm:cxn modelId="{1CF0C9EC-03B3-43C7-AC62-87DAFD9D1635}" type="presOf" srcId="{9FED87C4-3F3B-4A18-9185-9F80CFEDEA2E}" destId="{06F8D57B-EDF4-4CF4-8700-DC2CA3E3028E}" srcOrd="0" destOrd="0" presId="urn:microsoft.com/office/officeart/2011/layout/InterconnectedBlockProcess"/>
    <dgm:cxn modelId="{AEE28BEF-3F73-41A5-9307-D42A450FCA17}" srcId="{988D96B0-D16E-4763-B393-84178CF4FF50}" destId="{D471E45F-B026-44AA-9616-57E786AE80AF}" srcOrd="0" destOrd="0" parTransId="{326A986D-69A4-4AC0-AD9B-462FFC9C3F18}" sibTransId="{304E70AD-39C7-4C28-BF7B-6EE91BAE97B7}"/>
    <dgm:cxn modelId="{8CB593F6-6C5D-4606-B959-3E27F9872EC1}" srcId="{5751524B-FB67-4894-A0C5-35151E149D68}" destId="{988D96B0-D16E-4763-B393-84178CF4FF50}" srcOrd="0" destOrd="0" parTransId="{080A6B9D-C27D-4227-AC65-3C97878D78C4}" sibTransId="{19B27CEC-4BAD-44A7-A9A7-B7A8B23ADCFD}"/>
    <dgm:cxn modelId="{7968BEFA-737C-4540-8116-892FA4A56765}" type="presOf" srcId="{73DB572E-062D-41AD-8033-D361B8E583DB}" destId="{0D08ED52-6744-4369-B780-916B09984775}" srcOrd="1" destOrd="0" presId="urn:microsoft.com/office/officeart/2011/layout/InterconnectedBlockProcess"/>
    <dgm:cxn modelId="{6CA9A5D7-C24A-4CF2-BE1F-6E21DB839128}" type="presParOf" srcId="{A6BCDA7B-D633-438F-B44D-CB4D60E5C492}" destId="{EA3B7F60-AEEC-41A8-8A2C-D3679EFCD073}" srcOrd="0" destOrd="0" presId="urn:microsoft.com/office/officeart/2011/layout/InterconnectedBlockProcess"/>
    <dgm:cxn modelId="{BBB5CABF-20C5-47F6-80F7-7C69D2F2EB05}" type="presParOf" srcId="{EA3B7F60-AEEC-41A8-8A2C-D3679EFCD073}" destId="{FC0F1314-3294-4A8C-8DCE-EB53E236164C}" srcOrd="0" destOrd="0" presId="urn:microsoft.com/office/officeart/2011/layout/InterconnectedBlockProcess"/>
    <dgm:cxn modelId="{75E25B52-D460-4F8E-9628-E5733C416215}" type="presParOf" srcId="{A6BCDA7B-D633-438F-B44D-CB4D60E5C492}" destId="{98225A61-A0EC-450A-BED8-EF2E47E8FD18}" srcOrd="1" destOrd="0" presId="urn:microsoft.com/office/officeart/2011/layout/InterconnectedBlockProcess"/>
    <dgm:cxn modelId="{181DD3DA-835B-424D-BA41-90E54820644A}" type="presParOf" srcId="{A6BCDA7B-D633-438F-B44D-CB4D60E5C492}" destId="{2AAD338D-3122-4454-9A67-16BE024D44E3}" srcOrd="2" destOrd="0" presId="urn:microsoft.com/office/officeart/2011/layout/InterconnectedBlockProcess"/>
    <dgm:cxn modelId="{8763BB5B-6F4C-4D47-85B1-62610FE5B298}" type="presParOf" srcId="{A6BCDA7B-D633-438F-B44D-CB4D60E5C492}" destId="{96AFCF47-32CA-4C44-9E3C-782007B7112E}" srcOrd="3" destOrd="0" presId="urn:microsoft.com/office/officeart/2011/layout/InterconnectedBlockProcess"/>
    <dgm:cxn modelId="{DEC84310-B2F7-4E69-8F89-299DFF887707}" type="presParOf" srcId="{96AFCF47-32CA-4C44-9E3C-782007B7112E}" destId="{2532504F-5FE1-4C97-B485-F05E8885EACC}" srcOrd="0" destOrd="0" presId="urn:microsoft.com/office/officeart/2011/layout/InterconnectedBlockProcess"/>
    <dgm:cxn modelId="{411A5A8E-BF9A-4918-B1BF-97B5D2E1CE75}" type="presParOf" srcId="{A6BCDA7B-D633-438F-B44D-CB4D60E5C492}" destId="{0D08ED52-6744-4369-B780-916B09984775}" srcOrd="4" destOrd="0" presId="urn:microsoft.com/office/officeart/2011/layout/InterconnectedBlockProcess"/>
    <dgm:cxn modelId="{F96AEFC3-668C-485E-AC28-DE7FA02228A9}" type="presParOf" srcId="{A6BCDA7B-D633-438F-B44D-CB4D60E5C492}" destId="{4C66D42D-7E6D-4563-AFDC-369C30B73F70}" srcOrd="5" destOrd="0" presId="urn:microsoft.com/office/officeart/2011/layout/InterconnectedBlockProcess"/>
    <dgm:cxn modelId="{7911F644-0138-4A4E-B810-F025BD63CD8F}" type="presParOf" srcId="{A6BCDA7B-D633-438F-B44D-CB4D60E5C492}" destId="{C1269CE6-C767-48CC-AAFD-A238D1FFDABA}" srcOrd="6" destOrd="0" presId="urn:microsoft.com/office/officeart/2011/layout/InterconnectedBlockProcess"/>
    <dgm:cxn modelId="{5AA2FD48-021E-4A53-964C-DD52EA8D7653}" type="presParOf" srcId="{C1269CE6-C767-48CC-AAFD-A238D1FFDABA}" destId="{06F8D57B-EDF4-4CF4-8700-DC2CA3E3028E}" srcOrd="0" destOrd="0" presId="urn:microsoft.com/office/officeart/2011/layout/InterconnectedBlockProcess"/>
    <dgm:cxn modelId="{ABEDFE72-13B5-44DF-B596-B4EEFE4E8FE3}" type="presParOf" srcId="{A6BCDA7B-D633-438F-B44D-CB4D60E5C492}" destId="{6BCCFBA6-7A43-4631-AD7F-AFB10E1E6CD7}" srcOrd="7" destOrd="0" presId="urn:microsoft.com/office/officeart/2011/layout/InterconnectedBlockProcess"/>
    <dgm:cxn modelId="{214D504B-4CBF-4B7C-A0E7-B63D10D9DDB1}" type="presParOf" srcId="{A6BCDA7B-D633-438F-B44D-CB4D60E5C492}" destId="{00BB3360-A9BB-4051-A4B1-1216F82F642C}" srcOrd="8" destOrd="0" presId="urn:microsoft.com/office/officeart/2011/layout/InterconnectedBlockProcess"/>
    <dgm:cxn modelId="{07B34F88-773E-4FE4-8638-A7CCDA760808}" type="presParOf" srcId="{A6BCDA7B-D633-438F-B44D-CB4D60E5C492}" destId="{7305DF14-0FF5-45E4-8B19-015814092DBD}" srcOrd="9" destOrd="0" presId="urn:microsoft.com/office/officeart/2011/layout/InterconnectedBlockProcess"/>
    <dgm:cxn modelId="{362691DD-4B1E-4FC2-8550-02C45B3B7FBC}" type="presParOf" srcId="{7305DF14-0FF5-45E4-8B19-015814092DBD}" destId="{A134CDD1-D85F-44EF-8BEE-9F99A855C1E6}" srcOrd="0" destOrd="0" presId="urn:microsoft.com/office/officeart/2011/layout/InterconnectedBlockProcess"/>
    <dgm:cxn modelId="{63B69D61-D405-4261-BFDE-C503872760F8}" type="presParOf" srcId="{A6BCDA7B-D633-438F-B44D-CB4D60E5C492}" destId="{1C91D7E3-8940-4A33-9182-677DD5415901}" srcOrd="10" destOrd="0" presId="urn:microsoft.com/office/officeart/2011/layout/InterconnectedBlockProcess"/>
    <dgm:cxn modelId="{C9F769F8-3C09-4DEC-B20E-9972D58EEAFC}" type="presParOf" srcId="{A6BCDA7B-D633-438F-B44D-CB4D60E5C492}" destId="{65257024-FAC0-4522-B139-1CC85B547BE8}" srcOrd="11" destOrd="0" presId="urn:microsoft.com/office/officeart/2011/layout/InterconnectedBlock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0F1314-3294-4A8C-8DCE-EB53E236164C}">
      <dsp:nvSpPr>
        <dsp:cNvPr id="0" name=""/>
        <dsp:cNvSpPr/>
      </dsp:nvSpPr>
      <dsp:spPr>
        <a:xfrm>
          <a:off x="6629537" y="762098"/>
          <a:ext cx="1371737" cy="3265908"/>
        </a:xfrm>
        <a:prstGeom prst="wedgeRectCallout">
          <a:avLst>
            <a:gd name="adj1" fmla="val 0"/>
            <a:gd name="adj2" fmla="val 0"/>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4450" tIns="44450" rIns="44450" bIns="44450" numCol="1" spcCol="1270" anchor="t" anchorCtr="0">
          <a:noAutofit/>
        </a:bodyPr>
        <a:lstStyle/>
        <a:p>
          <a:pPr marL="0" lvl="0" indent="0" algn="r" defTabSz="622300">
            <a:lnSpc>
              <a:spcPct val="90000"/>
            </a:lnSpc>
            <a:spcBef>
              <a:spcPct val="0"/>
            </a:spcBef>
            <a:spcAft>
              <a:spcPct val="35000"/>
            </a:spcAft>
            <a:buNone/>
          </a:pPr>
          <a:r>
            <a:rPr lang="en-US" sz="1400" kern="1200" dirty="0"/>
            <a:t>We will collaboratively work on the assigned tasks using the frameworks.  </a:t>
          </a:r>
          <a:endParaRPr lang="en-IN" sz="1400" kern="1200" dirty="0"/>
        </a:p>
      </dsp:txBody>
      <dsp:txXfrm>
        <a:off x="6803474" y="762098"/>
        <a:ext cx="1197801" cy="3265908"/>
      </dsp:txXfrm>
    </dsp:sp>
    <dsp:sp modelId="{2AAD338D-3122-4454-9A67-16BE024D44E3}">
      <dsp:nvSpPr>
        <dsp:cNvPr id="0" name=""/>
        <dsp:cNvSpPr/>
      </dsp:nvSpPr>
      <dsp:spPr>
        <a:xfrm>
          <a:off x="6629537" y="0"/>
          <a:ext cx="1371737" cy="762098"/>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0" tIns="69850" rIns="69850" bIns="69850" numCol="1" spcCol="1270" anchor="ctr" anchorCtr="0">
          <a:noAutofit/>
        </a:bodyPr>
        <a:lstStyle/>
        <a:p>
          <a:pPr marL="0" lvl="0" indent="0" algn="ctr" defTabSz="977900">
            <a:lnSpc>
              <a:spcPct val="90000"/>
            </a:lnSpc>
            <a:spcBef>
              <a:spcPct val="0"/>
            </a:spcBef>
            <a:spcAft>
              <a:spcPct val="35000"/>
            </a:spcAft>
            <a:buNone/>
          </a:pPr>
          <a:r>
            <a:rPr lang="en-US" sz="2200" kern="1200" dirty="0">
              <a:latin typeface="Times New Roman" panose="02020603050405020304" pitchFamily="18" charset="0"/>
              <a:cs typeface="Times New Roman" panose="02020603050405020304" pitchFamily="18" charset="0"/>
            </a:rPr>
            <a:t>Review 3</a:t>
          </a:r>
        </a:p>
      </dsp:txBody>
      <dsp:txXfrm>
        <a:off x="6629537" y="0"/>
        <a:ext cx="1371737" cy="762098"/>
      </dsp:txXfrm>
    </dsp:sp>
    <dsp:sp modelId="{2532504F-5FE1-4C97-B485-F05E8885EACC}">
      <dsp:nvSpPr>
        <dsp:cNvPr id="0" name=""/>
        <dsp:cNvSpPr/>
      </dsp:nvSpPr>
      <dsp:spPr>
        <a:xfrm>
          <a:off x="5257800" y="762098"/>
          <a:ext cx="1371737" cy="3048395"/>
        </a:xfrm>
        <a:prstGeom prst="wedgeRectCallout">
          <a:avLst>
            <a:gd name="adj1" fmla="val 62500"/>
            <a:gd name="adj2" fmla="val 20830"/>
          </a:avLst>
        </a:prstGeom>
        <a:solidFill>
          <a:schemeClr val="accent1">
            <a:tint val="50000"/>
            <a:hueOff val="-4019912"/>
            <a:satOff val="8042"/>
            <a:lumOff val="340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4450" tIns="44450" rIns="44450" bIns="44450" numCol="1" spcCol="1270" anchor="t" anchorCtr="0">
          <a:noAutofit/>
        </a:bodyPr>
        <a:lstStyle/>
        <a:p>
          <a:pPr marL="0" lvl="0" indent="0" algn="l" defTabSz="622300">
            <a:lnSpc>
              <a:spcPct val="90000"/>
            </a:lnSpc>
            <a:spcBef>
              <a:spcPct val="0"/>
            </a:spcBef>
            <a:spcAft>
              <a:spcPct val="35000"/>
            </a:spcAft>
            <a:buNone/>
          </a:pPr>
          <a:r>
            <a:rPr lang="en-US" sz="1400" kern="1200" dirty="0">
              <a:latin typeface="Times New Roman" panose="02020603050405020304" pitchFamily="18" charset="0"/>
              <a:cs typeface="Times New Roman" panose="02020603050405020304" pitchFamily="18" charset="0"/>
            </a:rPr>
            <a:t>We will work on the back- end part of the Web Development</a:t>
          </a:r>
        </a:p>
        <a:p>
          <a:pPr marL="0" lvl="0" indent="0" algn="l" defTabSz="622300">
            <a:lnSpc>
              <a:spcPct val="90000"/>
            </a:lnSpc>
            <a:spcBef>
              <a:spcPct val="0"/>
            </a:spcBef>
            <a:spcAft>
              <a:spcPct val="35000"/>
            </a:spcAft>
            <a:buNone/>
          </a:pPr>
          <a:r>
            <a:rPr lang="en-US" sz="1400" kern="1200" dirty="0">
              <a:latin typeface="Times New Roman" panose="02020603050405020304" pitchFamily="18" charset="0"/>
              <a:cs typeface="Times New Roman" panose="02020603050405020304" pitchFamily="18" charset="0"/>
            </a:rPr>
            <a:t>in collaboration with the team members. </a:t>
          </a:r>
        </a:p>
      </dsp:txBody>
      <dsp:txXfrm>
        <a:off x="5431736" y="762098"/>
        <a:ext cx="1197801" cy="3048395"/>
      </dsp:txXfrm>
    </dsp:sp>
    <dsp:sp modelId="{4C66D42D-7E6D-4563-AFDC-369C30B73F70}">
      <dsp:nvSpPr>
        <dsp:cNvPr id="0" name=""/>
        <dsp:cNvSpPr/>
      </dsp:nvSpPr>
      <dsp:spPr>
        <a:xfrm>
          <a:off x="5257800" y="110770"/>
          <a:ext cx="1371737" cy="653342"/>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0" tIns="69850" rIns="69850" bIns="69850" numCol="1" spcCol="1270" anchor="ctr" anchorCtr="0">
          <a:noAutofit/>
        </a:bodyPr>
        <a:lstStyle/>
        <a:p>
          <a:pPr marL="0" lvl="0" indent="0" algn="ctr" defTabSz="977900">
            <a:lnSpc>
              <a:spcPct val="90000"/>
            </a:lnSpc>
            <a:spcBef>
              <a:spcPct val="0"/>
            </a:spcBef>
            <a:spcAft>
              <a:spcPct val="35000"/>
            </a:spcAft>
            <a:buNone/>
          </a:pPr>
          <a:r>
            <a:rPr lang="en-US" sz="2200" kern="1200" dirty="0">
              <a:latin typeface="Times New Roman" panose="02020603050405020304" pitchFamily="18" charset="0"/>
              <a:cs typeface="Times New Roman" panose="02020603050405020304" pitchFamily="18" charset="0"/>
            </a:rPr>
            <a:t>Review 2</a:t>
          </a:r>
        </a:p>
      </dsp:txBody>
      <dsp:txXfrm>
        <a:off x="5257800" y="110770"/>
        <a:ext cx="1371737" cy="653342"/>
      </dsp:txXfrm>
    </dsp:sp>
    <dsp:sp modelId="{06F8D57B-EDF4-4CF4-8700-DC2CA3E3028E}">
      <dsp:nvSpPr>
        <dsp:cNvPr id="0" name=""/>
        <dsp:cNvSpPr/>
      </dsp:nvSpPr>
      <dsp:spPr>
        <a:xfrm>
          <a:off x="3886062" y="762098"/>
          <a:ext cx="1371737" cy="2830480"/>
        </a:xfrm>
        <a:prstGeom prst="wedgeRectCallout">
          <a:avLst>
            <a:gd name="adj1" fmla="val 62500"/>
            <a:gd name="adj2" fmla="val 20830"/>
          </a:avLst>
        </a:prstGeom>
        <a:solidFill>
          <a:schemeClr val="accent1">
            <a:tint val="50000"/>
            <a:hueOff val="-8039823"/>
            <a:satOff val="16083"/>
            <a:lumOff val="681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4450" tIns="44450" rIns="44450" bIns="44450" numCol="1" spcCol="1270" anchor="t" anchorCtr="0">
          <a:noAutofit/>
        </a:bodyPr>
        <a:lstStyle/>
        <a:p>
          <a:pPr marL="0" lvl="0" indent="0" algn="just" defTabSz="622300">
            <a:lnSpc>
              <a:spcPct val="90000"/>
            </a:lnSpc>
            <a:spcBef>
              <a:spcPct val="0"/>
            </a:spcBef>
            <a:spcAft>
              <a:spcPct val="35000"/>
            </a:spcAft>
            <a:buNone/>
          </a:pPr>
          <a:r>
            <a:rPr lang="en-US" sz="1400" kern="1200" dirty="0">
              <a:latin typeface="Times New Roman" panose="02020603050405020304" pitchFamily="18" charset="0"/>
              <a:cs typeface="Times New Roman" panose="02020603050405020304" pitchFamily="18" charset="0"/>
            </a:rPr>
            <a:t>We will work on the front-end part of the Web Development in collaboration with the team members.</a:t>
          </a:r>
        </a:p>
      </dsp:txBody>
      <dsp:txXfrm>
        <a:off x="4059998" y="762098"/>
        <a:ext cx="1197801" cy="2830480"/>
      </dsp:txXfrm>
    </dsp:sp>
    <dsp:sp modelId="{00BB3360-A9BB-4051-A4B1-1216F82F642C}">
      <dsp:nvSpPr>
        <dsp:cNvPr id="0" name=""/>
        <dsp:cNvSpPr/>
      </dsp:nvSpPr>
      <dsp:spPr>
        <a:xfrm>
          <a:off x="3886062" y="217915"/>
          <a:ext cx="1371737" cy="544183"/>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0" tIns="69850" rIns="69850" bIns="69850" numCol="1" spcCol="1270" anchor="ctr" anchorCtr="0">
          <a:noAutofit/>
        </a:bodyPr>
        <a:lstStyle/>
        <a:p>
          <a:pPr marL="0" lvl="0" indent="0" algn="ctr" defTabSz="977900">
            <a:lnSpc>
              <a:spcPct val="90000"/>
            </a:lnSpc>
            <a:spcBef>
              <a:spcPct val="0"/>
            </a:spcBef>
            <a:spcAft>
              <a:spcPct val="35000"/>
            </a:spcAft>
            <a:buNone/>
          </a:pPr>
          <a:r>
            <a:rPr lang="en-US" sz="2200" kern="1200" dirty="0">
              <a:latin typeface="Times New Roman" panose="02020603050405020304" pitchFamily="18" charset="0"/>
              <a:cs typeface="Times New Roman" panose="02020603050405020304" pitchFamily="18" charset="0"/>
            </a:rPr>
            <a:t>Review 1</a:t>
          </a:r>
        </a:p>
      </dsp:txBody>
      <dsp:txXfrm>
        <a:off x="3886062" y="217915"/>
        <a:ext cx="1371737" cy="544183"/>
      </dsp:txXfrm>
    </dsp:sp>
    <dsp:sp modelId="{A134CDD1-D85F-44EF-8BEE-9F99A855C1E6}">
      <dsp:nvSpPr>
        <dsp:cNvPr id="0" name=""/>
        <dsp:cNvSpPr/>
      </dsp:nvSpPr>
      <dsp:spPr>
        <a:xfrm>
          <a:off x="2514324" y="762098"/>
          <a:ext cx="1371737" cy="2612565"/>
        </a:xfrm>
        <a:prstGeom prst="wedgeRectCallout">
          <a:avLst>
            <a:gd name="adj1" fmla="val 62500"/>
            <a:gd name="adj2" fmla="val 20830"/>
          </a:avLst>
        </a:prstGeom>
        <a:solidFill>
          <a:schemeClr val="accent1">
            <a:tint val="50000"/>
            <a:hueOff val="-12059734"/>
            <a:satOff val="24125"/>
            <a:lumOff val="1022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0800" tIns="50800" rIns="50800" bIns="50800" numCol="1" spcCol="1270" anchor="t" anchorCtr="0">
          <a:noAutofit/>
        </a:bodyPr>
        <a:lstStyle/>
        <a:p>
          <a:pPr marL="0" lvl="0" indent="0" algn="just" defTabSz="711200">
            <a:lnSpc>
              <a:spcPct val="90000"/>
            </a:lnSpc>
            <a:spcBef>
              <a:spcPct val="0"/>
            </a:spcBef>
            <a:spcAft>
              <a:spcPct val="35000"/>
            </a:spcAft>
            <a:buNone/>
          </a:pPr>
          <a:r>
            <a:rPr lang="en-US" sz="1600" kern="1200" dirty="0">
              <a:latin typeface="Times New Roman" panose="02020603050405020304" pitchFamily="18" charset="0"/>
              <a:cs typeface="Times New Roman" panose="02020603050405020304" pitchFamily="18" charset="0"/>
            </a:rPr>
            <a:t>Our first task was to create the homepage of </a:t>
          </a:r>
          <a:r>
            <a:rPr lang="en-US" sz="1600" kern="1200" dirty="0" err="1">
              <a:latin typeface="Times New Roman" panose="02020603050405020304" pitchFamily="18" charset="0"/>
              <a:cs typeface="Times New Roman" panose="02020603050405020304" pitchFamily="18" charset="0"/>
            </a:rPr>
            <a:t>uptoskills</a:t>
          </a:r>
          <a:r>
            <a:rPr lang="en-US" sz="1600" kern="1200" dirty="0">
              <a:latin typeface="Times New Roman" panose="02020603050405020304" pitchFamily="18" charset="0"/>
              <a:cs typeface="Times New Roman" panose="02020603050405020304" pitchFamily="18" charset="0"/>
            </a:rPr>
            <a:t> website using HTML and CSS. </a:t>
          </a:r>
        </a:p>
      </dsp:txBody>
      <dsp:txXfrm>
        <a:off x="2688260" y="762098"/>
        <a:ext cx="1197801" cy="2612565"/>
      </dsp:txXfrm>
    </dsp:sp>
    <dsp:sp modelId="{65257024-FAC0-4522-B139-1CC85B547BE8}">
      <dsp:nvSpPr>
        <dsp:cNvPr id="0" name=""/>
        <dsp:cNvSpPr/>
      </dsp:nvSpPr>
      <dsp:spPr>
        <a:xfrm>
          <a:off x="2514324" y="326671"/>
          <a:ext cx="1371737" cy="435427"/>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0" tIns="69850" rIns="69850" bIns="69850" numCol="1" spcCol="1270" anchor="ctr" anchorCtr="0">
          <a:noAutofit/>
        </a:bodyPr>
        <a:lstStyle/>
        <a:p>
          <a:pPr marL="0" lvl="0" indent="0" algn="ctr" defTabSz="977900">
            <a:lnSpc>
              <a:spcPct val="90000"/>
            </a:lnSpc>
            <a:spcBef>
              <a:spcPct val="0"/>
            </a:spcBef>
            <a:spcAft>
              <a:spcPct val="35000"/>
            </a:spcAft>
            <a:buNone/>
          </a:pPr>
          <a:r>
            <a:rPr lang="en-US" sz="2200" kern="1200" dirty="0">
              <a:latin typeface="Times New Roman" panose="02020603050405020304" pitchFamily="18" charset="0"/>
              <a:cs typeface="Times New Roman" panose="02020603050405020304" pitchFamily="18" charset="0"/>
            </a:rPr>
            <a:t>Review 0</a:t>
          </a:r>
        </a:p>
      </dsp:txBody>
      <dsp:txXfrm>
        <a:off x="2514324" y="326671"/>
        <a:ext cx="1371737" cy="435427"/>
      </dsp:txXfrm>
    </dsp:sp>
  </dsp:spTree>
</dsp:drawing>
</file>

<file path=ppt/diagrams/layout1.xml><?xml version="1.0" encoding="utf-8"?>
<dgm:layoutDef xmlns:dgm="http://schemas.openxmlformats.org/drawingml/2006/diagram" xmlns:a="http://schemas.openxmlformats.org/drawingml/2006/main" uniqueId="urn:microsoft.com/office/officeart/2011/layout/InterconnectedBlockProcess">
  <dgm:title val="Interconnected Block Process"/>
  <dgm:desc val="Use to show sequential steps in a process. Works best with small amounts of Level 1 text and medium amounts of Level 2 text."/>
  <dgm:catLst>
    <dgm:cat type="process" pri="5500"/>
    <dgm:cat type="officeonline" pri="3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Lst>
      <dgm:cxnLst>
        <dgm:cxn modelId="40" srcId="0" destId="10" srcOrd="0" destOrd="0"/>
        <dgm:cxn modelId="12" srcId="10" destId="11" srcOrd="0" destOrd="0"/>
        <dgm:cxn modelId="50" srcId="0" destId="20" srcOrd="1" destOrd="0"/>
        <dgm:cxn modelId="22" srcId="20" destId="2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 modelId="40">
          <dgm:prSet phldr="1"/>
        </dgm:pt>
        <dgm:pt modelId="4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 modelId="70" srcId="0" destId="40" srcOrd="2" destOrd="0"/>
        <dgm:cxn modelId="42" srcId="40" destId="41" srcOrd="0" destOrd="0"/>
      </dgm:cxnLst>
      <dgm:bg/>
      <dgm:whole/>
    </dgm:dataModel>
  </dgm:clrData>
  <dgm:layoutNode name="Name0">
    <dgm:varLst>
      <dgm:chMax val="7"/>
      <dgm:chPref val="5"/>
      <dgm:dir/>
      <dgm:animOne val="branch"/>
      <dgm:animLvl val="lvl"/>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45"/>
            </dgm:alg>
            <dgm:constrLst>
              <dgm:constr type="primFontSz" for="des" forName="Child1" val="65"/>
              <dgm:constr type="primFontSz" for="des" forName="Parent1" val="65"/>
              <dgm:constr type="primFontSz" for="des" forName="Child1" refType="primFontSz" refFor="des" refForName="Parent1" op="lte"/>
              <dgm:constr type="l" for="ch" forName="ChildAccent1" refType="w" fact="0"/>
              <dgm:constr type="t" for="ch" forName="ChildAccent1" refType="h" fact="0.1429"/>
              <dgm:constr type="w" for="ch" forName="ChildAccent1" refType="w"/>
              <dgm:constr type="h" for="ch" forName="ChildAccent1" refType="h" fact="0.8571"/>
              <dgm:constr type="l" for="ch" forName="Child1" refType="w" fact="0.127"/>
              <dgm:constr type="t" for="ch" forName="Child1" refType="h" fact="0.1429"/>
              <dgm:constr type="w" for="ch" forName="Child1" refType="w" fact="0.873"/>
              <dgm:constr type="h" for="ch" forName="Child1" refType="h" fact="0.8571"/>
              <dgm:constr type="l" for="ch" forName="Parent1" refType="w" fact="0"/>
              <dgm:constr type="t" for="ch" forName="Parent1" refType="h" fact="0"/>
              <dgm:constr type="w" for="ch" forName="Parent1" refType="w"/>
              <dgm:constr type="h" for="ch" forName="Parent1" refType="h" fact="0.1429"/>
            </dgm:constrLst>
          </dgm:if>
          <dgm:if name="Name5" axis="ch" ptType="node" func="cnt" op="equ" val="2">
            <dgm:alg type="composite">
              <dgm:param type="ar" val="0.812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ChildAccent1" refType="w" fact="0"/>
              <dgm:constr type="t" for="ch" forName="ChildAccent1" refType="h" fact="0.1613"/>
              <dgm:constr type="w" for="ch" forName="ChildAccent1" refType="w" fact="0.5"/>
              <dgm:constr type="h" for="ch" forName="ChildAccent1" refType="h" fact="0.7742"/>
              <dgm:constr type="l" for="ch" forName="Child1" refType="w" fact="0.0635"/>
              <dgm:constr type="t" for="ch" forName="Child1" refType="h" fact="0.1613"/>
              <dgm:constr type="w" for="ch" forName="Child1" refType="w" fact="0.4365"/>
              <dgm:constr type="h" for="ch" forName="Child1" refType="h" fact="0.7742"/>
              <dgm:constr type="l" for="ch" forName="Parent1" refType="w" fact="0"/>
              <dgm:constr type="t" for="ch" forName="Parent1" refType="h" fact="0.0323"/>
              <dgm:constr type="w" for="ch" forName="Parent1" refType="w" fact="0.5"/>
              <dgm:constr type="h" for="ch" forName="Parent1" refType="h" fact="0.129"/>
              <dgm:constr type="l" for="ch" forName="ChildAccent2" refType="w" fact="0.5"/>
              <dgm:constr type="t" for="ch" forName="ChildAccent2" refType="h" fact="0.1613"/>
              <dgm:constr type="w" for="ch" forName="ChildAccent2" refType="w" fact="0.5"/>
              <dgm:constr type="h" for="ch" forName="ChildAccent2" refType="h" fact="0.8387"/>
              <dgm:constr type="l" for="ch" forName="Child2" refType="w" fact="0.5635"/>
              <dgm:constr type="t" for="ch" forName="Child2" refType="h" fact="0.1613"/>
              <dgm:constr type="w" for="ch" forName="Child2" refType="w" fact="0.4365"/>
              <dgm:constr type="h" for="ch" forName="Child2" refType="h" fact="0.8387"/>
              <dgm:constr type="l" for="ch" forName="Parent2" refType="w" fact="0.5"/>
              <dgm:constr type="t" for="ch" forName="Parent2" refType="h" fact="0"/>
              <dgm:constr type="w" for="ch" forName="Parent2" refType="w" fact="0.5"/>
              <dgm:constr type="h" for="ch" forName="Parent2" refType="h" fact="0.1613"/>
            </dgm:constrLst>
          </dgm:if>
          <dgm:if name="Name6" axis="ch" ptType="node" func="cnt" op="equ" val="3">
            <dgm:alg type="composite">
              <dgm:param type="ar" val="1.112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ChildAccent1" refType="w" fact="0"/>
              <dgm:constr type="t" for="ch" forName="ChildAccent1" refType="h" fact="0.1757"/>
              <dgm:constr type="w" for="ch" forName="ChildAccent1" refType="w" fact="0.3333"/>
              <dgm:constr type="h" for="ch" forName="ChildAccent1" refType="h" fact="0.7066"/>
              <dgm:constr type="l" for="ch" forName="Child1" refType="w" fact="0.0423"/>
              <dgm:constr type="t" for="ch" forName="Child1" refType="h" fact="0.1757"/>
              <dgm:constr type="w" for="ch" forName="Child1" refType="w" fact="0.291"/>
              <dgm:constr type="h" for="ch" forName="Child1" refType="h" fact="0.7066"/>
              <dgm:constr type="l" for="ch" forName="Parent1" refType="w" fact="0"/>
              <dgm:constr type="t" for="ch" forName="Parent1" refType="h" fact="0.0579"/>
              <dgm:constr type="w" for="ch" forName="Parent1" refType="w" fact="0.3333"/>
              <dgm:constr type="h" for="ch" forName="Parent1" refType="h" fact="0.1178"/>
              <dgm:constr type="l" for="ch" forName="ChildAccent2" refType="w" fact="0.3333"/>
              <dgm:constr type="t" for="ch" forName="ChildAccent2" refType="h" fact="0.1757"/>
              <dgm:constr type="w" for="ch" forName="ChildAccent2" refType="w" fact="0.3333"/>
              <dgm:constr type="h" for="ch" forName="ChildAccent2" refType="h" fact="0.7655"/>
              <dgm:constr type="l" for="ch" forName="Child2" refType="w" fact="0.3756"/>
              <dgm:constr type="t" for="ch" forName="Child2" refType="h" fact="0.1757"/>
              <dgm:constr type="w" for="ch" forName="Child2" refType="w" fact="0.291"/>
              <dgm:constr type="h" for="ch" forName="Child2" refType="h" fact="0.7655"/>
              <dgm:constr type="l" for="ch" forName="Parent2" refType="w" fact="0.3333"/>
              <dgm:constr type="t" for="ch" forName="Parent2" refType="h" fact="0.0285"/>
              <dgm:constr type="w" for="ch" forName="Parent2" refType="w" fact="0.3333"/>
              <dgm:constr type="h" for="ch" forName="Parent2" refType="h" fact="0.1472"/>
              <dgm:constr type="l" for="ch" forName="ChildAccent3" refType="w" fact="0.6667"/>
              <dgm:constr type="t" for="ch" forName="ChildAccent3" refType="h" fact="0.1757"/>
              <dgm:constr type="w" for="ch" forName="ChildAccent3" refType="w" fact="0.3333"/>
              <dgm:constr type="h" for="ch" forName="ChildAccent3" refType="h" fact="0.8243"/>
              <dgm:constr type="l" for="ch" forName="Child3" refType="w" fact="0.709"/>
              <dgm:constr type="t" for="ch" forName="Child3" refType="h" fact="0.1757"/>
              <dgm:constr type="w" for="ch" forName="Child3" refType="w" fact="0.291"/>
              <dgm:constr type="h" for="ch" forName="Child3" refType="h" fact="0.8243"/>
              <dgm:constr type="l" for="ch" forName="Parent3" refType="w" fact="0.6667"/>
              <dgm:constr type="t" for="ch" forName="Parent3" refType="h" fact="0"/>
              <dgm:constr type="w" for="ch" forName="Parent3" refType="w" fact="0.3333"/>
              <dgm:constr type="h" for="ch" forName="Parent3" refType="h" fact="0.176"/>
            </dgm:constrLst>
          </dgm:if>
          <dgm:if name="Name7" axis="ch" ptType="node" func="cnt" op="equ" val="4">
            <dgm:alg type="composite">
              <dgm:param type="ar" val="1.3622"/>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ChildAccent1" refType="w" fact="0"/>
              <dgm:constr type="t" for="ch" forName="ChildAccent1" refType="h" fact="0.1892"/>
              <dgm:constr type="w" for="ch" forName="ChildAccent1" refType="w" fact="0.25"/>
              <dgm:constr type="h" for="ch" forName="ChildAccent1" refType="h" fact="0.6486"/>
              <dgm:constr type="l" for="ch" forName="Child1" refType="w" fact="0.0317"/>
              <dgm:constr type="t" for="ch" forName="Child1" refType="h" fact="0.1892"/>
              <dgm:constr type="w" for="ch" forName="Child1" refType="w" fact="0.2183"/>
              <dgm:constr type="h" for="ch" forName="Child1" refType="h" fact="0.6486"/>
              <dgm:constr type="l" for="ch" forName="Parent1" refType="w" fact="0"/>
              <dgm:constr type="t" for="ch" forName="Parent1" refType="h" fact="0.0811"/>
              <dgm:constr type="w" for="ch" forName="Parent1" refType="w" fact="0.25"/>
              <dgm:constr type="h" for="ch" forName="Parent1" refType="h" fact="0.1081"/>
              <dgm:constr type="l" for="ch" forName="ChildAccent2" refType="w" fact="0.25"/>
              <dgm:constr type="t" for="ch" forName="ChildAccent2" refType="h" fact="0.1892"/>
              <dgm:constr type="w" for="ch" forName="ChildAccent2" refType="w" fact="0.25"/>
              <dgm:constr type="h" for="ch" forName="ChildAccent2" refType="h" fact="0.7027"/>
              <dgm:constr type="l" for="ch" forName="Child2" refType="w" fact="0.2817"/>
              <dgm:constr type="t" for="ch" forName="Child2" refType="h" fact="0.1892"/>
              <dgm:constr type="w" for="ch" forName="Child2" refType="w" fact="0.2183"/>
              <dgm:constr type="h" for="ch" forName="Child2" refType="h" fact="0.7027"/>
              <dgm:constr type="l" for="ch" forName="Parent2" refType="w" fact="0.25"/>
              <dgm:constr type="t" for="ch" forName="Parent2" refType="h" fact="0.0541"/>
              <dgm:constr type="w" for="ch" forName="Parent2" refType="w" fact="0.25"/>
              <dgm:constr type="h" for="ch" forName="Parent2" refType="h" fact="0.1351"/>
              <dgm:constr type="l" for="ch" forName="ChildAccent3" refType="w" fact="0.5"/>
              <dgm:constr type="t" for="ch" forName="ChildAccent3" refType="h" fact="0.1892"/>
              <dgm:constr type="w" for="ch" forName="ChildAccent3" refType="w" fact="0.25"/>
              <dgm:constr type="h" for="ch" forName="ChildAccent3" refType="h" fact="0.7568"/>
              <dgm:constr type="l" for="ch" forName="Child3" refType="w" fact="0.5317"/>
              <dgm:constr type="t" for="ch" forName="Child3" refType="h" fact="0.1892"/>
              <dgm:constr type="w" for="ch" forName="Child3" refType="w" fact="0.2183"/>
              <dgm:constr type="h" for="ch" forName="Child3" refType="h" fact="0.7568"/>
              <dgm:constr type="l" for="ch" forName="Parent3" refType="w" fact="0.5"/>
              <dgm:constr type="t" for="ch" forName="Parent3" refType="h" fact="0.0275"/>
              <dgm:constr type="w" for="ch" forName="Parent3" refType="w" fact="0.25"/>
              <dgm:constr type="h" for="ch" forName="Parent3" refType="h" fact="0.1622"/>
              <dgm:constr type="l" for="ch" forName="ChildAccent4" refType="w" fact="0.75"/>
              <dgm:constr type="t" for="ch" forName="ChildAccent4" refType="h" fact="0.1892"/>
              <dgm:constr type="w" for="ch" forName="ChildAccent4" refType="w" fact="0.25"/>
              <dgm:constr type="h" for="ch" forName="ChildAccent4" refType="h" fact="0.8108"/>
              <dgm:constr type="l" for="ch" forName="Child4" refType="w" fact="0.7817"/>
              <dgm:constr type="t" for="ch" forName="Child4" refType="h" fact="0.1892"/>
              <dgm:constr type="w" for="ch" forName="Child4" refType="w" fact="0.2183"/>
              <dgm:constr type="h" for="ch" forName="Child4" refType="h" fact="0.8108"/>
              <dgm:constr type="l" for="ch" forName="Parent4" refType="w" fact="0.75"/>
              <dgm:constr type="t" for="ch" forName="Parent4" refType="h" fact="0"/>
              <dgm:constr type="w" for="ch" forName="Parent4" refType="w" fact="0.25"/>
              <dgm:constr type="h" for="ch" forName="Parent4" refType="h" fact="0.1892"/>
            </dgm:constrLst>
          </dgm:if>
          <dgm:if name="Name8" axis="ch" ptType="node" func="cnt" op="equ" val="5">
            <dgm:alg type="composite">
              <dgm:param type="ar" val="1.5742"/>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ChildAccent1" refType="w" fact="0"/>
              <dgm:constr type="t" for="ch" forName="ChildAccent1" refType="h" fact="0.2"/>
              <dgm:constr type="w" for="ch" forName="ChildAccent1" refType="w" fact="0.2001"/>
              <dgm:constr type="h" for="ch" forName="ChildAccent1" refType="h" fact="0.6"/>
              <dgm:constr type="l" for="ch" forName="Child1" refType="w" fact="0.0254"/>
              <dgm:constr type="t" for="ch" forName="Child1" refType="h" fact="0.2"/>
              <dgm:constr type="w" for="ch" forName="Child1" refType="w" fact="0.1747"/>
              <dgm:constr type="h" for="ch" forName="Child1" refType="h" fact="0.6"/>
              <dgm:constr type="l" for="ch" forName="Parent1" refType="w" fact="0"/>
              <dgm:constr type="t" for="ch" forName="Parent1" refType="h" fact="0.1"/>
              <dgm:constr type="w" for="ch" forName="Parent1" refType="w" fact="0.2001"/>
              <dgm:constr type="h" for="ch" forName="Parent1" refType="h" fact="0.1"/>
              <dgm:constr type="l" for="ch" forName="ChildAccent2" refType="w" fact="0.2001"/>
              <dgm:constr type="t" for="ch" forName="ChildAccent2" refType="h" fact="0.2"/>
              <dgm:constr type="w" for="ch" forName="ChildAccent2" refType="w" fact="0.2001"/>
              <dgm:constr type="h" for="ch" forName="ChildAccent2" refType="h" fact="0.65"/>
              <dgm:constr type="l" for="ch" forName="Child2" refType="w" fact="0.2255"/>
              <dgm:constr type="t" for="ch" forName="Child2" refType="h" fact="0.2"/>
              <dgm:constr type="w" for="ch" forName="Child2" refType="w" fact="0.1747"/>
              <dgm:constr type="h" for="ch" forName="Child2" refType="h" fact="0.65"/>
              <dgm:constr type="l" for="ch" forName="Parent2" refType="w" fact="0.2001"/>
              <dgm:constr type="t" for="ch" forName="Parent2" refType="h" fact="0.075"/>
              <dgm:constr type="w" for="ch" forName="Parent2" refType="w" fact="0.2001"/>
              <dgm:constr type="h" for="ch" forName="Parent2" refType="h" fact="0.125"/>
              <dgm:constr type="l" for="ch" forName="ChildAccent3" refType="w" fact="0.4002"/>
              <dgm:constr type="t" for="ch" forName="ChildAccent3" refType="h" fact="0.2"/>
              <dgm:constr type="w" for="ch" forName="ChildAccent3" refType="w" fact="0.2001"/>
              <dgm:constr type="h" for="ch" forName="ChildAccent3" refType="h" fact="0.7"/>
              <dgm:constr type="l" for="ch" forName="Child3" refType="w" fact="0.4256"/>
              <dgm:constr type="t" for="ch" forName="Child3" refType="h" fact="0.2"/>
              <dgm:constr type="w" for="ch" forName="Child3" refType="w" fact="0.1747"/>
              <dgm:constr type="h" for="ch" forName="Child3" refType="h" fact="0.7"/>
              <dgm:constr type="l" for="ch" forName="Parent3" refType="w" fact="0.4002"/>
              <dgm:constr type="t" for="ch" forName="Parent3" refType="h" fact="0.0508"/>
              <dgm:constr type="w" for="ch" forName="Parent3" refType="w" fact="0.2001"/>
              <dgm:constr type="h" for="ch" forName="Parent3" refType="h" fact="0.15"/>
              <dgm:constr type="l" for="ch" forName="ChildAccent4" refType="w" fact="0.6003"/>
              <dgm:constr type="t" for="ch" forName="ChildAccent4" refType="h" fact="0.2"/>
              <dgm:constr type="w" for="ch" forName="ChildAccent4" refType="w" fact="0.2001"/>
              <dgm:constr type="h" for="ch" forName="ChildAccent4" refType="h" fact="0.75"/>
              <dgm:constr type="l" for="ch" forName="Child4" refType="w" fact="0.6257"/>
              <dgm:constr type="t" for="ch" forName="Child4" refType="h" fact="0.2"/>
              <dgm:constr type="w" for="ch" forName="Child4" refType="w" fact="0.1747"/>
              <dgm:constr type="h" for="ch" forName="Child4" refType="h" fact="0.75"/>
              <dgm:constr type="l" for="ch" forName="Parent4" refType="w" fact="0.6003"/>
              <dgm:constr type="t" for="ch" forName="Parent4" refType="h" fact="0.025"/>
              <dgm:constr type="w" for="ch" forName="Parent4" refType="w" fact="0.2001"/>
              <dgm:constr type="h" for="ch" forName="Parent4" refType="h" fact="0.175"/>
              <dgm:constr type="l" for="ch" forName="ChildAccent5" refType="w" fact="0.7999"/>
              <dgm:constr type="t" for="ch" forName="ChildAccent5" refType="h" fact="0.2"/>
              <dgm:constr type="w" for="ch" forName="ChildAccent5" refType="w" fact="0.2001"/>
              <dgm:constr type="h" for="ch" forName="ChildAccent5" refType="h" fact="0.8"/>
              <dgm:constr type="l" for="ch" forName="Child5" refType="w" fact="0.8253"/>
              <dgm:constr type="t" for="ch" forName="Child5" refType="h" fact="0.2"/>
              <dgm:constr type="w" for="ch" forName="Child5" refType="w" fact="0.1747"/>
              <dgm:constr type="h" for="ch" forName="Child5" refType="h" fact="0.8"/>
              <dgm:constr type="l" for="ch" forName="Parent5" refType="w" fact="0.7999"/>
              <dgm:constr type="t" for="ch" forName="Parent5" refType="h" fact="0"/>
              <dgm:constr type="w" for="ch" forName="Parent5" refType="w" fact="0.2001"/>
              <dgm:constr type="h" for="ch" forName="Parent5" refType="h" fact="0.2"/>
            </dgm:constrLst>
          </dgm:if>
          <dgm:if name="Name9" axis="ch" ptType="node" func="cnt" op="equ" val="6">
            <dgm:alg type="composite">
              <dgm:param type="ar" val="1.756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ChildAccent1" refType="w" fact="0"/>
              <dgm:constr type="t" for="ch" forName="ChildAccent1" refType="h" fact="0.2087"/>
              <dgm:constr type="w" for="ch" forName="ChildAccent1" refType="w" fact="0.167"/>
              <dgm:constr type="h" for="ch" forName="ChildAccent1" refType="h" fact="0.5586"/>
              <dgm:constr type="l" for="ch" forName="Child1" refType="w" fact="0.0212"/>
              <dgm:constr type="t" for="ch" forName="Child1" refType="h" fact="0.2087"/>
              <dgm:constr type="w" for="ch" forName="Child1" refType="w" fact="0.1458"/>
              <dgm:constr type="h" for="ch" forName="Child1" refType="h" fact="0.5586"/>
              <dgm:constr type="l" for="ch" forName="Parent1" refType="w" fact="0"/>
              <dgm:constr type="t" for="ch" forName="Parent1" refType="h" fact="0.1156"/>
              <dgm:constr type="w" for="ch" forName="Parent1" refType="w" fact="0.167"/>
              <dgm:constr type="h" for="ch" forName="Parent1" refType="h" fact="0.0931"/>
              <dgm:constr type="l" for="ch" forName="ChildAccent2" refType="w" fact="0.167"/>
              <dgm:constr type="t" for="ch" forName="ChildAccent2" refType="h" fact="0.2087"/>
              <dgm:constr type="w" for="ch" forName="ChildAccent2" refType="w" fact="0.167"/>
              <dgm:constr type="h" for="ch" forName="ChildAccent2" refType="h" fact="0.6051"/>
              <dgm:constr type="l" for="ch" forName="Child2" refType="w" fact="0.1888"/>
              <dgm:constr type="t" for="ch" forName="Child2" refType="h" fact="0.2087"/>
              <dgm:constr type="w" for="ch" forName="Child2" refType="w" fact="0.1458"/>
              <dgm:constr type="h" for="ch" forName="Child2" refType="h" fact="0.6051"/>
              <dgm:constr type="l" for="ch" forName="Parent2" refType="w" fact="0.167"/>
              <dgm:constr type="t" for="ch" forName="Parent2" refType="h" fact="0.0923"/>
              <dgm:constr type="w" for="ch" forName="Parent2" refType="w" fact="0.167"/>
              <dgm:constr type="h" for="ch" forName="Parent2" refType="h" fact="0.1164"/>
              <dgm:constr type="l" for="ch" forName="ChildAccent3" refType="w" fact="0.3339"/>
              <dgm:constr type="t" for="ch" forName="ChildAccent3" refType="h" fact="0.2087"/>
              <dgm:constr type="w" for="ch" forName="ChildAccent3" refType="w" fact="0.167"/>
              <dgm:constr type="h" for="ch" forName="ChildAccent3" refType="h" fact="0.6517"/>
              <dgm:constr type="l" for="ch" forName="Child3" refType="w" fact="0.3551"/>
              <dgm:constr type="t" for="ch" forName="Child3" refType="h" fact="0.2087"/>
              <dgm:constr type="w" for="ch" forName="Child3" refType="w" fact="0.1458"/>
              <dgm:constr type="h" for="ch" forName="Child3" refType="h" fact="0.6517"/>
              <dgm:constr type="l" for="ch" forName="Parent3" refType="w" fact="0.3339"/>
              <dgm:constr type="t" for="ch" forName="Parent3" refType="h" fact="0.0698"/>
              <dgm:constr type="w" for="ch" forName="Parent3" refType="w" fact="0.167"/>
              <dgm:constr type="h" for="ch" forName="Parent3" refType="h" fact="0.1396"/>
              <dgm:constr type="l" for="ch" forName="ChildAccent4" refType="w" fact="0.5009"/>
              <dgm:constr type="t" for="ch" forName="ChildAccent4" refType="h" fact="0.2087"/>
              <dgm:constr type="w" for="ch" forName="ChildAccent4" refType="w" fact="0.167"/>
              <dgm:constr type="h" for="ch" forName="ChildAccent4" refType="h" fact="0.6982"/>
              <dgm:constr type="l" for="ch" forName="Child4" refType="w" fact="0.5221"/>
              <dgm:constr type="t" for="ch" forName="Child4" refType="h" fact="0.2087"/>
              <dgm:constr type="w" for="ch" forName="Child4" refType="w" fact="0.1458"/>
              <dgm:constr type="h" for="ch" forName="Child4" refType="h" fact="0.6982"/>
              <dgm:constr type="l" for="ch" forName="Parent4" refType="w" fact="0.501"/>
              <dgm:constr type="t" for="ch" forName="Parent4" refType="h" fact="0.0458"/>
              <dgm:constr type="w" for="ch" forName="Parent4" refType="w" fact="0.167"/>
              <dgm:constr type="h" for="ch" forName="Parent4" refType="h" fact="0.1629"/>
              <dgm:constr type="l" for="ch" forName="ChildAccent5" refType="w" fact="0.6674"/>
              <dgm:constr type="t" for="ch" forName="ChildAccent5" refType="h" fact="0.2087"/>
              <dgm:constr type="w" for="ch" forName="ChildAccent5" refType="w" fact="0.167"/>
              <dgm:constr type="h" for="ch" forName="ChildAccent5" refType="h" fact="0.7448"/>
              <dgm:constr type="l" for="ch" forName="Child5" refType="w" fact="0.6886"/>
              <dgm:constr type="t" for="ch" forName="Child5" refType="h" fact="0.2087"/>
              <dgm:constr type="w" for="ch" forName="Child5" refType="w" fact="0.1458"/>
              <dgm:constr type="h" for="ch" forName="Child5" refType="h" fact="0.7448"/>
              <dgm:constr type="l" for="ch" forName="Parent5" refType="w" fact="0.668"/>
              <dgm:constr type="t" for="ch" forName="Parent5" refType="h" fact="0.0225"/>
              <dgm:constr type="w" for="ch" forName="Parent5" refType="w" fact="0.167"/>
              <dgm:constr type="h" for="ch" forName="Parent5" refType="h" fact="0.1862"/>
              <dgm:constr type="l" for="ch" forName="ChildAccent6" refType="w" fact="0.833"/>
              <dgm:constr type="t" for="ch" forName="ChildAccent6" refType="h" fact="0.2087"/>
              <dgm:constr type="w" for="ch" forName="ChildAccent6" refType="w" fact="0.167"/>
              <dgm:constr type="h" for="ch" forName="ChildAccent6" refType="h" fact="0.7913"/>
              <dgm:constr type="l" for="ch" forName="Child6" refType="w" fact="0.8542"/>
              <dgm:constr type="t" for="ch" forName="Child6" refType="h" fact="0.2087"/>
              <dgm:constr type="w" for="ch" forName="Child6" refType="w" fact="0.1458"/>
              <dgm:constr type="h" for="ch" forName="Child6" refType="h" fact="0.7913"/>
              <dgm:constr type="l" for="ch" forName="Parent6" refType="w" fact="0.835"/>
              <dgm:constr type="t" for="ch" forName="Parent6" refType="h" fact="0"/>
              <dgm:constr type="w" for="ch" forName="Parent6" refType="w" fact="0.165"/>
              <dgm:constr type="h" for="ch" forName="Parent6" refType="h" fact="0.2095"/>
            </dgm:constrLst>
          </dgm:if>
          <dgm:else name="Name10">
            <dgm:alg type="composite">
              <dgm:param type="ar" val="1.91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ChildAccent1" refType="w" fact="0"/>
              <dgm:constr type="t" for="ch" forName="ChildAccent1" refType="h" fact="0.2168"/>
              <dgm:constr type="w" for="ch" forName="ChildAccent1" refType="w" fact="0.1432"/>
              <dgm:constr type="h" for="ch" forName="ChildAccent1" refType="h" fact="0.5221"/>
              <dgm:constr type="l" for="ch" forName="Child1" refType="w" fact="0.0182"/>
              <dgm:constr type="t" for="ch" forName="Child1" refType="h" fact="0.2168"/>
              <dgm:constr type="w" for="ch" forName="Child1" refType="w" fact="0.125"/>
              <dgm:constr type="h" for="ch" forName="Child1" refType="h" fact="0.5221"/>
              <dgm:constr type="l" for="ch" forName="Parent1" refType="w" fact="0"/>
              <dgm:constr type="t" for="ch" forName="Parent1" refType="h" fact="0.1298"/>
              <dgm:constr type="w" for="ch" forName="Parent1" refType="w" fact="0.1432"/>
              <dgm:constr type="h" for="ch" forName="Parent1" refType="h" fact="0.087"/>
              <dgm:constr type="l" for="ch" forName="ChildAccent2" refType="w" fact="0.1432"/>
              <dgm:constr type="t" for="ch" forName="ChildAccent2" refType="h" fact="0.2168"/>
              <dgm:constr type="w" for="ch" forName="ChildAccent2" refType="w" fact="0.1432"/>
              <dgm:constr type="h" for="ch" forName="ChildAccent2" refType="h" fact="0.5656"/>
              <dgm:constr type="l" for="ch" forName="Child2" refType="w" fact="0.1614"/>
              <dgm:constr type="t" for="ch" forName="Child2" refType="h" fact="0.2168"/>
              <dgm:constr type="w" for="ch" forName="Child2" refType="w" fact="0.125"/>
              <dgm:constr type="h" for="ch" forName="Child2" refType="h" fact="0.5656"/>
              <dgm:constr type="l" for="ch" forName="Parent2" refType="w" fact="0.1432"/>
              <dgm:constr type="t" for="ch" forName="Parent2" refType="h" fact="0.108"/>
              <dgm:constr type="w" for="ch" forName="Parent2" refType="w" fact="0.1432"/>
              <dgm:constr type="h" for="ch" forName="Parent2" refType="h" fact="0.1088"/>
              <dgm:constr type="l" for="ch" forName="ChildAccent3" refType="w" fact="0.2865"/>
              <dgm:constr type="t" for="ch" forName="ChildAccent3" refType="h" fact="0.2168"/>
              <dgm:constr type="w" for="ch" forName="ChildAccent3" refType="w" fact="0.1432"/>
              <dgm:constr type="h" for="ch" forName="ChildAccent3" refType="h" fact="0.6091"/>
              <dgm:constr type="l" for="ch" forName="Child3" refType="w" fact="0.3047"/>
              <dgm:constr type="t" for="ch" forName="Child3" refType="h" fact="0.2168"/>
              <dgm:constr type="w" for="ch" forName="Child3" refType="w" fact="0.125"/>
              <dgm:constr type="h" for="ch" forName="Child3" refType="h" fact="0.6091"/>
              <dgm:constr type="l" for="ch" forName="Parent3" refType="w" fact="0.2865"/>
              <dgm:constr type="t" for="ch" forName="Parent3" refType="h" fact="0.087"/>
              <dgm:constr type="w" for="ch" forName="Parent3" refType="w" fact="0.1432"/>
              <dgm:constr type="h" for="ch" forName="Parent3" refType="h" fact="0.1305"/>
              <dgm:constr type="l" for="ch" forName="ChildAccent4" refType="w" fact="0.4297"/>
              <dgm:constr type="t" for="ch" forName="ChildAccent4" refType="h" fact="0.2168"/>
              <dgm:constr type="w" for="ch" forName="ChildAccent4" refType="w" fact="0.1432"/>
              <dgm:constr type="h" for="ch" forName="ChildAccent4" refType="h" fact="0.6526"/>
              <dgm:constr type="l" for="ch" forName="Child4" refType="w" fact="0.4479"/>
              <dgm:constr type="t" for="ch" forName="Child4" refType="h" fact="0.2168"/>
              <dgm:constr type="w" for="ch" forName="Child4" refType="w" fact="0.125"/>
              <dgm:constr type="h" for="ch" forName="Child4" refType="h" fact="0.6526"/>
              <dgm:constr type="l" for="ch" forName="Parent4" refType="w" fact="0.4297"/>
              <dgm:constr type="t" for="ch" forName="Parent4" refType="h" fact="0.0645"/>
              <dgm:constr type="w" for="ch" forName="Parent4" refType="w" fact="0.1432"/>
              <dgm:constr type="h" for="ch" forName="Parent4" refType="h" fact="0.1523"/>
              <dgm:constr type="l" for="ch" forName="ChildAccent5" refType="w" fact="0.5726"/>
              <dgm:constr type="t" for="ch" forName="ChildAccent5" refType="h" fact="0.2168"/>
              <dgm:constr type="w" for="ch" forName="ChildAccent5" refType="w" fact="0.1432"/>
              <dgm:constr type="h" for="ch" forName="ChildAccent5" refType="h" fact="0.6962"/>
              <dgm:constr type="l" for="ch" forName="Child5" refType="w" fact="0.5908"/>
              <dgm:constr type="t" for="ch" forName="Child5" refType="h" fact="0.2168"/>
              <dgm:constr type="w" for="ch" forName="Child5" refType="w" fact="0.125"/>
              <dgm:constr type="h" for="ch" forName="Child5" refType="h" fact="0.6962"/>
              <dgm:constr type="l" for="ch" forName="Parent5" refType="w" fact="0.5726"/>
              <dgm:constr type="t" for="ch" forName="Parent5" refType="h" fact="0.0428"/>
              <dgm:constr type="w" for="ch" forName="Parent5" refType="w" fact="0.1432"/>
              <dgm:constr type="h" for="ch" forName="Parent5" refType="h" fact="0.174"/>
              <dgm:constr type="l" for="ch" forName="ChildAccent6" refType="w" fact="0.7147"/>
              <dgm:constr type="t" for="ch" forName="ChildAccent6" refType="h" fact="0.2168"/>
              <dgm:constr type="w" for="ch" forName="ChildAccent6" refType="w" fact="0.1432"/>
              <dgm:constr type="h" for="ch" forName="ChildAccent6" refType="h" fact="0.7397"/>
              <dgm:constr type="l" for="ch" forName="Child6" refType="w" fact="0.7329"/>
              <dgm:constr type="t" for="ch" forName="Child6" refType="h" fact="0.2168"/>
              <dgm:constr type="w" for="ch" forName="Child6" refType="w" fact="0.125"/>
              <dgm:constr type="h" for="ch" forName="Child6" refType="h" fact="0.7397"/>
              <dgm:constr type="l" for="ch" forName="Parent6" refType="w" fact="0.716"/>
              <dgm:constr type="t" for="ch" forName="Parent6" refType="h" fact="0.0217"/>
              <dgm:constr type="w" for="ch" forName="Parent6" refType="w" fact="0.1424"/>
              <dgm:constr type="h" for="ch" forName="Parent6" refType="h" fact="0.1958"/>
              <dgm:constr type="l" for="ch" forName="ChildAccent7" refType="w" fact="0.8568"/>
              <dgm:constr type="t" for="ch" forName="ChildAccent7" refType="h" fact="0.2168"/>
              <dgm:constr type="w" for="ch" forName="ChildAccent7" refType="w" fact="0.1432"/>
              <dgm:constr type="h" for="ch" forName="ChildAccent7" refType="h" fact="0.7832"/>
              <dgm:constr type="l" for="ch" forName="Child7" refType="w" fact="0.875"/>
              <dgm:constr type="t" for="ch" forName="Child7" refType="h" fact="0.2168"/>
              <dgm:constr type="w" for="ch" forName="Child7" refType="w" fact="0.125"/>
              <dgm:constr type="h" for="ch" forName="Child7" refType="h" fact="0.7832"/>
              <dgm:constr type="l" for="ch" forName="Parent7" refType="w" fact="0.8577"/>
              <dgm:constr type="t" for="ch" forName="Parent7" refType="h" fact="0"/>
              <dgm:constr type="w" for="ch" forName="Parent7" refType="w" fact="0.1423"/>
              <dgm:constr type="h" for="ch" forName="Parent7" refType="h" fact="0.2175"/>
            </dgm:constrLst>
          </dgm:else>
        </dgm:choose>
      </dgm:if>
      <dgm:else name="Name11">
        <dgm:choose name="Name12">
          <dgm:if name="Name13" axis="ch" ptType="node" func="cnt" op="equ" val="1">
            <dgm:alg type="composite">
              <dgm:param type="ar" val="0.45"/>
            </dgm:alg>
            <dgm:constrLst>
              <dgm:constr type="primFontSz" for="des" forName="Child1" val="65"/>
              <dgm:constr type="primFontSz" for="des" forName="Parent1" val="65"/>
              <dgm:constr type="primFontSz" for="des" forName="Child1" refType="primFontSz" refFor="des" refForName="Parent1" op="lte"/>
              <dgm:constr type="l" for="ch" forName="ChildAccent1" refType="w" fact="0"/>
              <dgm:constr type="t" for="ch" forName="ChildAccent1" refType="h" fact="0.1429"/>
              <dgm:constr type="w" for="ch" forName="ChildAccent1" refType="w"/>
              <dgm:constr type="h" for="ch" forName="ChildAccent1" refType="h" fact="0.8571"/>
              <dgm:constr type="l" for="ch" forName="Child1" refType="w" fact="0"/>
              <dgm:constr type="t" for="ch" forName="Child1" refType="h" fact="0.1429"/>
              <dgm:constr type="w" for="ch" forName="Child1" refType="w" fact="0.873"/>
              <dgm:constr type="h" for="ch" forName="Child1" refType="h" fact="0.8571"/>
              <dgm:constr type="l" for="ch" forName="Parent1" refType="w" fact="0"/>
              <dgm:constr type="t" for="ch" forName="Parent1" refType="h" fact="0"/>
              <dgm:constr type="w" for="ch" forName="Parent1" refType="w"/>
              <dgm:constr type="h" for="ch" forName="Parent1" refType="h" fact="0.1429"/>
            </dgm:constrLst>
          </dgm:if>
          <dgm:if name="Name14" axis="ch" ptType="node" func="cnt" op="equ" val="2">
            <dgm:alg type="composite">
              <dgm:param type="ar" val="0.812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Child2" refType="w" fact="0"/>
              <dgm:constr type="t" for="ch" forName="Child2" refType="h" fact="0.1613"/>
              <dgm:constr type="w" for="ch" forName="Child2" refType="w" fact="0.4365"/>
              <dgm:constr type="h" for="ch" forName="Child2" refType="h" fact="0.8387"/>
              <dgm:constr type="l" for="ch" forName="Child1" refType="w" fact="0.5"/>
              <dgm:constr type="t" for="ch" forName="Child1" refType="h" fact="0.1613"/>
              <dgm:constr type="w" for="ch" forName="Child1" refType="w" fact="0.4365"/>
              <dgm:constr type="h" for="ch" forName="Child1" refType="h" fact="0.7742"/>
              <dgm:constr type="l" for="ch" forName="ChildAccent1" refType="w" fact="0.5"/>
              <dgm:constr type="t" for="ch" forName="ChildAccent1" refType="h" fact="0.1613"/>
              <dgm:constr type="w" for="ch" forName="ChildAccent1" refType="w" fact="0.5"/>
              <dgm:constr type="h" for="ch" forName="ChildAccent1" refType="h" fact="0.7742"/>
              <dgm:constr type="l" for="ch" forName="Parent1" refType="w" fact="0.5"/>
              <dgm:constr type="t" for="ch" forName="Parent1" refType="h" fact="0.0323"/>
              <dgm:constr type="w" for="ch" forName="Parent1" refType="w" fact="0.5"/>
              <dgm:constr type="h" for="ch" forName="Parent1" refType="h" fact="0.129"/>
              <dgm:constr type="l" for="ch" forName="ChildAccent2" refType="w" fact="0"/>
              <dgm:constr type="t" for="ch" forName="ChildAccent2" refType="h" fact="0.1613"/>
              <dgm:constr type="w" for="ch" forName="ChildAccent2" refType="w" fact="0.5"/>
              <dgm:constr type="h" for="ch" forName="ChildAccent2" refType="h" fact="0.8387"/>
              <dgm:constr type="l" for="ch" forName="Parent2" refType="w" fact="0"/>
              <dgm:constr type="t" for="ch" forName="Parent2" refType="h" fact="0"/>
              <dgm:constr type="w" for="ch" forName="Parent2" refType="w" fact="0.5"/>
              <dgm:constr type="h" for="ch" forName="Parent2" refType="h" fact="0.1613"/>
            </dgm:constrLst>
          </dgm:if>
          <dgm:if name="Name15" axis="ch" ptType="node" func="cnt" op="equ" val="3">
            <dgm:alg type="composite">
              <dgm:param type="ar" val="1.112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Child3" refType="w" fact="0"/>
              <dgm:constr type="t" for="ch" forName="Child3" refType="h" fact="0.1757"/>
              <dgm:constr type="w" for="ch" forName="Child3" refType="w" fact="0.291"/>
              <dgm:constr type="h" for="ch" forName="Child3" refType="h" fact="0.8243"/>
              <dgm:constr type="l" for="ch" forName="Child2" refType="w" fact="0.3333"/>
              <dgm:constr type="t" for="ch" forName="Child2" refType="h" fact="0.1757"/>
              <dgm:constr type="w" for="ch" forName="Child2" refType="w" fact="0.291"/>
              <dgm:constr type="h" for="ch" forName="Child2" refType="h" fact="0.7655"/>
              <dgm:constr type="l" for="ch" forName="Child1" refType="w" fact="0.6667"/>
              <dgm:constr type="t" for="ch" forName="Child1" refType="h" fact="0.1757"/>
              <dgm:constr type="w" for="ch" forName="Child1" refType="w" fact="0.291"/>
              <dgm:constr type="h" for="ch" forName="Child1" refType="h" fact="0.7066"/>
              <dgm:constr type="l" for="ch" forName="ChildAccent1" refType="w" fact="0.6667"/>
              <dgm:constr type="t" for="ch" forName="ChildAccent1" refType="h" fact="0.1757"/>
              <dgm:constr type="w" for="ch" forName="ChildAccent1" refType="w" fact="0.3333"/>
              <dgm:constr type="h" for="ch" forName="ChildAccent1" refType="h" fact="0.7066"/>
              <dgm:constr type="l" for="ch" forName="Parent1" refType="w" fact="0.6667"/>
              <dgm:constr type="t" for="ch" forName="Parent1" refType="h" fact="0.0579"/>
              <dgm:constr type="w" for="ch" forName="Parent1" refType="w" fact="0.3333"/>
              <dgm:constr type="h" for="ch" forName="Parent1" refType="h" fact="0.1178"/>
              <dgm:constr type="l" for="ch" forName="ChildAccent2" refType="w" fact="0.3333"/>
              <dgm:constr type="t" for="ch" forName="ChildAccent2" refType="h" fact="0.1757"/>
              <dgm:constr type="w" for="ch" forName="ChildAccent2" refType="w" fact="0.3333"/>
              <dgm:constr type="h" for="ch" forName="ChildAccent2" refType="h" fact="0.7655"/>
              <dgm:constr type="l" for="ch" forName="Parent2" refType="w" fact="0.3333"/>
              <dgm:constr type="t" for="ch" forName="Parent2" refType="h" fact="0.0285"/>
              <dgm:constr type="w" for="ch" forName="Parent2" refType="w" fact="0.3333"/>
              <dgm:constr type="h" for="ch" forName="Parent2" refType="h" fact="0.1472"/>
              <dgm:constr type="l" for="ch" forName="ChildAccent3" refType="w" fact="0"/>
              <dgm:constr type="t" for="ch" forName="ChildAccent3" refType="h" fact="0.1757"/>
              <dgm:constr type="w" for="ch" forName="ChildAccent3" refType="w" fact="0.3333"/>
              <dgm:constr type="h" for="ch" forName="ChildAccent3" refType="h" fact="0.8243"/>
              <dgm:constr type="l" for="ch" forName="Parent3" refType="w" fact="0"/>
              <dgm:constr type="t" for="ch" forName="Parent3" refType="h" fact="0"/>
              <dgm:constr type="w" for="ch" forName="Parent3" refType="w" fact="0.3333"/>
              <dgm:constr type="h" for="ch" forName="Parent3" refType="h" fact="0.176"/>
            </dgm:constrLst>
          </dgm:if>
          <dgm:if name="Name16" axis="ch" ptType="node" func="cnt" op="equ" val="4">
            <dgm:alg type="composite">
              <dgm:param type="ar" val="1.3622"/>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Child4" refType="w" fact="0"/>
              <dgm:constr type="t" for="ch" forName="Child4" refType="h" fact="0.1892"/>
              <dgm:constr type="w" for="ch" forName="Child4" refType="w" fact="0.2183"/>
              <dgm:constr type="h" for="ch" forName="Child4" refType="h" fact="0.8108"/>
              <dgm:constr type="l" for="ch" forName="Child3" refType="w" fact="0.25"/>
              <dgm:constr type="t" for="ch" forName="Child3" refType="h" fact="0.1892"/>
              <dgm:constr type="w" for="ch" forName="Child3" refType="w" fact="0.2183"/>
              <dgm:constr type="h" for="ch" forName="Child3" refType="h" fact="0.7568"/>
              <dgm:constr type="l" for="ch" forName="Child2" refType="w" fact="0.5"/>
              <dgm:constr type="t" for="ch" forName="Child2" refType="h" fact="0.1892"/>
              <dgm:constr type="w" for="ch" forName="Child2" refType="w" fact="0.2183"/>
              <dgm:constr type="h" for="ch" forName="Child2" refType="h" fact="0.7027"/>
              <dgm:constr type="l" for="ch" forName="Child1" refType="w" fact="0.75"/>
              <dgm:constr type="t" for="ch" forName="Child1" refType="h" fact="0.1892"/>
              <dgm:constr type="w" for="ch" forName="Child1" refType="w" fact="0.2183"/>
              <dgm:constr type="h" for="ch" forName="Child1" refType="h" fact="0.6486"/>
              <dgm:constr type="l" for="ch" forName="ChildAccent1" refType="w" fact="0.75"/>
              <dgm:constr type="t" for="ch" forName="ChildAccent1" refType="h" fact="0.1892"/>
              <dgm:constr type="w" for="ch" forName="ChildAccent1" refType="w" fact="0.25"/>
              <dgm:constr type="h" for="ch" forName="ChildAccent1" refType="h" fact="0.6486"/>
              <dgm:constr type="l" for="ch" forName="Parent1" refType="w" fact="0.75"/>
              <dgm:constr type="t" for="ch" forName="Parent1" refType="h" fact="0.0811"/>
              <dgm:constr type="w" for="ch" forName="Parent1" refType="w" fact="0.25"/>
              <dgm:constr type="h" for="ch" forName="Parent1" refType="h" fact="0.1081"/>
              <dgm:constr type="l" for="ch" forName="ChildAccent2" refType="w" fact="0.5"/>
              <dgm:constr type="t" for="ch" forName="ChildAccent2" refType="h" fact="0.1892"/>
              <dgm:constr type="w" for="ch" forName="ChildAccent2" refType="w" fact="0.25"/>
              <dgm:constr type="h" for="ch" forName="ChildAccent2" refType="h" fact="0.7027"/>
              <dgm:constr type="l" for="ch" forName="Parent2" refType="w" fact="0.5"/>
              <dgm:constr type="t" for="ch" forName="Parent2" refType="h" fact="0.0541"/>
              <dgm:constr type="w" for="ch" forName="Parent2" refType="w" fact="0.25"/>
              <dgm:constr type="h" for="ch" forName="Parent2" refType="h" fact="0.1351"/>
              <dgm:constr type="l" for="ch" forName="ChildAccent3" refType="w" fact="0.25"/>
              <dgm:constr type="t" for="ch" forName="ChildAccent3" refType="h" fact="0.1892"/>
              <dgm:constr type="w" for="ch" forName="ChildAccent3" refType="w" fact="0.25"/>
              <dgm:constr type="h" for="ch" forName="ChildAccent3" refType="h" fact="0.7568"/>
              <dgm:constr type="l" for="ch" forName="Parent3" refType="w" fact="0.25"/>
              <dgm:constr type="t" for="ch" forName="Parent3" refType="h" fact="0.0279"/>
              <dgm:constr type="w" for="ch" forName="Parent3" refType="w" fact="0.25"/>
              <dgm:constr type="h" for="ch" forName="Parent3" refType="h" fact="0.161"/>
              <dgm:constr type="l" for="ch" forName="ChildAccent4" refType="w" fact="0"/>
              <dgm:constr type="t" for="ch" forName="ChildAccent4" refType="h" fact="0.1892"/>
              <dgm:constr type="w" for="ch" forName="ChildAccent4" refType="w" fact="0.25"/>
              <dgm:constr type="h" for="ch" forName="ChildAccent4" refType="h" fact="0.8108"/>
              <dgm:constr type="l" for="ch" forName="Parent4" refType="w" fact="0"/>
              <dgm:constr type="t" for="ch" forName="Parent4" refType="h" fact="0"/>
              <dgm:constr type="w" for="ch" forName="Parent4" refType="w" fact="0.25"/>
              <dgm:constr type="h" for="ch" forName="Parent4" refType="h" fact="0.1892"/>
            </dgm:constrLst>
          </dgm:if>
          <dgm:if name="Name17" axis="ch" ptType="node" func="cnt" op="equ" val="5">
            <dgm:alg type="composite">
              <dgm:param type="ar" val="1.5742"/>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Child5" refType="w" fact="0"/>
              <dgm:constr type="t" for="ch" forName="Child5" refType="h" fact="0.2"/>
              <dgm:constr type="w" for="ch" forName="Child5" refType="w" fact="0.1747"/>
              <dgm:constr type="h" for="ch" forName="Child5" refType="h" fact="0.8"/>
              <dgm:constr type="l" for="ch" forName="Child4" refType="w" fact="0.2001"/>
              <dgm:constr type="t" for="ch" forName="Child4" refType="h" fact="0.2"/>
              <dgm:constr type="w" for="ch" forName="Child4" refType="w" fact="0.1747"/>
              <dgm:constr type="h" for="ch" forName="Child4" refType="h" fact="0.75"/>
              <dgm:constr type="l" for="ch" forName="Child3" refType="w" fact="0.4002"/>
              <dgm:constr type="t" for="ch" forName="Child3" refType="h" fact="0.2"/>
              <dgm:constr type="w" for="ch" forName="Child3" refType="w" fact="0.1747"/>
              <dgm:constr type="h" for="ch" forName="Child3" refType="h" fact="0.7"/>
              <dgm:constr type="l" for="ch" forName="Child2" refType="w" fact="0.6003"/>
              <dgm:constr type="t" for="ch" forName="Child2" refType="h" fact="0.2"/>
              <dgm:constr type="w" for="ch" forName="Child2" refType="w" fact="0.1747"/>
              <dgm:constr type="h" for="ch" forName="Child2" refType="h" fact="0.65"/>
              <dgm:constr type="l" for="ch" forName="Child1" refType="w" fact="0.7999"/>
              <dgm:constr type="t" for="ch" forName="Child1" refType="h" fact="0.2"/>
              <dgm:constr type="w" for="ch" forName="Child1" refType="w" fact="0.1747"/>
              <dgm:constr type="h" for="ch" forName="Child1" refType="h" fact="0.6"/>
              <dgm:constr type="l" for="ch" forName="ChildAccent1" refType="w" fact="0.7999"/>
              <dgm:constr type="t" for="ch" forName="ChildAccent1" refType="h" fact="0.2"/>
              <dgm:constr type="w" for="ch" forName="ChildAccent1" refType="w" fact="0.2001"/>
              <dgm:constr type="h" for="ch" forName="ChildAccent1" refType="h" fact="0.6"/>
              <dgm:constr type="l" for="ch" forName="Parent1" refType="w" fact="0.7999"/>
              <dgm:constr type="t" for="ch" forName="Parent1" refType="h" fact="0.1"/>
              <dgm:constr type="w" for="ch" forName="Parent1" refType="w" fact="0.2001"/>
              <dgm:constr type="h" for="ch" forName="Parent1" refType="h" fact="0.1"/>
              <dgm:constr type="l" for="ch" forName="ChildAccent2" refType="w" fact="0.6003"/>
              <dgm:constr type="t" for="ch" forName="ChildAccent2" refType="h" fact="0.2"/>
              <dgm:constr type="w" for="ch" forName="ChildAccent2" refType="w" fact="0.2001"/>
              <dgm:constr type="h" for="ch" forName="ChildAccent2" refType="h" fact="0.65"/>
              <dgm:constr type="l" for="ch" forName="Parent2" refType="w" fact="0.6003"/>
              <dgm:constr type="t" for="ch" forName="Parent2" refType="h" fact="0.075"/>
              <dgm:constr type="w" for="ch" forName="Parent2" refType="w" fact="0.2001"/>
              <dgm:constr type="h" for="ch" forName="Parent2" refType="h" fact="0.125"/>
              <dgm:constr type="l" for="ch" forName="ChildAccent3" refType="w" fact="0.4002"/>
              <dgm:constr type="t" for="ch" forName="ChildAccent3" refType="h" fact="0.2"/>
              <dgm:constr type="w" for="ch" forName="ChildAccent3" refType="w" fact="0.2001"/>
              <dgm:constr type="h" for="ch" forName="ChildAccent3" refType="h" fact="0.7"/>
              <dgm:constr type="l" for="ch" forName="Parent3" refType="w" fact="0.4002"/>
              <dgm:constr type="t" for="ch" forName="Parent3" refType="h" fact="0.0508"/>
              <dgm:constr type="w" for="ch" forName="Parent3" refType="w" fact="0.2001"/>
              <dgm:constr type="h" for="ch" forName="Parent3" refType="h" fact="0.15"/>
              <dgm:constr type="l" for="ch" forName="ChildAccent4" refType="w" fact="0.2001"/>
              <dgm:constr type="t" for="ch" forName="ChildAccent4" refType="h" fact="0.2"/>
              <dgm:constr type="w" for="ch" forName="ChildAccent4" refType="w" fact="0.2001"/>
              <dgm:constr type="h" for="ch" forName="ChildAccent4" refType="h" fact="0.75"/>
              <dgm:constr type="l" for="ch" forName="Parent4" refType="w" fact="0.2001"/>
              <dgm:constr type="t" for="ch" forName="Parent4" refType="h" fact="0.025"/>
              <dgm:constr type="w" for="ch" forName="Parent4" refType="w" fact="0.2001"/>
              <dgm:constr type="h" for="ch" forName="Parent4" refType="h" fact="0.175"/>
              <dgm:constr type="l" for="ch" forName="ChildAccent5" refType="w" fact="0"/>
              <dgm:constr type="t" for="ch" forName="ChildAccent5" refType="h" fact="0.2"/>
              <dgm:constr type="w" for="ch" forName="ChildAccent5" refType="w" fact="0.2001"/>
              <dgm:constr type="h" for="ch" forName="ChildAccent5" refType="h" fact="0.8"/>
              <dgm:constr type="l" for="ch" forName="Parent5" refType="w" fact="0"/>
              <dgm:constr type="t" for="ch" forName="Parent5" refType="h" fact="0"/>
              <dgm:constr type="w" for="ch" forName="Parent5" refType="w" fact="0.2001"/>
              <dgm:constr type="h" for="ch" forName="Parent5" refType="h" fact="0.2"/>
            </dgm:constrLst>
          </dgm:if>
          <dgm:if name="Name18" axis="ch" ptType="node" func="cnt" op="equ" val="6">
            <dgm:alg type="composite">
              <dgm:param type="ar" val="1.756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Child6" refType="w" fact="0"/>
              <dgm:constr type="t" for="ch" forName="Child6" refType="h" fact="0.2087"/>
              <dgm:constr type="w" for="ch" forName="Child6" refType="w" fact="0.1458"/>
              <dgm:constr type="h" for="ch" forName="Child6" refType="h" fact="0.7913"/>
              <dgm:constr type="l" for="ch" forName="Child5" refType="w" fact="0.167"/>
              <dgm:constr type="t" for="ch" forName="Child5" refType="h" fact="0.2087"/>
              <dgm:constr type="w" for="ch" forName="Child5" refType="w" fact="0.1458"/>
              <dgm:constr type="h" for="ch" forName="Child5" refType="h" fact="0.7448"/>
              <dgm:constr type="l" for="ch" forName="Child4" refType="w" fact="0.3339"/>
              <dgm:constr type="t" for="ch" forName="Child4" refType="h" fact="0.2087"/>
              <dgm:constr type="w" for="ch" forName="Child4" refType="w" fact="0.1458"/>
              <dgm:constr type="h" for="ch" forName="Child4" refType="h" fact="0.6982"/>
              <dgm:constr type="l" for="ch" forName="Child3" refType="w" fact="0.5009"/>
              <dgm:constr type="t" for="ch" forName="Child3" refType="h" fact="0.2087"/>
              <dgm:constr type="w" for="ch" forName="Child3" refType="w" fact="0.1458"/>
              <dgm:constr type="h" for="ch" forName="Child3" refType="h" fact="0.6517"/>
              <dgm:constr type="l" for="ch" forName="Child2" refType="w" fact="0.6674"/>
              <dgm:constr type="t" for="ch" forName="Child2" refType="h" fact="0.2087"/>
              <dgm:constr type="w" for="ch" forName="Child2" refType="w" fact="0.1458"/>
              <dgm:constr type="h" for="ch" forName="Child2" refType="h" fact="0.6051"/>
              <dgm:constr type="l" for="ch" forName="Child1" refType="w" fact="0.833"/>
              <dgm:constr type="t" for="ch" forName="Child1" refType="h" fact="0.2087"/>
              <dgm:constr type="w" for="ch" forName="Child1" refType="w" fact="0.1458"/>
              <dgm:constr type="h" for="ch" forName="Child1" refType="h" fact="0.5586"/>
              <dgm:constr type="l" for="ch" forName="ChildAccent1" refType="w" fact="0.833"/>
              <dgm:constr type="t" for="ch" forName="ChildAccent1" refType="h" fact="0.2087"/>
              <dgm:constr type="w" for="ch" forName="ChildAccent1" refType="w" fact="0.167"/>
              <dgm:constr type="h" for="ch" forName="ChildAccent1" refType="h" fact="0.5586"/>
              <dgm:constr type="l" for="ch" forName="Parent1" refType="w" fact="0.833"/>
              <dgm:constr type="t" for="ch" forName="Parent1" refType="h" fact="0.1156"/>
              <dgm:constr type="w" for="ch" forName="Parent1" refType="w" fact="0.167"/>
              <dgm:constr type="h" for="ch" forName="Parent1" refType="h" fact="0.0931"/>
              <dgm:constr type="l" for="ch" forName="ChildAccent2" refType="w" fact="0.6674"/>
              <dgm:constr type="t" for="ch" forName="ChildAccent2" refType="h" fact="0.2087"/>
              <dgm:constr type="w" for="ch" forName="ChildAccent2" refType="w" fact="0.167"/>
              <dgm:constr type="h" for="ch" forName="ChildAccent2" refType="h" fact="0.6051"/>
              <dgm:constr type="l" for="ch" forName="Parent2" refType="w" fact="0.6674"/>
              <dgm:constr type="t" for="ch" forName="Parent2" refType="h" fact="0.0923"/>
              <dgm:constr type="w" for="ch" forName="Parent2" refType="w" fact="0.165"/>
              <dgm:constr type="h" for="ch" forName="Parent2" refType="h" fact="0.1164"/>
              <dgm:constr type="l" for="ch" forName="ChildAccent3" refType="w" fact="0.5009"/>
              <dgm:constr type="t" for="ch" forName="ChildAccent3" refType="h" fact="0.2087"/>
              <dgm:constr type="w" for="ch" forName="ChildAccent3" refType="w" fact="0.167"/>
              <dgm:constr type="h" for="ch" forName="ChildAccent3" refType="h" fact="0.6517"/>
              <dgm:constr type="l" for="ch" forName="Parent3" refType="w" fact="0.5009"/>
              <dgm:constr type="t" for="ch" forName="Parent3" refType="h" fact="0.0698"/>
              <dgm:constr type="w" for="ch" forName="Parent3" refType="w" fact="0.166"/>
              <dgm:constr type="h" for="ch" forName="Parent3" refType="h" fact="0.1396"/>
              <dgm:constr type="l" for="ch" forName="ChildAccent4" refType="w" fact="0.3339"/>
              <dgm:constr type="t" for="ch" forName="ChildAccent4" refType="h" fact="0.2087"/>
              <dgm:constr type="w" for="ch" forName="ChildAccent4" refType="w" fact="0.167"/>
              <dgm:constr type="h" for="ch" forName="ChildAccent4" refType="h" fact="0.6982"/>
              <dgm:constr type="l" for="ch" forName="Parent4" refType="w" fact="0.3339"/>
              <dgm:constr type="t" for="ch" forName="Parent4" refType="h" fact="0.0458"/>
              <dgm:constr type="w" for="ch" forName="Parent4" refType="w" fact="0.167"/>
              <dgm:constr type="h" for="ch" forName="Parent4" refType="h" fact="0.1629"/>
              <dgm:constr type="l" for="ch" forName="ChildAccent5" refType="w" fact="0.167"/>
              <dgm:constr type="t" for="ch" forName="ChildAccent5" refType="h" fact="0.2087"/>
              <dgm:constr type="w" for="ch" forName="ChildAccent5" refType="w" fact="0.167"/>
              <dgm:constr type="h" for="ch" forName="ChildAccent5" refType="h" fact="0.7448"/>
              <dgm:constr type="l" for="ch" forName="Parent5" refType="w" fact="0.167"/>
              <dgm:constr type="t" for="ch" forName="Parent5" refType="h" fact="0.0225"/>
              <dgm:constr type="w" for="ch" forName="Parent5" refType="w" fact="0.167"/>
              <dgm:constr type="h" for="ch" forName="Parent5" refType="h" fact="0.1862"/>
              <dgm:constr type="l" for="ch" forName="ChildAccent6" refType="w" fact="0"/>
              <dgm:constr type="t" for="ch" forName="ChildAccent6" refType="h" fact="0.2087"/>
              <dgm:constr type="w" for="ch" forName="ChildAccent6" refType="w" fact="0.167"/>
              <dgm:constr type="h" for="ch" forName="ChildAccent6" refType="h" fact="0.7913"/>
              <dgm:constr type="l" for="ch" forName="Parent6" refType="w" fact="0"/>
              <dgm:constr type="t" for="ch" forName="Parent6" refType="h" fact="0"/>
              <dgm:constr type="w" for="ch" forName="Parent6" refType="w" fact="0.167"/>
              <dgm:constr type="h" for="ch" forName="Parent6" refType="h" fact="0.2095"/>
            </dgm:constrLst>
          </dgm:if>
          <dgm:else name="Name19">
            <dgm:alg type="composite">
              <dgm:param type="ar" val="1.91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Child7" refType="w" fact="0"/>
              <dgm:constr type="t" for="ch" forName="Child7" refType="h" fact="0.2168"/>
              <dgm:constr type="w" for="ch" forName="Child7" refType="w" fact="0.125"/>
              <dgm:constr type="h" for="ch" forName="Child7" refType="h" fact="0.7832"/>
              <dgm:constr type="l" for="ch" forName="Child6" refType="w" fact="0.1432"/>
              <dgm:constr type="t" for="ch" forName="Child6" refType="h" fact="0.2168"/>
              <dgm:constr type="w" for="ch" forName="Child6" refType="w" fact="0.125"/>
              <dgm:constr type="h" for="ch" forName="Child6" refType="h" fact="0.7397"/>
              <dgm:constr type="l" for="ch" forName="Child5" refType="w" fact="0.2865"/>
              <dgm:constr type="t" for="ch" forName="Child5" refType="h" fact="0.2168"/>
              <dgm:constr type="w" for="ch" forName="Child5" refType="w" fact="0.125"/>
              <dgm:constr type="h" for="ch" forName="Child5" refType="h" fact="0.6962"/>
              <dgm:constr type="l" for="ch" forName="Child4" refType="w" fact="0.4297"/>
              <dgm:constr type="t" for="ch" forName="Child4" refType="h" fact="0.2168"/>
              <dgm:constr type="w" for="ch" forName="Child4" refType="w" fact="0.125"/>
              <dgm:constr type="h" for="ch" forName="Child4" refType="h" fact="0.6526"/>
              <dgm:constr type="l" for="ch" forName="Child3" refType="w" fact="0.5726"/>
              <dgm:constr type="t" for="ch" forName="Child3" refType="h" fact="0.2168"/>
              <dgm:constr type="w" for="ch" forName="Child3" refType="w" fact="0.125"/>
              <dgm:constr type="h" for="ch" forName="Child3" refType="h" fact="0.6091"/>
              <dgm:constr type="l" for="ch" forName="Child2" refType="w" fact="0.7147"/>
              <dgm:constr type="t" for="ch" forName="Child2" refType="h" fact="0.2168"/>
              <dgm:constr type="w" for="ch" forName="Child2" refType="w" fact="0.125"/>
              <dgm:constr type="h" for="ch" forName="Child2" refType="h" fact="0.5656"/>
              <dgm:constr type="l" for="ch" forName="Child1" refType="w" fact="0.8568"/>
              <dgm:constr type="t" for="ch" forName="Child1" refType="h" fact="0.2168"/>
              <dgm:constr type="w" for="ch" forName="Child1" refType="w" fact="0.125"/>
              <dgm:constr type="h" for="ch" forName="Child1" refType="h" fact="0.5221"/>
              <dgm:constr type="l" for="ch" forName="ChildAccent1" refType="w" fact="0.8568"/>
              <dgm:constr type="t" for="ch" forName="ChildAccent1" refType="h" fact="0.2168"/>
              <dgm:constr type="w" for="ch" forName="ChildAccent1" refType="w" fact="0.1432"/>
              <dgm:constr type="h" for="ch" forName="ChildAccent1" refType="h" fact="0.5221"/>
              <dgm:constr type="l" for="ch" forName="Parent1" refType="w" fact="0.8568"/>
              <dgm:constr type="t" for="ch" forName="Parent1" refType="h" fact="0.1298"/>
              <dgm:constr type="w" for="ch" forName="Parent1" refType="w" fact="0.1432"/>
              <dgm:constr type="h" for="ch" forName="Parent1" refType="h" fact="0.087"/>
              <dgm:constr type="l" for="ch" forName="ChildAccent2" refType="w" fact="0.7147"/>
              <dgm:constr type="t" for="ch" forName="ChildAccent2" refType="h" fact="0.2168"/>
              <dgm:constr type="w" for="ch" forName="ChildAccent2" refType="w" fact="0.1432"/>
              <dgm:constr type="h" for="ch" forName="ChildAccent2" refType="h" fact="0.5656"/>
              <dgm:constr type="l" for="ch" forName="Parent2" refType="w" fact="0.7147"/>
              <dgm:constr type="t" for="ch" forName="Parent2" refType="h" fact="0.108"/>
              <dgm:constr type="w" for="ch" forName="Parent2" refType="w" fact="0.1425"/>
              <dgm:constr type="h" for="ch" forName="Parent2" refType="h" fact="0.1088"/>
              <dgm:constr type="l" for="ch" forName="ChildAccent3" refType="w" fact="0.5726"/>
              <dgm:constr type="t" for="ch" forName="ChildAccent3" refType="h" fact="0.2168"/>
              <dgm:constr type="w" for="ch" forName="ChildAccent3" refType="w" fact="0.1432"/>
              <dgm:constr type="h" for="ch" forName="ChildAccent3" refType="h" fact="0.6091"/>
              <dgm:constr type="l" for="ch" forName="Parent3" refType="w" fact="0.5726"/>
              <dgm:constr type="t" for="ch" forName="Parent3" refType="h" fact="0.087"/>
              <dgm:constr type="w" for="ch" forName="Parent3" refType="w" fact="0.142"/>
              <dgm:constr type="h" for="ch" forName="Parent3" refType="h" fact="0.1305"/>
              <dgm:constr type="l" for="ch" forName="ChildAccent4" refType="w" fact="0.4297"/>
              <dgm:constr type="t" for="ch" forName="ChildAccent4" refType="h" fact="0.2168"/>
              <dgm:constr type="w" for="ch" forName="ChildAccent4" refType="w" fact="0.1432"/>
              <dgm:constr type="h" for="ch" forName="ChildAccent4" refType="h" fact="0.6526"/>
              <dgm:constr type="l" for="ch" forName="Parent4" refType="w" fact="0.4297"/>
              <dgm:constr type="t" for="ch" forName="Parent4" refType="h" fact="0.0645"/>
              <dgm:constr type="w" for="ch" forName="Parent4" refType="w" fact="0.1432"/>
              <dgm:constr type="h" for="ch" forName="Parent4" refType="h" fact="0.1523"/>
              <dgm:constr type="l" for="ch" forName="ChildAccent5" refType="w" fact="0.2865"/>
              <dgm:constr type="t" for="ch" forName="ChildAccent5" refType="h" fact="0.2168"/>
              <dgm:constr type="w" for="ch" forName="ChildAccent5" refType="w" fact="0.1432"/>
              <dgm:constr type="h" for="ch" forName="ChildAccent5" refType="h" fact="0.6962"/>
              <dgm:constr type="l" for="ch" forName="Parent5" refType="w" fact="0.2865"/>
              <dgm:constr type="t" for="ch" forName="Parent5" refType="h" fact="0.0428"/>
              <dgm:constr type="w" for="ch" forName="Parent5" refType="w" fact="0.1432"/>
              <dgm:constr type="h" for="ch" forName="Parent5" refType="h" fact="0.174"/>
              <dgm:constr type="l" for="ch" forName="ChildAccent6" refType="w" fact="0.1432"/>
              <dgm:constr type="t" for="ch" forName="ChildAccent6" refType="h" fact="0.2168"/>
              <dgm:constr type="w" for="ch" forName="ChildAccent6" refType="w" fact="0.1432"/>
              <dgm:constr type="h" for="ch" forName="ChildAccent6" refType="h" fact="0.7397"/>
              <dgm:constr type="l" for="ch" forName="Parent6" refType="w" fact="0.1432"/>
              <dgm:constr type="t" for="ch" forName="Parent6" refType="h" fact="0.0217"/>
              <dgm:constr type="w" for="ch" forName="Parent6" refType="w" fact="0.1432"/>
              <dgm:constr type="h" for="ch" forName="Parent6" refType="h" fact="0.1958"/>
              <dgm:constr type="l" for="ch" forName="ChildAccent7" refType="w" fact="0"/>
              <dgm:constr type="t" for="ch" forName="ChildAccent7" refType="h" fact="0.2168"/>
              <dgm:constr type="w" for="ch" forName="ChildAccent7" refType="w" fact="0.1432"/>
              <dgm:constr type="h" for="ch" forName="ChildAccent7" refType="h" fact="0.7832"/>
              <dgm:constr type="l" for="ch" forName="Parent7" refType="w" fact="0"/>
              <dgm:constr type="t" for="ch" forName="Parent7" refType="h" fact="0"/>
              <dgm:constr type="w" for="ch" forName="Parent7" refType="w" fact="0.1432"/>
              <dgm:constr type="h" for="ch" forName="Parent7" refType="h" fact="0.2175"/>
            </dgm:constrLst>
          </dgm:else>
        </dgm:choose>
      </dgm:else>
    </dgm:choose>
    <dgm:forEach name="wrapper" axis="self" ptType="parTrans">
      <dgm:forEach name="accentRepeat" axis="self">
        <dgm:layoutNode name="ChildAccent" styleLbl="alignImgPlace1">
          <dgm:alg type="sp"/>
          <dgm:choose name="Name20">
            <dgm:if name="Name21" axis="followSib" ptType="node" func="cnt" op="equ" val="0">
              <dgm:shape xmlns:r="http://schemas.openxmlformats.org/officeDocument/2006/relationships" type="wedgeRectCallout" r:blip="">
                <dgm:adjLst>
                  <dgm:adj idx="1" val="0"/>
                  <dgm:adj idx="2" val="0"/>
                </dgm:adjLst>
              </dgm:shape>
            </dgm:if>
            <dgm:else name="Name22">
              <dgm:choose name="Name23">
                <dgm:if name="Name24" axis="precedSib" ptType="node" func="cnt" op="equ" val="6">
                  <dgm:shape xmlns:r="http://schemas.openxmlformats.org/officeDocument/2006/relationships" type="wedgeRectCallout" r:blip="">
                    <dgm:adjLst>
                      <dgm:adj idx="1" val="0"/>
                      <dgm:adj idx="2" val="0"/>
                    </dgm:adjLst>
                  </dgm:shape>
                </dgm:if>
                <dgm:else name="Name25">
                  <dgm:choose name="Name26">
                    <dgm:if name="Name27" func="var" arg="dir" op="equ" val="norm">
                      <dgm:shape xmlns:r="http://schemas.openxmlformats.org/officeDocument/2006/relationships" type="wedgeRectCallout" r:blip="">
                        <dgm:adjLst>
                          <dgm:adj idx="1" val="0.625"/>
                          <dgm:adj idx="2" val="0.2083"/>
                        </dgm:adjLst>
                      </dgm:shape>
                    </dgm:if>
                    <dgm:else name="Name28">
                      <dgm:shape xmlns:r="http://schemas.openxmlformats.org/officeDocument/2006/relationships" type="wedgeRectCallout" r:blip="">
                        <dgm:adjLst>
                          <dgm:adj idx="1" val="-0.625"/>
                          <dgm:adj idx="2" val="0.2083"/>
                        </dgm:adjLst>
                      </dgm:shape>
                    </dgm:else>
                  </dgm:choose>
                </dgm:else>
              </dgm:choose>
            </dgm:else>
          </dgm:choose>
          <dgm:presOf axis="des" ptType="node"/>
        </dgm:layoutNode>
      </dgm:forEach>
    </dgm:forEach>
    <dgm:forEach name="Name29" axis="ch" ptType="node" st="7" cnt="1">
      <dgm:layoutNode name="ChildAccent7">
        <dgm:alg type="sp"/>
        <dgm:shape xmlns:r="http://schemas.openxmlformats.org/officeDocument/2006/relationships" r:blip="">
          <dgm:adjLst/>
        </dgm:shape>
        <dgm:presOf/>
        <dgm:constrLst/>
        <dgm:forEach name="Name30" ref="accentRepeat"/>
      </dgm:layoutNode>
      <dgm:layoutNode name="Child7" styleLbl="revTx">
        <dgm:varLst>
          <dgm:chMax val="0"/>
          <dgm:chPref val="0"/>
          <dgm:bulletEnabled val="1"/>
        </dgm:varLst>
        <dgm:choose name="Name31">
          <dgm:if name="Name32" func="var" arg="dir" op="equ" val="norm">
            <dgm:alg type="tx">
              <dgm:param type="parTxLTRAlign" val="r"/>
              <dgm:param type="shpTxLTRAlignCh" val="r"/>
              <dgm:param type="txAnchorVert" val="t"/>
            </dgm:alg>
          </dgm:if>
          <dgm:else name="Name33">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7"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34" axis="ch" ptType="node" st="6" cnt="1">
      <dgm:layoutNode name="ChildAccent6">
        <dgm:alg type="sp"/>
        <dgm:shape xmlns:r="http://schemas.openxmlformats.org/officeDocument/2006/relationships" r:blip="">
          <dgm:adjLst/>
        </dgm:shape>
        <dgm:presOf/>
        <dgm:constrLst/>
        <dgm:forEach name="Name35" ref="accentRepeat"/>
      </dgm:layoutNode>
      <dgm:layoutNode name="Child6" styleLbl="revTx">
        <dgm:varLst>
          <dgm:chMax val="0"/>
          <dgm:chPref val="0"/>
          <dgm:bulletEnabled val="1"/>
        </dgm:varLst>
        <dgm:choose name="Name36">
          <dgm:if name="Name37" func="var" arg="dir" op="equ" val="norm">
            <dgm:alg type="tx">
              <dgm:param type="parTxLTRAlign" val="r"/>
              <dgm:param type="shpTxLTRAlignCh" val="r"/>
              <dgm:param type="txAnchorVert" val="t"/>
            </dgm:alg>
          </dgm:if>
          <dgm:else name="Name38">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6"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39" axis="ch" ptType="node" st="5" cnt="1">
      <dgm:layoutNode name="ChildAccent5">
        <dgm:alg type="sp"/>
        <dgm:shape xmlns:r="http://schemas.openxmlformats.org/officeDocument/2006/relationships" r:blip="">
          <dgm:adjLst/>
        </dgm:shape>
        <dgm:presOf/>
        <dgm:constrLst/>
        <dgm:forEach name="Name40" ref="accentRepeat"/>
      </dgm:layoutNode>
      <dgm:layoutNode name="Child5" styleLbl="revTx">
        <dgm:varLst>
          <dgm:chMax val="0"/>
          <dgm:chPref val="0"/>
          <dgm:bulletEnabled val="1"/>
        </dgm:varLst>
        <dgm:choose name="Name41">
          <dgm:if name="Name42" func="var" arg="dir" op="equ" val="norm">
            <dgm:alg type="tx">
              <dgm:param type="parTxLTRAlign" val="r"/>
              <dgm:param type="shpTxLTRAlignCh" val="r"/>
              <dgm:param type="txAnchorVert" val="t"/>
            </dgm:alg>
          </dgm:if>
          <dgm:else name="Name43">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5"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44" axis="ch" ptType="node" st="4" cnt="1">
      <dgm:layoutNode name="ChildAccent4">
        <dgm:alg type="sp"/>
        <dgm:shape xmlns:r="http://schemas.openxmlformats.org/officeDocument/2006/relationships" r:blip="">
          <dgm:adjLst/>
        </dgm:shape>
        <dgm:presOf/>
        <dgm:constrLst/>
        <dgm:forEach name="Name45" ref="accentRepeat"/>
      </dgm:layoutNode>
      <dgm:layoutNode name="Child4" styleLbl="revTx">
        <dgm:varLst>
          <dgm:chMax val="0"/>
          <dgm:chPref val="0"/>
          <dgm:bulletEnabled val="1"/>
        </dgm:varLst>
        <dgm:choose name="Name46">
          <dgm:if name="Name47" func="var" arg="dir" op="equ" val="norm">
            <dgm:alg type="tx">
              <dgm:param type="parTxLTRAlign" val="r"/>
              <dgm:param type="shpTxLTRAlignCh" val="r"/>
              <dgm:param type="txAnchorVert" val="t"/>
            </dgm:alg>
          </dgm:if>
          <dgm:else name="Name48">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4"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49" axis="ch" ptType="node" st="3" cnt="1">
      <dgm:layoutNode name="ChildAccent3">
        <dgm:alg type="sp"/>
        <dgm:shape xmlns:r="http://schemas.openxmlformats.org/officeDocument/2006/relationships" r:blip="">
          <dgm:adjLst/>
        </dgm:shape>
        <dgm:presOf/>
        <dgm:constrLst/>
        <dgm:forEach name="Name50" ref="accentRepeat"/>
      </dgm:layoutNode>
      <dgm:layoutNode name="Child3" styleLbl="revTx">
        <dgm:varLst>
          <dgm:chMax val="0"/>
          <dgm:chPref val="0"/>
          <dgm:bulletEnabled val="1"/>
        </dgm:varLst>
        <dgm:choose name="Name51">
          <dgm:if name="Name52" func="var" arg="dir" op="equ" val="norm">
            <dgm:alg type="tx">
              <dgm:param type="parTxLTRAlign" val="r"/>
              <dgm:param type="shpTxLTRAlignCh" val="r"/>
              <dgm:param type="txAnchorVert" val="t"/>
            </dgm:alg>
          </dgm:if>
          <dgm:else name="Name53">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3"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54" axis="ch" ptType="node" st="2" cnt="1">
      <dgm:layoutNode name="ChildAccent2">
        <dgm:alg type="sp"/>
        <dgm:shape xmlns:r="http://schemas.openxmlformats.org/officeDocument/2006/relationships" r:blip="">
          <dgm:adjLst/>
        </dgm:shape>
        <dgm:presOf/>
        <dgm:constrLst/>
        <dgm:forEach name="Name55" ref="accentRepeat"/>
      </dgm:layoutNode>
      <dgm:layoutNode name="Child2" styleLbl="revTx">
        <dgm:varLst>
          <dgm:chMax val="0"/>
          <dgm:chPref val="0"/>
          <dgm:bulletEnabled val="1"/>
        </dgm:varLst>
        <dgm:choose name="Name56">
          <dgm:if name="Name57" func="var" arg="dir" op="equ" val="norm">
            <dgm:alg type="tx">
              <dgm:param type="parTxLTRAlign" val="r"/>
              <dgm:param type="shpTxLTRAlignCh" val="r"/>
              <dgm:param type="txAnchorVert" val="t"/>
            </dgm:alg>
          </dgm:if>
          <dgm:else name="Name58">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2"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59" axis="ch" ptType="node" cnt="1">
      <dgm:layoutNode name="ChildAccent1">
        <dgm:alg type="sp"/>
        <dgm:shape xmlns:r="http://schemas.openxmlformats.org/officeDocument/2006/relationships" r:blip="">
          <dgm:adjLst/>
        </dgm:shape>
        <dgm:presOf/>
        <dgm:constrLst/>
        <dgm:forEach name="Name60" ref="accentRepeat"/>
      </dgm:layoutNode>
      <dgm:layoutNode name="Child1" styleLbl="revTx">
        <dgm:varLst>
          <dgm:chMax val="0"/>
          <dgm:chPref val="0"/>
          <dgm:bulletEnabled val="1"/>
        </dgm:varLst>
        <dgm:choose name="Name61">
          <dgm:if name="Name62" func="var" arg="dir" op="equ" val="norm">
            <dgm:alg type="tx">
              <dgm:param type="parTxLTRAlign" val="r"/>
              <dgm:param type="shpTxLTRAlignCh" val="r"/>
              <dgm:param type="txAnchorVert" val="t"/>
            </dgm:alg>
          </dgm:if>
          <dgm:else name="Name63">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1"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91A9256-F9C8-48F3-9246-288820D1979F}"/>
              </a:ext>
            </a:extLst>
          </p:cNvPr>
          <p:cNvSpPr>
            <a:spLocks noGrp="1"/>
          </p:cNvSpPr>
          <p:nvPr>
            <p:ph type="hdr" sz="quarter"/>
          </p:nvPr>
        </p:nvSpPr>
        <p:spPr>
          <a:xfrm>
            <a:off x="0" y="0"/>
            <a:ext cx="3013075" cy="466725"/>
          </a:xfrm>
          <a:prstGeom prst="rect">
            <a:avLst/>
          </a:prstGeom>
        </p:spPr>
        <p:txBody>
          <a:bodyPr vert="horz" lIns="92930" tIns="46465" rIns="92930" bIns="46465" rtlCol="0"/>
          <a:lstStyle>
            <a:lvl1pPr algn="l" eaLnBrk="1" fontAlgn="auto" hangingPunct="1">
              <a:spcBef>
                <a:spcPts val="0"/>
              </a:spcBef>
              <a:spcAft>
                <a:spcPts val="0"/>
              </a:spcAft>
              <a:defRPr sz="1200">
                <a:latin typeface="+mn-lt"/>
                <a:cs typeface="+mn-cs"/>
              </a:defRPr>
            </a:lvl1pPr>
          </a:lstStyle>
          <a:p>
            <a:pPr>
              <a:defRPr/>
            </a:pPr>
            <a:endParaRPr lang="en-US"/>
          </a:p>
        </p:txBody>
      </p:sp>
      <p:sp>
        <p:nvSpPr>
          <p:cNvPr id="3" name="Date Placeholder 2">
            <a:extLst>
              <a:ext uri="{FF2B5EF4-FFF2-40B4-BE49-F238E27FC236}">
                <a16:creationId xmlns:a16="http://schemas.microsoft.com/office/drawing/2014/main" id="{1608C6F2-4266-4213-8BF4-8EA0CDC970FA}"/>
              </a:ext>
            </a:extLst>
          </p:cNvPr>
          <p:cNvSpPr>
            <a:spLocks noGrp="1"/>
          </p:cNvSpPr>
          <p:nvPr>
            <p:ph type="dt" idx="1"/>
          </p:nvPr>
        </p:nvSpPr>
        <p:spPr>
          <a:xfrm>
            <a:off x="3940175" y="0"/>
            <a:ext cx="3013075" cy="466725"/>
          </a:xfrm>
          <a:prstGeom prst="rect">
            <a:avLst/>
          </a:prstGeom>
        </p:spPr>
        <p:txBody>
          <a:bodyPr vert="horz" lIns="92930" tIns="46465" rIns="92930" bIns="46465" rtlCol="0"/>
          <a:lstStyle>
            <a:lvl1pPr algn="r" eaLnBrk="1" fontAlgn="auto" hangingPunct="1">
              <a:spcBef>
                <a:spcPts val="0"/>
              </a:spcBef>
              <a:spcAft>
                <a:spcPts val="0"/>
              </a:spcAft>
              <a:defRPr sz="1200">
                <a:latin typeface="+mn-lt"/>
                <a:cs typeface="+mn-cs"/>
              </a:defRPr>
            </a:lvl1pPr>
          </a:lstStyle>
          <a:p>
            <a:pPr>
              <a:defRPr/>
            </a:pPr>
            <a:fld id="{5AA20220-E8D3-4BE8-9E9D-D5B982467646}" type="datetimeFigureOut">
              <a:rPr lang="en-US"/>
              <a:pPr>
                <a:defRPr/>
              </a:pPr>
              <a:t>3/18/2025</a:t>
            </a:fld>
            <a:endParaRPr lang="en-US"/>
          </a:p>
        </p:txBody>
      </p:sp>
      <p:sp>
        <p:nvSpPr>
          <p:cNvPr id="4" name="Slide Image Placeholder 3">
            <a:extLst>
              <a:ext uri="{FF2B5EF4-FFF2-40B4-BE49-F238E27FC236}">
                <a16:creationId xmlns:a16="http://schemas.microsoft.com/office/drawing/2014/main" id="{8B13A30F-9520-44F4-81B2-1BCC447DE50D}"/>
              </a:ext>
            </a:extLst>
          </p:cNvPr>
          <p:cNvSpPr>
            <a:spLocks noGrp="1" noRot="1" noChangeAspect="1"/>
          </p:cNvSpPr>
          <p:nvPr>
            <p:ph type="sldImg" idx="2"/>
          </p:nvPr>
        </p:nvSpPr>
        <p:spPr>
          <a:xfrm>
            <a:off x="685800" y="1163638"/>
            <a:ext cx="5583238" cy="3141662"/>
          </a:xfrm>
          <a:prstGeom prst="rect">
            <a:avLst/>
          </a:prstGeom>
          <a:noFill/>
          <a:ln w="12700">
            <a:solidFill>
              <a:prstClr val="black"/>
            </a:solidFill>
          </a:ln>
        </p:spPr>
        <p:txBody>
          <a:bodyPr vert="horz" lIns="92930" tIns="46465" rIns="92930" bIns="46465" rtlCol="0" anchor="ctr"/>
          <a:lstStyle/>
          <a:p>
            <a:pPr lvl="0"/>
            <a:endParaRPr lang="en-US" noProof="0"/>
          </a:p>
        </p:txBody>
      </p:sp>
      <p:sp>
        <p:nvSpPr>
          <p:cNvPr id="5" name="Notes Placeholder 4">
            <a:extLst>
              <a:ext uri="{FF2B5EF4-FFF2-40B4-BE49-F238E27FC236}">
                <a16:creationId xmlns:a16="http://schemas.microsoft.com/office/drawing/2014/main" id="{4266252B-3FF1-4DA9-A03B-C61619A4108A}"/>
              </a:ext>
            </a:extLst>
          </p:cNvPr>
          <p:cNvSpPr>
            <a:spLocks noGrp="1"/>
          </p:cNvSpPr>
          <p:nvPr>
            <p:ph type="body" sz="quarter" idx="3"/>
          </p:nvPr>
        </p:nvSpPr>
        <p:spPr>
          <a:xfrm>
            <a:off x="695325" y="4479925"/>
            <a:ext cx="5564188" cy="3665538"/>
          </a:xfrm>
          <a:prstGeom prst="rect">
            <a:avLst/>
          </a:prstGeom>
        </p:spPr>
        <p:txBody>
          <a:bodyPr vert="horz" lIns="92930" tIns="46465" rIns="92930" bIns="46465"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A77DEBF4-55D6-4B92-B2C6-9B4374F6BE7F}"/>
              </a:ext>
            </a:extLst>
          </p:cNvPr>
          <p:cNvSpPr>
            <a:spLocks noGrp="1"/>
          </p:cNvSpPr>
          <p:nvPr>
            <p:ph type="ftr" sz="quarter" idx="4"/>
          </p:nvPr>
        </p:nvSpPr>
        <p:spPr>
          <a:xfrm>
            <a:off x="0" y="8842375"/>
            <a:ext cx="3013075" cy="466725"/>
          </a:xfrm>
          <a:prstGeom prst="rect">
            <a:avLst/>
          </a:prstGeom>
        </p:spPr>
        <p:txBody>
          <a:bodyPr vert="horz" lIns="92930" tIns="46465" rIns="92930" bIns="46465" rtlCol="0" anchor="b"/>
          <a:lstStyle>
            <a:lvl1pPr algn="l" eaLnBrk="1" fontAlgn="auto" hangingPunct="1">
              <a:spcBef>
                <a:spcPts val="0"/>
              </a:spcBef>
              <a:spcAft>
                <a:spcPts val="0"/>
              </a:spcAft>
              <a:defRPr sz="1200">
                <a:latin typeface="+mn-lt"/>
                <a:cs typeface="+mn-cs"/>
              </a:defRPr>
            </a:lvl1pPr>
          </a:lstStyle>
          <a:p>
            <a:pPr>
              <a:defRPr/>
            </a:pPr>
            <a:endParaRPr lang="en-US"/>
          </a:p>
        </p:txBody>
      </p:sp>
      <p:sp>
        <p:nvSpPr>
          <p:cNvPr id="7" name="Slide Number Placeholder 6">
            <a:extLst>
              <a:ext uri="{FF2B5EF4-FFF2-40B4-BE49-F238E27FC236}">
                <a16:creationId xmlns:a16="http://schemas.microsoft.com/office/drawing/2014/main" id="{7B8A1201-67BC-4B63-9687-0E19225243E2}"/>
              </a:ext>
            </a:extLst>
          </p:cNvPr>
          <p:cNvSpPr>
            <a:spLocks noGrp="1"/>
          </p:cNvSpPr>
          <p:nvPr>
            <p:ph type="sldNum" sz="quarter" idx="5"/>
          </p:nvPr>
        </p:nvSpPr>
        <p:spPr>
          <a:xfrm>
            <a:off x="3940175" y="8842375"/>
            <a:ext cx="3013075" cy="466725"/>
          </a:xfrm>
          <a:prstGeom prst="rect">
            <a:avLst/>
          </a:prstGeom>
        </p:spPr>
        <p:txBody>
          <a:bodyPr vert="horz" wrap="square" lIns="92930" tIns="46465" rIns="92930" bIns="46465" numCol="1" anchor="b" anchorCtr="0" compatLnSpc="1">
            <a:prstTxWarp prst="textNoShape">
              <a:avLst/>
            </a:prstTxWarp>
          </a:bodyPr>
          <a:lstStyle>
            <a:lvl1pPr algn="r" eaLnBrk="1" hangingPunct="1">
              <a:defRPr sz="1200"/>
            </a:lvl1pPr>
          </a:lstStyle>
          <a:p>
            <a:pPr>
              <a:defRPr/>
            </a:pPr>
            <a:fld id="{36A1ABE2-8A9C-4371-A477-2D85B6949ADB}" type="slidenum">
              <a:rPr lang="en-US" altLang="en-US"/>
              <a:pPr>
                <a:defRPr/>
              </a:pPr>
              <a:t>‹#›</a:t>
            </a:fld>
            <a:endParaRPr lang="en-US" altLang="en-US"/>
          </a:p>
        </p:txBody>
      </p:sp>
    </p:spTree>
    <p:extLst>
      <p:ext uri="{BB962C8B-B14F-4D97-AF65-F5344CB8AC3E}">
        <p14:creationId xmlns:p14="http://schemas.microsoft.com/office/powerpoint/2010/main" val="330719459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41985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573418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0FB56918-D4B3-422F-BFF9-D10393CB1268}"/>
              </a:ext>
            </a:extLst>
          </p:cNvPr>
          <p:cNvSpPr>
            <a:spLocks noGrp="1"/>
          </p:cNvSpPr>
          <p:nvPr>
            <p:ph type="dt" sz="half" idx="10"/>
          </p:nvPr>
        </p:nvSpPr>
        <p:spPr/>
        <p:txBody>
          <a:bodyPr/>
          <a:lstStyle>
            <a:lvl1pPr>
              <a:defRPr/>
            </a:lvl1pPr>
          </a:lstStyle>
          <a:p>
            <a:pPr>
              <a:defRPr/>
            </a:pPr>
            <a:fld id="{EB984284-C742-4CDE-BCD1-55F1EACCE4BD}" type="datetime1">
              <a:rPr lang="en-US"/>
              <a:pPr>
                <a:defRPr/>
              </a:pPr>
              <a:t>3/18/2025</a:t>
            </a:fld>
            <a:endParaRPr lang="en-US"/>
          </a:p>
        </p:txBody>
      </p:sp>
      <p:sp>
        <p:nvSpPr>
          <p:cNvPr id="5" name="Footer Placeholder 4">
            <a:extLst>
              <a:ext uri="{FF2B5EF4-FFF2-40B4-BE49-F238E27FC236}">
                <a16:creationId xmlns:a16="http://schemas.microsoft.com/office/drawing/2014/main" id="{A082B6A4-3E11-4AFE-97A2-755EDA1DD9B7}"/>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9A2D3FD1-471F-422B-AFB8-CC8FCE5DCE6C}"/>
              </a:ext>
            </a:extLst>
          </p:cNvPr>
          <p:cNvSpPr>
            <a:spLocks noGrp="1"/>
          </p:cNvSpPr>
          <p:nvPr>
            <p:ph type="sldNum" sz="quarter" idx="12"/>
          </p:nvPr>
        </p:nvSpPr>
        <p:spPr/>
        <p:txBody>
          <a:bodyPr/>
          <a:lstStyle>
            <a:lvl1pPr>
              <a:defRPr/>
            </a:lvl1pPr>
          </a:lstStyle>
          <a:p>
            <a:pPr>
              <a:defRPr/>
            </a:pPr>
            <a:fld id="{4FAC8F4A-8BCF-4389-A68F-ABDBB8A38460}" type="slidenum">
              <a:rPr lang="en-US" altLang="en-US"/>
              <a:pPr>
                <a:defRPr/>
              </a:pPr>
              <a:t>‹#›</a:t>
            </a:fld>
            <a:endParaRPr lang="en-US" altLang="en-US"/>
          </a:p>
        </p:txBody>
      </p:sp>
    </p:spTree>
    <p:extLst>
      <p:ext uri="{BB962C8B-B14F-4D97-AF65-F5344CB8AC3E}">
        <p14:creationId xmlns:p14="http://schemas.microsoft.com/office/powerpoint/2010/main" val="3918394844"/>
      </p:ext>
    </p:extLst>
  </p:cSld>
  <p:clrMapOvr>
    <a:masterClrMapping/>
  </p:clrMapOvr>
  <p:transition spd="slow">
    <p:blinds dir="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A0AAE25-87DE-4998-B6CE-F47978987C8B}"/>
              </a:ext>
            </a:extLst>
          </p:cNvPr>
          <p:cNvSpPr>
            <a:spLocks noGrp="1"/>
          </p:cNvSpPr>
          <p:nvPr>
            <p:ph type="dt" sz="half" idx="10"/>
          </p:nvPr>
        </p:nvSpPr>
        <p:spPr/>
        <p:txBody>
          <a:bodyPr/>
          <a:lstStyle>
            <a:lvl1pPr>
              <a:defRPr/>
            </a:lvl1pPr>
          </a:lstStyle>
          <a:p>
            <a:pPr>
              <a:defRPr/>
            </a:pPr>
            <a:fld id="{E702336F-006F-49C3-8FF0-2416E12056BA}" type="datetime1">
              <a:rPr lang="en-US"/>
              <a:pPr>
                <a:defRPr/>
              </a:pPr>
              <a:t>3/18/2025</a:t>
            </a:fld>
            <a:endParaRPr lang="en-US"/>
          </a:p>
        </p:txBody>
      </p:sp>
      <p:sp>
        <p:nvSpPr>
          <p:cNvPr id="5" name="Footer Placeholder 4">
            <a:extLst>
              <a:ext uri="{FF2B5EF4-FFF2-40B4-BE49-F238E27FC236}">
                <a16:creationId xmlns:a16="http://schemas.microsoft.com/office/drawing/2014/main" id="{B0A9861B-6D3E-4215-A3D0-377EC12DA54B}"/>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DEC5A02C-FFC9-401E-8BCD-D06F65B1664C}"/>
              </a:ext>
            </a:extLst>
          </p:cNvPr>
          <p:cNvSpPr>
            <a:spLocks noGrp="1"/>
          </p:cNvSpPr>
          <p:nvPr>
            <p:ph type="sldNum" sz="quarter" idx="12"/>
          </p:nvPr>
        </p:nvSpPr>
        <p:spPr/>
        <p:txBody>
          <a:bodyPr/>
          <a:lstStyle>
            <a:lvl1pPr>
              <a:defRPr/>
            </a:lvl1pPr>
          </a:lstStyle>
          <a:p>
            <a:pPr>
              <a:defRPr/>
            </a:pPr>
            <a:fld id="{F3CA2AFE-CAB8-4467-80DC-C3A4FC1E2718}" type="slidenum">
              <a:rPr lang="en-US" altLang="en-US"/>
              <a:pPr>
                <a:defRPr/>
              </a:pPr>
              <a:t>‹#›</a:t>
            </a:fld>
            <a:endParaRPr lang="en-US" altLang="en-US"/>
          </a:p>
        </p:txBody>
      </p:sp>
    </p:spTree>
    <p:extLst>
      <p:ext uri="{BB962C8B-B14F-4D97-AF65-F5344CB8AC3E}">
        <p14:creationId xmlns:p14="http://schemas.microsoft.com/office/powerpoint/2010/main" val="766143411"/>
      </p:ext>
    </p:extLst>
  </p:cSld>
  <p:clrMapOvr>
    <a:masterClrMapping/>
  </p:clrMapOvr>
  <p:transition spd="slow">
    <p:blinds dir="ver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164B4638-3310-4031-B55D-BE295B1A7BDC}"/>
              </a:ext>
            </a:extLst>
          </p:cNvPr>
          <p:cNvSpPr>
            <a:spLocks noGrp="1"/>
          </p:cNvSpPr>
          <p:nvPr>
            <p:ph type="dt" sz="half" idx="10"/>
          </p:nvPr>
        </p:nvSpPr>
        <p:spPr/>
        <p:txBody>
          <a:bodyPr/>
          <a:lstStyle>
            <a:lvl1pPr>
              <a:defRPr/>
            </a:lvl1pPr>
          </a:lstStyle>
          <a:p>
            <a:pPr>
              <a:defRPr/>
            </a:pPr>
            <a:fld id="{8C683BFA-96BB-4329-BF2F-32F59AFA4E79}" type="datetime1">
              <a:rPr lang="en-US"/>
              <a:pPr>
                <a:defRPr/>
              </a:pPr>
              <a:t>3/18/2025</a:t>
            </a:fld>
            <a:endParaRPr lang="en-US"/>
          </a:p>
        </p:txBody>
      </p:sp>
      <p:sp>
        <p:nvSpPr>
          <p:cNvPr id="5" name="Footer Placeholder 4">
            <a:extLst>
              <a:ext uri="{FF2B5EF4-FFF2-40B4-BE49-F238E27FC236}">
                <a16:creationId xmlns:a16="http://schemas.microsoft.com/office/drawing/2014/main" id="{9BF7728E-C01A-4686-AD71-F7B61E8209D8}"/>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07C71C28-1E00-4F0A-8B9D-A0E460685EFB}"/>
              </a:ext>
            </a:extLst>
          </p:cNvPr>
          <p:cNvSpPr>
            <a:spLocks noGrp="1"/>
          </p:cNvSpPr>
          <p:nvPr>
            <p:ph type="sldNum" sz="quarter" idx="12"/>
          </p:nvPr>
        </p:nvSpPr>
        <p:spPr/>
        <p:txBody>
          <a:bodyPr/>
          <a:lstStyle>
            <a:lvl1pPr>
              <a:defRPr/>
            </a:lvl1pPr>
          </a:lstStyle>
          <a:p>
            <a:pPr>
              <a:defRPr/>
            </a:pPr>
            <a:fld id="{3DDD8426-6957-4B5B-B927-2BE994D1B7C1}" type="slidenum">
              <a:rPr lang="en-US" altLang="en-US"/>
              <a:pPr>
                <a:defRPr/>
              </a:pPr>
              <a:t>‹#›</a:t>
            </a:fld>
            <a:endParaRPr lang="en-US" altLang="en-US"/>
          </a:p>
        </p:txBody>
      </p:sp>
    </p:spTree>
    <p:extLst>
      <p:ext uri="{BB962C8B-B14F-4D97-AF65-F5344CB8AC3E}">
        <p14:creationId xmlns:p14="http://schemas.microsoft.com/office/powerpoint/2010/main" val="289399607"/>
      </p:ext>
    </p:extLst>
  </p:cSld>
  <p:clrMapOvr>
    <a:masterClrMapping/>
  </p:clrMapOvr>
  <p:transition spd="slow">
    <p:blinds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CDB27E7-0E5F-45FD-B9BC-82F6ACE50540}"/>
              </a:ext>
            </a:extLst>
          </p:cNvPr>
          <p:cNvSpPr>
            <a:spLocks noGrp="1"/>
          </p:cNvSpPr>
          <p:nvPr>
            <p:ph type="dt" sz="half" idx="10"/>
          </p:nvPr>
        </p:nvSpPr>
        <p:spPr/>
        <p:txBody>
          <a:bodyPr/>
          <a:lstStyle>
            <a:lvl1pPr>
              <a:defRPr/>
            </a:lvl1pPr>
          </a:lstStyle>
          <a:p>
            <a:pPr>
              <a:defRPr/>
            </a:pPr>
            <a:fld id="{78400D6F-81A6-4CA0-8B3C-34372C62B661}" type="datetime1">
              <a:rPr lang="en-US"/>
              <a:pPr>
                <a:defRPr/>
              </a:pPr>
              <a:t>3/18/2025</a:t>
            </a:fld>
            <a:endParaRPr lang="en-US"/>
          </a:p>
        </p:txBody>
      </p:sp>
      <p:sp>
        <p:nvSpPr>
          <p:cNvPr id="5" name="Footer Placeholder 4">
            <a:extLst>
              <a:ext uri="{FF2B5EF4-FFF2-40B4-BE49-F238E27FC236}">
                <a16:creationId xmlns:a16="http://schemas.microsoft.com/office/drawing/2014/main" id="{B5E0F7A6-907E-418D-ABF6-CE0D106D2569}"/>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0336D880-0EA6-4FCD-A723-C393235639F8}"/>
              </a:ext>
            </a:extLst>
          </p:cNvPr>
          <p:cNvSpPr>
            <a:spLocks noGrp="1"/>
          </p:cNvSpPr>
          <p:nvPr>
            <p:ph type="sldNum" sz="quarter" idx="12"/>
          </p:nvPr>
        </p:nvSpPr>
        <p:spPr/>
        <p:txBody>
          <a:bodyPr/>
          <a:lstStyle>
            <a:lvl1pPr>
              <a:defRPr/>
            </a:lvl1pPr>
          </a:lstStyle>
          <a:p>
            <a:pPr>
              <a:defRPr/>
            </a:pPr>
            <a:fld id="{815EC703-C051-410C-8BA1-62752E291E83}" type="slidenum">
              <a:rPr lang="en-US" altLang="en-US"/>
              <a:pPr>
                <a:defRPr/>
              </a:pPr>
              <a:t>‹#›</a:t>
            </a:fld>
            <a:endParaRPr lang="en-US" altLang="en-US"/>
          </a:p>
        </p:txBody>
      </p:sp>
    </p:spTree>
    <p:extLst>
      <p:ext uri="{BB962C8B-B14F-4D97-AF65-F5344CB8AC3E}">
        <p14:creationId xmlns:p14="http://schemas.microsoft.com/office/powerpoint/2010/main" val="3859887381"/>
      </p:ext>
    </p:extLst>
  </p:cSld>
  <p:clrMapOvr>
    <a:masterClrMapping/>
  </p:clrMapOvr>
  <p:transition spd="slow">
    <p:blinds dir="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7DDAA96-8682-4C88-9622-87E036243D1F}"/>
              </a:ext>
            </a:extLst>
          </p:cNvPr>
          <p:cNvSpPr>
            <a:spLocks noGrp="1"/>
          </p:cNvSpPr>
          <p:nvPr>
            <p:ph type="dt" sz="half" idx="10"/>
          </p:nvPr>
        </p:nvSpPr>
        <p:spPr/>
        <p:txBody>
          <a:bodyPr/>
          <a:lstStyle>
            <a:lvl1pPr>
              <a:defRPr/>
            </a:lvl1pPr>
          </a:lstStyle>
          <a:p>
            <a:pPr>
              <a:defRPr/>
            </a:pPr>
            <a:fld id="{B63234D9-D072-4920-821D-BED01FCB7247}" type="datetime1">
              <a:rPr lang="en-US"/>
              <a:pPr>
                <a:defRPr/>
              </a:pPr>
              <a:t>3/18/2025</a:t>
            </a:fld>
            <a:endParaRPr lang="en-US"/>
          </a:p>
        </p:txBody>
      </p:sp>
      <p:sp>
        <p:nvSpPr>
          <p:cNvPr id="5" name="Footer Placeholder 4">
            <a:extLst>
              <a:ext uri="{FF2B5EF4-FFF2-40B4-BE49-F238E27FC236}">
                <a16:creationId xmlns:a16="http://schemas.microsoft.com/office/drawing/2014/main" id="{F4C29450-6172-4A34-B37F-64FAD195B70A}"/>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363A622E-84FA-417F-BD5A-BE81A4899820}"/>
              </a:ext>
            </a:extLst>
          </p:cNvPr>
          <p:cNvSpPr>
            <a:spLocks noGrp="1"/>
          </p:cNvSpPr>
          <p:nvPr>
            <p:ph type="sldNum" sz="quarter" idx="12"/>
          </p:nvPr>
        </p:nvSpPr>
        <p:spPr/>
        <p:txBody>
          <a:bodyPr/>
          <a:lstStyle>
            <a:lvl1pPr>
              <a:defRPr/>
            </a:lvl1pPr>
          </a:lstStyle>
          <a:p>
            <a:pPr>
              <a:defRPr/>
            </a:pPr>
            <a:fld id="{09A17B78-0E85-43B3-B804-1DD2F629C182}" type="slidenum">
              <a:rPr lang="en-US" altLang="en-US"/>
              <a:pPr>
                <a:defRPr/>
              </a:pPr>
              <a:t>‹#›</a:t>
            </a:fld>
            <a:endParaRPr lang="en-US" altLang="en-US"/>
          </a:p>
        </p:txBody>
      </p:sp>
    </p:spTree>
    <p:extLst>
      <p:ext uri="{BB962C8B-B14F-4D97-AF65-F5344CB8AC3E}">
        <p14:creationId xmlns:p14="http://schemas.microsoft.com/office/powerpoint/2010/main" val="3603603393"/>
      </p:ext>
    </p:extLst>
  </p:cSld>
  <p:clrMapOvr>
    <a:masterClrMapping/>
  </p:clrMapOvr>
  <p:transition spd="slow">
    <p:blinds dir="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a:extLst>
              <a:ext uri="{FF2B5EF4-FFF2-40B4-BE49-F238E27FC236}">
                <a16:creationId xmlns:a16="http://schemas.microsoft.com/office/drawing/2014/main" id="{C0375BCC-EEE9-412B-A532-7314FE84B0C4}"/>
              </a:ext>
            </a:extLst>
          </p:cNvPr>
          <p:cNvSpPr>
            <a:spLocks noGrp="1"/>
          </p:cNvSpPr>
          <p:nvPr>
            <p:ph type="dt" sz="half" idx="10"/>
          </p:nvPr>
        </p:nvSpPr>
        <p:spPr/>
        <p:txBody>
          <a:bodyPr/>
          <a:lstStyle>
            <a:lvl1pPr>
              <a:defRPr/>
            </a:lvl1pPr>
          </a:lstStyle>
          <a:p>
            <a:pPr>
              <a:defRPr/>
            </a:pPr>
            <a:fld id="{74A9FD15-50EB-4E55-A7AC-5D569B5B3C80}" type="datetime1">
              <a:rPr lang="en-US"/>
              <a:pPr>
                <a:defRPr/>
              </a:pPr>
              <a:t>3/18/2025</a:t>
            </a:fld>
            <a:endParaRPr lang="en-US"/>
          </a:p>
        </p:txBody>
      </p:sp>
      <p:sp>
        <p:nvSpPr>
          <p:cNvPr id="6" name="Footer Placeholder 4">
            <a:extLst>
              <a:ext uri="{FF2B5EF4-FFF2-40B4-BE49-F238E27FC236}">
                <a16:creationId xmlns:a16="http://schemas.microsoft.com/office/drawing/2014/main" id="{1E5CB5DD-B599-4B4E-BFCE-CB9E35FBCEB1}"/>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C7CE3315-9445-4BB5-89D3-235E587ABF37}"/>
              </a:ext>
            </a:extLst>
          </p:cNvPr>
          <p:cNvSpPr>
            <a:spLocks noGrp="1"/>
          </p:cNvSpPr>
          <p:nvPr>
            <p:ph type="sldNum" sz="quarter" idx="12"/>
          </p:nvPr>
        </p:nvSpPr>
        <p:spPr/>
        <p:txBody>
          <a:bodyPr/>
          <a:lstStyle>
            <a:lvl1pPr>
              <a:defRPr/>
            </a:lvl1pPr>
          </a:lstStyle>
          <a:p>
            <a:pPr>
              <a:defRPr/>
            </a:pPr>
            <a:fld id="{010EC4D6-2A5D-45C1-86E3-8BE19A62D209}" type="slidenum">
              <a:rPr lang="en-US" altLang="en-US"/>
              <a:pPr>
                <a:defRPr/>
              </a:pPr>
              <a:t>‹#›</a:t>
            </a:fld>
            <a:endParaRPr lang="en-US" altLang="en-US"/>
          </a:p>
        </p:txBody>
      </p:sp>
    </p:spTree>
    <p:extLst>
      <p:ext uri="{BB962C8B-B14F-4D97-AF65-F5344CB8AC3E}">
        <p14:creationId xmlns:p14="http://schemas.microsoft.com/office/powerpoint/2010/main" val="2991645173"/>
      </p:ext>
    </p:extLst>
  </p:cSld>
  <p:clrMapOvr>
    <a:masterClrMapping/>
  </p:clrMapOvr>
  <p:transition spd="slow">
    <p:blinds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a:extLst>
              <a:ext uri="{FF2B5EF4-FFF2-40B4-BE49-F238E27FC236}">
                <a16:creationId xmlns:a16="http://schemas.microsoft.com/office/drawing/2014/main" id="{530AD5EF-C609-4119-B375-3771413B48DE}"/>
              </a:ext>
            </a:extLst>
          </p:cNvPr>
          <p:cNvSpPr>
            <a:spLocks noGrp="1"/>
          </p:cNvSpPr>
          <p:nvPr>
            <p:ph type="dt" sz="half" idx="10"/>
          </p:nvPr>
        </p:nvSpPr>
        <p:spPr/>
        <p:txBody>
          <a:bodyPr/>
          <a:lstStyle>
            <a:lvl1pPr>
              <a:defRPr/>
            </a:lvl1pPr>
          </a:lstStyle>
          <a:p>
            <a:pPr>
              <a:defRPr/>
            </a:pPr>
            <a:fld id="{7C50B61E-D197-4188-943F-30B5936FC2F9}" type="datetime1">
              <a:rPr lang="en-US"/>
              <a:pPr>
                <a:defRPr/>
              </a:pPr>
              <a:t>3/18/2025</a:t>
            </a:fld>
            <a:endParaRPr lang="en-US"/>
          </a:p>
        </p:txBody>
      </p:sp>
      <p:sp>
        <p:nvSpPr>
          <p:cNvPr id="8" name="Footer Placeholder 4">
            <a:extLst>
              <a:ext uri="{FF2B5EF4-FFF2-40B4-BE49-F238E27FC236}">
                <a16:creationId xmlns:a16="http://schemas.microsoft.com/office/drawing/2014/main" id="{88A9EBF0-B7B0-4583-92AB-A3431DE6283E}"/>
              </a:ext>
            </a:extLst>
          </p:cNvPr>
          <p:cNvSpPr>
            <a:spLocks noGrp="1"/>
          </p:cNvSpPr>
          <p:nvPr>
            <p:ph type="ftr" sz="quarter" idx="11"/>
          </p:nvPr>
        </p:nvSpPr>
        <p:spPr/>
        <p:txBody>
          <a:bodyPr/>
          <a:lstStyle>
            <a:lvl1pPr>
              <a:defRPr/>
            </a:lvl1pPr>
          </a:lstStyle>
          <a:p>
            <a:pPr>
              <a:defRPr/>
            </a:pPr>
            <a:endParaRPr lang="en-US"/>
          </a:p>
        </p:txBody>
      </p:sp>
      <p:sp>
        <p:nvSpPr>
          <p:cNvPr id="9" name="Slide Number Placeholder 5">
            <a:extLst>
              <a:ext uri="{FF2B5EF4-FFF2-40B4-BE49-F238E27FC236}">
                <a16:creationId xmlns:a16="http://schemas.microsoft.com/office/drawing/2014/main" id="{283BC57B-A7E4-4277-9D46-579496497245}"/>
              </a:ext>
            </a:extLst>
          </p:cNvPr>
          <p:cNvSpPr>
            <a:spLocks noGrp="1"/>
          </p:cNvSpPr>
          <p:nvPr>
            <p:ph type="sldNum" sz="quarter" idx="12"/>
          </p:nvPr>
        </p:nvSpPr>
        <p:spPr/>
        <p:txBody>
          <a:bodyPr/>
          <a:lstStyle>
            <a:lvl1pPr>
              <a:defRPr/>
            </a:lvl1pPr>
          </a:lstStyle>
          <a:p>
            <a:pPr>
              <a:defRPr/>
            </a:pPr>
            <a:fld id="{F7F6C894-F542-45DE-85A4-2725CE924991}" type="slidenum">
              <a:rPr lang="en-US" altLang="en-US"/>
              <a:pPr>
                <a:defRPr/>
              </a:pPr>
              <a:t>‹#›</a:t>
            </a:fld>
            <a:endParaRPr lang="en-US" altLang="en-US"/>
          </a:p>
        </p:txBody>
      </p:sp>
    </p:spTree>
    <p:extLst>
      <p:ext uri="{BB962C8B-B14F-4D97-AF65-F5344CB8AC3E}">
        <p14:creationId xmlns:p14="http://schemas.microsoft.com/office/powerpoint/2010/main" val="2670619855"/>
      </p:ext>
    </p:extLst>
  </p:cSld>
  <p:clrMapOvr>
    <a:masterClrMapping/>
  </p:clrMapOvr>
  <p:transition spd="slow">
    <p:blinds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3">
            <a:extLst>
              <a:ext uri="{FF2B5EF4-FFF2-40B4-BE49-F238E27FC236}">
                <a16:creationId xmlns:a16="http://schemas.microsoft.com/office/drawing/2014/main" id="{41D81C82-41E3-4C7D-816C-58F99A1702F2}"/>
              </a:ext>
            </a:extLst>
          </p:cNvPr>
          <p:cNvSpPr>
            <a:spLocks noGrp="1"/>
          </p:cNvSpPr>
          <p:nvPr>
            <p:ph type="dt" sz="half" idx="10"/>
          </p:nvPr>
        </p:nvSpPr>
        <p:spPr/>
        <p:txBody>
          <a:bodyPr/>
          <a:lstStyle>
            <a:lvl1pPr>
              <a:defRPr/>
            </a:lvl1pPr>
          </a:lstStyle>
          <a:p>
            <a:pPr>
              <a:defRPr/>
            </a:pPr>
            <a:fld id="{6BD41E7F-6671-4D2D-B6AD-20E102447CE3}" type="datetime1">
              <a:rPr lang="en-US"/>
              <a:pPr>
                <a:defRPr/>
              </a:pPr>
              <a:t>3/18/2025</a:t>
            </a:fld>
            <a:endParaRPr lang="en-US"/>
          </a:p>
        </p:txBody>
      </p:sp>
      <p:sp>
        <p:nvSpPr>
          <p:cNvPr id="4" name="Footer Placeholder 4">
            <a:extLst>
              <a:ext uri="{FF2B5EF4-FFF2-40B4-BE49-F238E27FC236}">
                <a16:creationId xmlns:a16="http://schemas.microsoft.com/office/drawing/2014/main" id="{21C23C57-193A-4FFE-AF84-5DDAD504531C}"/>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5">
            <a:extLst>
              <a:ext uri="{FF2B5EF4-FFF2-40B4-BE49-F238E27FC236}">
                <a16:creationId xmlns:a16="http://schemas.microsoft.com/office/drawing/2014/main" id="{E00AA421-04F3-46DC-9A65-181848BF7FC6}"/>
              </a:ext>
            </a:extLst>
          </p:cNvPr>
          <p:cNvSpPr>
            <a:spLocks noGrp="1"/>
          </p:cNvSpPr>
          <p:nvPr>
            <p:ph type="sldNum" sz="quarter" idx="12"/>
          </p:nvPr>
        </p:nvSpPr>
        <p:spPr/>
        <p:txBody>
          <a:bodyPr/>
          <a:lstStyle>
            <a:lvl1pPr>
              <a:defRPr/>
            </a:lvl1pPr>
          </a:lstStyle>
          <a:p>
            <a:pPr>
              <a:defRPr/>
            </a:pPr>
            <a:fld id="{389318FD-4EEC-4C57-A972-0B24B85155E4}" type="slidenum">
              <a:rPr lang="en-US" altLang="en-US"/>
              <a:pPr>
                <a:defRPr/>
              </a:pPr>
              <a:t>‹#›</a:t>
            </a:fld>
            <a:endParaRPr lang="en-US" altLang="en-US"/>
          </a:p>
        </p:txBody>
      </p:sp>
    </p:spTree>
    <p:extLst>
      <p:ext uri="{BB962C8B-B14F-4D97-AF65-F5344CB8AC3E}">
        <p14:creationId xmlns:p14="http://schemas.microsoft.com/office/powerpoint/2010/main" val="1874775401"/>
      </p:ext>
    </p:extLst>
  </p:cSld>
  <p:clrMapOvr>
    <a:masterClrMapping/>
  </p:clrMapOvr>
  <p:transition spd="slow">
    <p:blinds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3218A1C0-5E86-44FA-96CE-D0C3A0911C5A}"/>
              </a:ext>
            </a:extLst>
          </p:cNvPr>
          <p:cNvSpPr>
            <a:spLocks noGrp="1"/>
          </p:cNvSpPr>
          <p:nvPr>
            <p:ph type="dt" sz="half" idx="10"/>
          </p:nvPr>
        </p:nvSpPr>
        <p:spPr/>
        <p:txBody>
          <a:bodyPr/>
          <a:lstStyle>
            <a:lvl1pPr>
              <a:defRPr/>
            </a:lvl1pPr>
          </a:lstStyle>
          <a:p>
            <a:pPr>
              <a:defRPr/>
            </a:pPr>
            <a:fld id="{FAE11748-68B0-424D-A128-8EE4A2F1567E}" type="datetime1">
              <a:rPr lang="en-US"/>
              <a:pPr>
                <a:defRPr/>
              </a:pPr>
              <a:t>3/18/2025</a:t>
            </a:fld>
            <a:endParaRPr lang="en-US"/>
          </a:p>
        </p:txBody>
      </p:sp>
      <p:sp>
        <p:nvSpPr>
          <p:cNvPr id="3" name="Footer Placeholder 4">
            <a:extLst>
              <a:ext uri="{FF2B5EF4-FFF2-40B4-BE49-F238E27FC236}">
                <a16:creationId xmlns:a16="http://schemas.microsoft.com/office/drawing/2014/main" id="{DC30598B-A85E-40F2-B0F9-CC04D8E3F3EA}"/>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5">
            <a:extLst>
              <a:ext uri="{FF2B5EF4-FFF2-40B4-BE49-F238E27FC236}">
                <a16:creationId xmlns:a16="http://schemas.microsoft.com/office/drawing/2014/main" id="{620ADC7C-B221-49C5-9757-EBEBB0F9207F}"/>
              </a:ext>
            </a:extLst>
          </p:cNvPr>
          <p:cNvSpPr>
            <a:spLocks noGrp="1"/>
          </p:cNvSpPr>
          <p:nvPr>
            <p:ph type="sldNum" sz="quarter" idx="12"/>
          </p:nvPr>
        </p:nvSpPr>
        <p:spPr/>
        <p:txBody>
          <a:bodyPr/>
          <a:lstStyle>
            <a:lvl1pPr>
              <a:defRPr/>
            </a:lvl1pPr>
          </a:lstStyle>
          <a:p>
            <a:pPr>
              <a:defRPr/>
            </a:pPr>
            <a:fld id="{2F195F4C-44D2-4F45-A0AC-21646A9D27BF}" type="slidenum">
              <a:rPr lang="en-US" altLang="en-US"/>
              <a:pPr>
                <a:defRPr/>
              </a:pPr>
              <a:t>‹#›</a:t>
            </a:fld>
            <a:endParaRPr lang="en-US" altLang="en-US"/>
          </a:p>
        </p:txBody>
      </p:sp>
    </p:spTree>
    <p:extLst>
      <p:ext uri="{BB962C8B-B14F-4D97-AF65-F5344CB8AC3E}">
        <p14:creationId xmlns:p14="http://schemas.microsoft.com/office/powerpoint/2010/main" val="3579266658"/>
      </p:ext>
    </p:extLst>
  </p:cSld>
  <p:clrMapOvr>
    <a:masterClrMapping/>
  </p:clrMapOvr>
  <p:transition spd="slow">
    <p:blinds dir="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3">
            <a:extLst>
              <a:ext uri="{FF2B5EF4-FFF2-40B4-BE49-F238E27FC236}">
                <a16:creationId xmlns:a16="http://schemas.microsoft.com/office/drawing/2014/main" id="{D79DD4CF-015F-4F62-A63C-9D088FAC4792}"/>
              </a:ext>
            </a:extLst>
          </p:cNvPr>
          <p:cNvSpPr>
            <a:spLocks noGrp="1"/>
          </p:cNvSpPr>
          <p:nvPr>
            <p:ph type="dt" sz="half" idx="10"/>
          </p:nvPr>
        </p:nvSpPr>
        <p:spPr/>
        <p:txBody>
          <a:bodyPr/>
          <a:lstStyle>
            <a:lvl1pPr>
              <a:defRPr/>
            </a:lvl1pPr>
          </a:lstStyle>
          <a:p>
            <a:pPr>
              <a:defRPr/>
            </a:pPr>
            <a:fld id="{7094E8B7-7DCF-4AE2-ACBE-26DA6EBB7347}" type="datetime1">
              <a:rPr lang="en-US"/>
              <a:pPr>
                <a:defRPr/>
              </a:pPr>
              <a:t>3/18/2025</a:t>
            </a:fld>
            <a:endParaRPr lang="en-US"/>
          </a:p>
        </p:txBody>
      </p:sp>
      <p:sp>
        <p:nvSpPr>
          <p:cNvPr id="6" name="Footer Placeholder 4">
            <a:extLst>
              <a:ext uri="{FF2B5EF4-FFF2-40B4-BE49-F238E27FC236}">
                <a16:creationId xmlns:a16="http://schemas.microsoft.com/office/drawing/2014/main" id="{9F56518C-25E4-4791-80CF-9603927DE7B7}"/>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646B593C-043B-40F1-98DA-B1906E58EBEB}"/>
              </a:ext>
            </a:extLst>
          </p:cNvPr>
          <p:cNvSpPr>
            <a:spLocks noGrp="1"/>
          </p:cNvSpPr>
          <p:nvPr>
            <p:ph type="sldNum" sz="quarter" idx="12"/>
          </p:nvPr>
        </p:nvSpPr>
        <p:spPr/>
        <p:txBody>
          <a:bodyPr/>
          <a:lstStyle>
            <a:lvl1pPr>
              <a:defRPr/>
            </a:lvl1pPr>
          </a:lstStyle>
          <a:p>
            <a:pPr>
              <a:defRPr/>
            </a:pPr>
            <a:fld id="{7CD429D7-E526-4101-969E-B40B8D8E48CC}" type="slidenum">
              <a:rPr lang="en-US" altLang="en-US"/>
              <a:pPr>
                <a:defRPr/>
              </a:pPr>
              <a:t>‹#›</a:t>
            </a:fld>
            <a:endParaRPr lang="en-US" altLang="en-US"/>
          </a:p>
        </p:txBody>
      </p:sp>
    </p:spTree>
    <p:extLst>
      <p:ext uri="{BB962C8B-B14F-4D97-AF65-F5344CB8AC3E}">
        <p14:creationId xmlns:p14="http://schemas.microsoft.com/office/powerpoint/2010/main" val="3478220043"/>
      </p:ext>
    </p:extLst>
  </p:cSld>
  <p:clrMapOvr>
    <a:masterClrMapping/>
  </p:clrMapOvr>
  <p:transition spd="slow">
    <p:blinds dir="ver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3">
            <a:extLst>
              <a:ext uri="{FF2B5EF4-FFF2-40B4-BE49-F238E27FC236}">
                <a16:creationId xmlns:a16="http://schemas.microsoft.com/office/drawing/2014/main" id="{AB5A9D87-E05A-4D16-A703-1E97A8BA2C34}"/>
              </a:ext>
            </a:extLst>
          </p:cNvPr>
          <p:cNvSpPr>
            <a:spLocks noGrp="1"/>
          </p:cNvSpPr>
          <p:nvPr>
            <p:ph type="dt" sz="half" idx="10"/>
          </p:nvPr>
        </p:nvSpPr>
        <p:spPr/>
        <p:txBody>
          <a:bodyPr/>
          <a:lstStyle>
            <a:lvl1pPr>
              <a:defRPr/>
            </a:lvl1pPr>
          </a:lstStyle>
          <a:p>
            <a:pPr>
              <a:defRPr/>
            </a:pPr>
            <a:fld id="{A58AEAC7-C2C3-44AF-AB2E-36A1774D5378}" type="datetime1">
              <a:rPr lang="en-US"/>
              <a:pPr>
                <a:defRPr/>
              </a:pPr>
              <a:t>3/18/2025</a:t>
            </a:fld>
            <a:endParaRPr lang="en-US"/>
          </a:p>
        </p:txBody>
      </p:sp>
      <p:sp>
        <p:nvSpPr>
          <p:cNvPr id="6" name="Footer Placeholder 4">
            <a:extLst>
              <a:ext uri="{FF2B5EF4-FFF2-40B4-BE49-F238E27FC236}">
                <a16:creationId xmlns:a16="http://schemas.microsoft.com/office/drawing/2014/main" id="{50E92F1C-94F6-478A-96CC-20CEB3BF8218}"/>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51659F05-47D4-46F4-A7AC-A02AE18D3546}"/>
              </a:ext>
            </a:extLst>
          </p:cNvPr>
          <p:cNvSpPr>
            <a:spLocks noGrp="1"/>
          </p:cNvSpPr>
          <p:nvPr>
            <p:ph type="sldNum" sz="quarter" idx="12"/>
          </p:nvPr>
        </p:nvSpPr>
        <p:spPr/>
        <p:txBody>
          <a:bodyPr/>
          <a:lstStyle>
            <a:lvl1pPr>
              <a:defRPr/>
            </a:lvl1pPr>
          </a:lstStyle>
          <a:p>
            <a:pPr>
              <a:defRPr/>
            </a:pPr>
            <a:fld id="{D66FD7F1-16F9-4E12-83AD-C4245146BA57}" type="slidenum">
              <a:rPr lang="en-US" altLang="en-US"/>
              <a:pPr>
                <a:defRPr/>
              </a:pPr>
              <a:t>‹#›</a:t>
            </a:fld>
            <a:endParaRPr lang="en-US" altLang="en-US"/>
          </a:p>
        </p:txBody>
      </p:sp>
    </p:spTree>
    <p:extLst>
      <p:ext uri="{BB962C8B-B14F-4D97-AF65-F5344CB8AC3E}">
        <p14:creationId xmlns:p14="http://schemas.microsoft.com/office/powerpoint/2010/main" val="1999370667"/>
      </p:ext>
    </p:extLst>
  </p:cSld>
  <p:clrMapOvr>
    <a:masterClrMapping/>
  </p:clrMapOvr>
  <p:transition spd="slow">
    <p:blinds dir="vert"/>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D9A3E1B4-65C6-415A-9681-D05B402B0E8D}"/>
              </a:ext>
            </a:extLst>
          </p:cNvPr>
          <p:cNvSpPr>
            <a:spLocks noGrp="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a:extLst>
              <a:ext uri="{FF2B5EF4-FFF2-40B4-BE49-F238E27FC236}">
                <a16:creationId xmlns:a16="http://schemas.microsoft.com/office/drawing/2014/main" id="{0C566853-DAEB-4CB7-818F-723C37230FEE}"/>
              </a:ext>
            </a:extLst>
          </p:cNvPr>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A04BD739-9829-4F69-BC53-75013DDD185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246687D5-4D00-474F-82B8-FCFBD98170F5}" type="datetime1">
              <a:rPr lang="en-US"/>
              <a:pPr>
                <a:defRPr/>
              </a:pPr>
              <a:t>3/18/2025</a:t>
            </a:fld>
            <a:endParaRPr lang="en-US"/>
          </a:p>
        </p:txBody>
      </p:sp>
      <p:sp>
        <p:nvSpPr>
          <p:cNvPr id="5" name="Footer Placeholder 4">
            <a:extLst>
              <a:ext uri="{FF2B5EF4-FFF2-40B4-BE49-F238E27FC236}">
                <a16:creationId xmlns:a16="http://schemas.microsoft.com/office/drawing/2014/main" id="{505F0A4C-9308-45AA-A1AA-7B038DC01F2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p>
        </p:txBody>
      </p:sp>
      <p:sp>
        <p:nvSpPr>
          <p:cNvPr id="6" name="Slide Number Placeholder 5">
            <a:extLst>
              <a:ext uri="{FF2B5EF4-FFF2-40B4-BE49-F238E27FC236}">
                <a16:creationId xmlns:a16="http://schemas.microsoft.com/office/drawing/2014/main" id="{142AE0DB-89DF-4A35-9269-9E85DEA2E368}"/>
              </a:ext>
            </a:extLst>
          </p:cNvPr>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pPr>
              <a:defRPr/>
            </a:pPr>
            <a:fld id="{ADBF7CE3-29D9-4203-A481-45960E76618F}" type="slidenum">
              <a:rPr lang="en-US" altLang="en-US"/>
              <a:pPr>
                <a:defRPr/>
              </a:pPr>
              <a:t>‹#›</a:t>
            </a:fld>
            <a:endParaRPr lang="en-US" altLang="en-US"/>
          </a:p>
        </p:txBody>
      </p:sp>
      <p:pic>
        <p:nvPicPr>
          <p:cNvPr id="1031" name="Picture 7">
            <a:extLst>
              <a:ext uri="{FF2B5EF4-FFF2-40B4-BE49-F238E27FC236}">
                <a16:creationId xmlns:a16="http://schemas.microsoft.com/office/drawing/2014/main" id="{102663E2-6C69-49E4-9FEB-A0ED3DD955FD}"/>
              </a:ext>
            </a:extLst>
          </p:cNvPr>
          <p:cNvPicPr>
            <a:picLocks noChangeAspect="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5153025"/>
            <a:ext cx="12192000" cy="170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231" r:id="rId1"/>
    <p:sldLayoutId id="2147484232" r:id="rId2"/>
    <p:sldLayoutId id="2147484233" r:id="rId3"/>
    <p:sldLayoutId id="2147484234" r:id="rId4"/>
    <p:sldLayoutId id="2147484235" r:id="rId5"/>
    <p:sldLayoutId id="2147484236" r:id="rId6"/>
    <p:sldLayoutId id="2147484237" r:id="rId7"/>
    <p:sldLayoutId id="2147484238" r:id="rId8"/>
    <p:sldLayoutId id="2147484239" r:id="rId9"/>
    <p:sldLayoutId id="2147484240" r:id="rId10"/>
    <p:sldLayoutId id="2147484241" r:id="rId11"/>
  </p:sldLayoutIdLst>
  <p:transition spd="slow">
    <p:blinds dir="vert"/>
  </p:transition>
  <p:hf hdr="0" ftr="0" dt="0"/>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90" name="Google Shape;90;p13"/>
          <p:cNvSpPr txBox="1"/>
          <p:nvPr/>
        </p:nvSpPr>
        <p:spPr>
          <a:xfrm>
            <a:off x="6096000" y="1619055"/>
            <a:ext cx="6096000" cy="2132513"/>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Clr>
                <a:srgbClr val="17365D"/>
              </a:buClr>
              <a:buSzPts val="2000"/>
              <a:buFont typeface="Arial"/>
              <a:buNone/>
            </a:pPr>
            <a:r>
              <a:rPr lang="en-US" sz="2000" b="1" i="0" u="none" strike="noStrike" cap="none" dirty="0">
                <a:solidFill>
                  <a:srgbClr val="17365D"/>
                </a:solidFill>
                <a:latin typeface="Times New Roman" panose="02020603050405020304" pitchFamily="18" charset="0"/>
                <a:ea typeface="Cambria" panose="02040503050406030204" pitchFamily="18" charset="0"/>
                <a:cs typeface="Times New Roman" panose="02020603050405020304" pitchFamily="18" charset="0"/>
                <a:sym typeface="Verdana"/>
              </a:rPr>
              <a:t>Under the Supervision of,</a:t>
            </a:r>
          </a:p>
          <a:p>
            <a:pPr marL="0" marR="0" lvl="0" indent="0" algn="ctr" rtl="0">
              <a:spcBef>
                <a:spcPts val="0"/>
              </a:spcBef>
              <a:spcAft>
                <a:spcPts val="0"/>
              </a:spcAft>
              <a:buClr>
                <a:srgbClr val="17365D"/>
              </a:buClr>
              <a:buSzPts val="2000"/>
              <a:buFont typeface="Arial"/>
              <a:buNone/>
            </a:pPr>
            <a:r>
              <a:rPr lang="en-US" sz="2000" dirty="0">
                <a:solidFill>
                  <a:srgbClr val="FF0000"/>
                </a:solidFill>
                <a:latin typeface="Times New Roman" panose="02020603050405020304" pitchFamily="18" charset="0"/>
                <a:ea typeface="Cambria" panose="02040503050406030204" pitchFamily="18" charset="0"/>
                <a:cs typeface="Times New Roman" panose="02020603050405020304" pitchFamily="18" charset="0"/>
              </a:rPr>
              <a:t>Mr. Md </a:t>
            </a:r>
            <a:r>
              <a:rPr lang="en-US" sz="2000" dirty="0" err="1">
                <a:solidFill>
                  <a:srgbClr val="FF0000"/>
                </a:solidFill>
                <a:latin typeface="Times New Roman" panose="02020603050405020304" pitchFamily="18" charset="0"/>
                <a:ea typeface="Cambria" panose="02040503050406030204" pitchFamily="18" charset="0"/>
                <a:cs typeface="Times New Roman" panose="02020603050405020304" pitchFamily="18" charset="0"/>
              </a:rPr>
              <a:t>Ziaur</a:t>
            </a:r>
            <a:r>
              <a:rPr lang="en-US" sz="2000" dirty="0">
                <a:solidFill>
                  <a:srgbClr val="FF0000"/>
                </a:solidFill>
                <a:latin typeface="Times New Roman" panose="02020603050405020304" pitchFamily="18" charset="0"/>
                <a:ea typeface="Cambria" panose="02040503050406030204" pitchFamily="18" charset="0"/>
                <a:cs typeface="Times New Roman" panose="02020603050405020304" pitchFamily="18" charset="0"/>
              </a:rPr>
              <a:t> Rahman</a:t>
            </a:r>
          </a:p>
          <a:p>
            <a:pPr marL="0" marR="0" lvl="0" indent="0" algn="ctr" rtl="0">
              <a:spcBef>
                <a:spcPts val="0"/>
              </a:spcBef>
              <a:spcAft>
                <a:spcPts val="0"/>
              </a:spcAft>
              <a:buClr>
                <a:srgbClr val="17365D"/>
              </a:buClr>
              <a:buSzPts val="2000"/>
              <a:buFont typeface="Arial"/>
              <a:buNone/>
            </a:pPr>
            <a:r>
              <a:rPr lang="en-US" sz="2000" b="1" i="0" u="none" strike="noStrike" cap="none" dirty="0">
                <a:solidFill>
                  <a:srgbClr val="FF0000"/>
                </a:solidFill>
                <a:latin typeface="Times New Roman" panose="02020603050405020304" pitchFamily="18" charset="0"/>
                <a:ea typeface="Cambria" panose="02040503050406030204" pitchFamily="18" charset="0"/>
                <a:cs typeface="Times New Roman" panose="02020603050405020304" pitchFamily="18" charset="0"/>
                <a:sym typeface="Verdana"/>
              </a:rPr>
              <a:t>Assistant Professor</a:t>
            </a:r>
            <a:endParaRPr lang="en-US" sz="2000" dirty="0">
              <a:solidFill>
                <a:srgbClr val="FF0000"/>
              </a:solidFill>
              <a:latin typeface="Times New Roman" panose="02020603050405020304" pitchFamily="18" charset="0"/>
              <a:ea typeface="Cambria" panose="02040503050406030204" pitchFamily="18" charset="0"/>
              <a:cs typeface="Times New Roman" panose="02020603050405020304" pitchFamily="18" charset="0"/>
            </a:endParaRPr>
          </a:p>
          <a:p>
            <a:pPr marL="0" marR="0" lvl="0" indent="0" algn="l" rtl="0">
              <a:spcBef>
                <a:spcPts val="340"/>
              </a:spcBef>
              <a:spcAft>
                <a:spcPts val="0"/>
              </a:spcAft>
              <a:buClr>
                <a:srgbClr val="17365D"/>
              </a:buClr>
              <a:buSzPts val="1700"/>
              <a:buFont typeface="Arial"/>
              <a:buNone/>
            </a:pPr>
            <a:r>
              <a:rPr lang="en-US" sz="2000" b="1" i="0" u="none" strike="noStrike" cap="none" dirty="0">
                <a:solidFill>
                  <a:srgbClr val="17365D"/>
                </a:solidFill>
                <a:latin typeface="Times New Roman" panose="02020603050405020304" pitchFamily="18" charset="0"/>
                <a:ea typeface="Cambria" panose="02040503050406030204" pitchFamily="18" charset="0"/>
                <a:cs typeface="Times New Roman" panose="02020603050405020304" pitchFamily="18" charset="0"/>
                <a:sym typeface="Verdana"/>
              </a:rPr>
              <a:t>  	School of Computer Science and Engineering</a:t>
            </a:r>
            <a:endParaRPr lang="en-US" sz="2000" dirty="0">
              <a:latin typeface="Times New Roman" panose="02020603050405020304" pitchFamily="18" charset="0"/>
              <a:ea typeface="Cambria" panose="02040503050406030204" pitchFamily="18" charset="0"/>
              <a:cs typeface="Times New Roman" panose="02020603050405020304" pitchFamily="18" charset="0"/>
            </a:endParaRPr>
          </a:p>
          <a:p>
            <a:pPr marL="0" marR="0" lvl="0" indent="0" algn="l" rtl="0">
              <a:spcBef>
                <a:spcPts val="340"/>
              </a:spcBef>
              <a:spcAft>
                <a:spcPts val="0"/>
              </a:spcAft>
              <a:buClr>
                <a:srgbClr val="17365D"/>
              </a:buClr>
              <a:buSzPts val="1700"/>
              <a:buFont typeface="Arial"/>
              <a:buNone/>
            </a:pPr>
            <a:r>
              <a:rPr lang="en-US" sz="2000" b="1" i="0" u="none" strike="noStrike" cap="none" dirty="0">
                <a:solidFill>
                  <a:srgbClr val="17365D"/>
                </a:solidFill>
                <a:latin typeface="Times New Roman" panose="02020603050405020304" pitchFamily="18" charset="0"/>
                <a:ea typeface="Cambria" panose="02040503050406030204" pitchFamily="18" charset="0"/>
                <a:cs typeface="Times New Roman" panose="02020603050405020304" pitchFamily="18" charset="0"/>
                <a:sym typeface="Verdana"/>
              </a:rPr>
              <a:t>			     Presidency University</a:t>
            </a:r>
            <a:endParaRPr lang="en-US" sz="2000" dirty="0">
              <a:latin typeface="Times New Roman" panose="02020603050405020304" pitchFamily="18" charset="0"/>
              <a:ea typeface="Cambria" panose="02040503050406030204" pitchFamily="18" charset="0"/>
              <a:cs typeface="Times New Roman" panose="02020603050405020304" pitchFamily="18" charset="0"/>
            </a:endParaRPr>
          </a:p>
          <a:p>
            <a:pPr marL="0" marR="0" lvl="0" indent="0" algn="l" rtl="0">
              <a:spcBef>
                <a:spcPts val="400"/>
              </a:spcBef>
              <a:spcAft>
                <a:spcPts val="0"/>
              </a:spcAft>
              <a:buClr>
                <a:srgbClr val="17365D"/>
              </a:buClr>
              <a:buSzPts val="2000"/>
              <a:buFont typeface="Arial"/>
              <a:buNone/>
            </a:pPr>
            <a:endParaRPr lang="en-US" sz="2000" b="1" i="0" u="none" strike="noStrike" cap="none" dirty="0">
              <a:solidFill>
                <a:srgbClr val="17365D"/>
              </a:solidFill>
              <a:latin typeface="Times New Roman" panose="02020603050405020304" pitchFamily="18" charset="0"/>
              <a:ea typeface="Cambria" panose="02040503050406030204" pitchFamily="18" charset="0"/>
              <a:cs typeface="Times New Roman" panose="02020603050405020304" pitchFamily="18" charset="0"/>
              <a:sym typeface="Verdana"/>
            </a:endParaRPr>
          </a:p>
          <a:p>
            <a:pPr marL="0" marR="0" lvl="0" indent="0" algn="l" rtl="0">
              <a:spcBef>
                <a:spcPts val="340"/>
              </a:spcBef>
              <a:spcAft>
                <a:spcPts val="0"/>
              </a:spcAft>
              <a:buClr>
                <a:srgbClr val="17365D"/>
              </a:buClr>
              <a:buSzPts val="1700"/>
              <a:buFont typeface="Arial"/>
              <a:buNone/>
            </a:pPr>
            <a:endParaRPr lang="en-US" sz="2000" b="1" i="0" u="none" strike="noStrike" cap="none" dirty="0">
              <a:solidFill>
                <a:srgbClr val="17365D"/>
              </a:solidFill>
              <a:latin typeface="Times New Roman" panose="02020603050405020304" pitchFamily="18" charset="0"/>
              <a:ea typeface="Cambria" panose="02040503050406030204" pitchFamily="18" charset="0"/>
              <a:cs typeface="Times New Roman" panose="02020603050405020304" pitchFamily="18" charset="0"/>
              <a:sym typeface="Verdana"/>
            </a:endParaRPr>
          </a:p>
          <a:p>
            <a:pPr marL="0" marR="0" lvl="0" indent="0" algn="l"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8" name="Google Shape;91;p13"/>
          <p:cNvSpPr txBox="1"/>
          <p:nvPr/>
        </p:nvSpPr>
        <p:spPr>
          <a:xfrm>
            <a:off x="156411" y="3975652"/>
            <a:ext cx="12249915" cy="1716726"/>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Clr>
                <a:srgbClr val="17365D"/>
              </a:buClr>
              <a:buSzPct val="100000"/>
              <a:buFont typeface="Arial"/>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a:t>
            </a:r>
            <a:r>
              <a:rPr lang="en-US" sz="2000" b="1" dirty="0">
                <a:solidFill>
                  <a:schemeClr val="tx1">
                    <a:lumMod val="95000"/>
                    <a:lumOff val="5000"/>
                  </a:schemeClr>
                </a:solidFill>
                <a:latin typeface="Cambria" panose="02040503050406030204" pitchFamily="18" charset="0"/>
                <a:ea typeface="Cambria" panose="02040503050406030204" pitchFamily="18" charset="0"/>
                <a:cs typeface="Verdana"/>
                <a:sym typeface="Verdana"/>
              </a:rPr>
              <a:t>Computer Science And Engineering</a:t>
            </a:r>
            <a:endPar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endParaRPr>
          </a:p>
          <a:p>
            <a:pPr>
              <a:spcBef>
                <a:spcPts val="0"/>
              </a:spcBef>
              <a:spcAft>
                <a:spcPts val="0"/>
              </a:spcAft>
              <a:buClr>
                <a:srgbClr val="17365D"/>
              </a:buClr>
              <a:buSzPct val="100000"/>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HoD: : </a:t>
            </a:r>
            <a:r>
              <a:rPr lang="en-US" sz="2000" b="1" dirty="0">
                <a:solidFill>
                  <a:schemeClr val="tx1">
                    <a:lumMod val="95000"/>
                    <a:lumOff val="5000"/>
                  </a:schemeClr>
                </a:solidFill>
                <a:latin typeface="Cambria" panose="02040503050406030204" pitchFamily="18" charset="0"/>
                <a:ea typeface="Cambria" panose="02040503050406030204" pitchFamily="18" charset="0"/>
                <a:cs typeface="Verdana"/>
                <a:sym typeface="Verdana"/>
              </a:rPr>
              <a:t>Dr. Asif Mohammed H.B</a:t>
            </a:r>
            <a:endParaRPr lang="en-US" sz="2000" b="1" dirty="0">
              <a:solidFill>
                <a:schemeClr val="accent1"/>
              </a:solidFill>
              <a:latin typeface="Cambria" panose="02040503050406030204" pitchFamily="18" charset="0"/>
              <a:ea typeface="Cambria" panose="02040503050406030204" pitchFamily="18" charset="0"/>
              <a:cs typeface="Verdana"/>
              <a:sym typeface="Verdana"/>
            </a:endParaRPr>
          </a:p>
          <a:p>
            <a:pPr>
              <a:spcBef>
                <a:spcPts val="0"/>
              </a:spcBef>
              <a:spcAft>
                <a:spcPts val="0"/>
              </a:spcAft>
              <a:buClr>
                <a:srgbClr val="17365D"/>
              </a:buClr>
              <a:buSzPct val="100000"/>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Project Coordinator: </a:t>
            </a:r>
            <a:r>
              <a:rPr lang="en-US" sz="2000" b="1" i="0" u="none" strike="noStrike" cap="none" dirty="0">
                <a:solidFill>
                  <a:schemeClr val="tx1">
                    <a:lumMod val="95000"/>
                    <a:lumOff val="5000"/>
                  </a:schemeClr>
                </a:solidFill>
                <a:latin typeface="Cambria" panose="02040503050406030204" pitchFamily="18" charset="0"/>
                <a:ea typeface="Cambria" panose="02040503050406030204" pitchFamily="18" charset="0"/>
                <a:cs typeface="Verdana"/>
                <a:sym typeface="Verdana"/>
              </a:rPr>
              <a:t>Mr. </a:t>
            </a:r>
            <a:r>
              <a:rPr lang="en-US" sz="2000" b="1" dirty="0">
                <a:solidFill>
                  <a:schemeClr val="tx1">
                    <a:lumMod val="95000"/>
                    <a:lumOff val="5000"/>
                  </a:schemeClr>
                </a:solidFill>
                <a:latin typeface="Cambria" panose="02040503050406030204" pitchFamily="18" charset="0"/>
                <a:ea typeface="Cambria" panose="02040503050406030204" pitchFamily="18" charset="0"/>
                <a:cs typeface="Verdana"/>
                <a:sym typeface="Verdana"/>
              </a:rPr>
              <a:t>Amarnath J.L &amp; Dr. Jayanthi. k.</a:t>
            </a:r>
            <a:endPar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endParaRPr>
          </a:p>
          <a:p>
            <a:pPr lvl="0">
              <a:buClr>
                <a:srgbClr val="17365D"/>
              </a:buClr>
              <a:buSzPct val="100000"/>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School Internship Coordinators: </a:t>
            </a:r>
            <a:r>
              <a:rPr lang="en-US" sz="2000" b="1" dirty="0">
                <a:latin typeface="Cambria" panose="02040503050406030204" pitchFamily="18" charset="0"/>
                <a:ea typeface="Cambria" panose="02040503050406030204" pitchFamily="18" charset="0"/>
                <a:cs typeface="Verdana"/>
                <a:sym typeface="Verdana"/>
              </a:rPr>
              <a:t>Mr. Md Ziaur Rahman </a:t>
            </a:r>
          </a:p>
          <a:p>
            <a:pPr lvl="0">
              <a:buClr>
                <a:srgbClr val="17365D"/>
              </a:buClr>
              <a:buSzPct val="100000"/>
            </a:pPr>
            <a:r>
              <a:rPr lang="en-US" sz="2000" b="1" dirty="0">
                <a:latin typeface="Cambria" panose="02040503050406030204" pitchFamily="18" charset="0"/>
                <a:ea typeface="Cambria" panose="02040503050406030204" pitchFamily="18" charset="0"/>
                <a:cs typeface="Verdana"/>
                <a:sym typeface="Verdana"/>
              </a:rPr>
              <a:t> 													    </a:t>
            </a:r>
            <a:endPar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endParaRPr>
          </a:p>
          <a:p>
            <a:pPr lvl="0">
              <a:buClr>
                <a:srgbClr val="17365D"/>
              </a:buClr>
              <a:buSzPct val="100000"/>
            </a:pPr>
            <a:r>
              <a:rPr lang="en-US" sz="2000" b="1" dirty="0">
                <a:latin typeface="Cambria" panose="02040503050406030204" pitchFamily="18" charset="0"/>
                <a:ea typeface="Cambria" panose="02040503050406030204" pitchFamily="18" charset="0"/>
                <a:cs typeface="Verdana"/>
                <a:sym typeface="Verdana"/>
              </a:rPr>
              <a:t>                                                                                                                </a:t>
            </a:r>
            <a:endParaRPr sz="2000" b="1" i="0" u="none" strike="noStrike" cap="none" dirty="0">
              <a:solidFill>
                <a:schemeClr val="tx1"/>
              </a:solidFill>
              <a:latin typeface="Cambria" panose="02040503050406030204" pitchFamily="18" charset="0"/>
              <a:ea typeface="Cambria" panose="02040503050406030204" pitchFamily="18" charset="0"/>
              <a:cs typeface="Verdana"/>
              <a:sym typeface="Verdana"/>
            </a:endParaRPr>
          </a:p>
        </p:txBody>
      </p:sp>
      <p:sp>
        <p:nvSpPr>
          <p:cNvPr id="9" name="Title 1"/>
          <p:cNvSpPr txBox="1">
            <a:spLocks/>
          </p:cNvSpPr>
          <p:nvPr/>
        </p:nvSpPr>
        <p:spPr>
          <a:xfrm>
            <a:off x="838200" y="130629"/>
            <a:ext cx="10515600" cy="1560060"/>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7365D"/>
              </a:buClr>
              <a:buSzPts val="2800"/>
              <a:buFont typeface="Verdana"/>
              <a:buNone/>
              <a:defRPr sz="2800" b="1" i="0" u="none" strike="noStrike" cap="none">
                <a:solidFill>
                  <a:srgbClr val="17365D"/>
                </a:solidFill>
                <a:latin typeface="Verdana"/>
                <a:ea typeface="Verdana"/>
                <a:cs typeface="Verdana"/>
                <a:sym typeface="Verdan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gn="ctr"/>
            <a:r>
              <a:rPr lang="en-US" altLang="en-US" dirty="0">
                <a:solidFill>
                  <a:schemeClr val="accent1">
                    <a:lumMod val="75000"/>
                  </a:schemeClr>
                </a:solidFill>
                <a:latin typeface="Times New Roman" panose="02020603050405020304" pitchFamily="18" charset="0"/>
                <a:cs typeface="Times New Roman" panose="02020603050405020304" pitchFamily="18" charset="0"/>
              </a:rPr>
              <a:t>PIP4004 - INTERNSHIP</a:t>
            </a:r>
            <a:br>
              <a:rPr lang="en-IN" dirty="0">
                <a:solidFill>
                  <a:srgbClr val="FF0000"/>
                </a:solidFill>
                <a:latin typeface="Times New Roman" panose="02020603050405020304" pitchFamily="18" charset="0"/>
                <a:cs typeface="Times New Roman" panose="02020603050405020304" pitchFamily="18" charset="0"/>
              </a:rPr>
            </a:br>
            <a:r>
              <a:rPr lang="en-US" sz="2400" dirty="0">
                <a:solidFill>
                  <a:srgbClr val="0070C0"/>
                </a:solidFill>
                <a:latin typeface="Times New Roman" panose="02020603050405020304" pitchFamily="18" charset="0"/>
                <a:ea typeface="Tahoma" pitchFamily="34" charset="0"/>
                <a:cs typeface="Times New Roman" panose="02020603050405020304" pitchFamily="18" charset="0"/>
              </a:rPr>
              <a:t>Review-1 Presentation </a:t>
            </a:r>
            <a:br>
              <a:rPr lang="en-US" sz="2400" dirty="0">
                <a:solidFill>
                  <a:srgbClr val="0070C0"/>
                </a:solidFill>
                <a:latin typeface="Times New Roman" panose="02020603050405020304" pitchFamily="18" charset="0"/>
                <a:ea typeface="Tahoma" pitchFamily="34" charset="0"/>
                <a:cs typeface="Times New Roman" panose="02020603050405020304" pitchFamily="18" charset="0"/>
              </a:rPr>
            </a:br>
            <a:r>
              <a:rPr lang="en-US" sz="2400" dirty="0">
                <a:solidFill>
                  <a:srgbClr val="0070C0"/>
                </a:solidFill>
                <a:latin typeface="Times New Roman" panose="02020603050405020304" pitchFamily="18" charset="0"/>
                <a:ea typeface="Tahoma" pitchFamily="34" charset="0"/>
                <a:cs typeface="Times New Roman" panose="02020603050405020304" pitchFamily="18" charset="0"/>
              </a:rPr>
              <a:t>DOMAIN : Web Development </a:t>
            </a:r>
            <a:br>
              <a:rPr lang="en-US" sz="2400" dirty="0">
                <a:solidFill>
                  <a:srgbClr val="0070C0"/>
                </a:solidFill>
                <a:latin typeface="Times New Roman" panose="02020603050405020304" pitchFamily="18" charset="0"/>
                <a:ea typeface="Tahoma" pitchFamily="34" charset="0"/>
                <a:cs typeface="Times New Roman" panose="02020603050405020304" pitchFamily="18" charset="0"/>
              </a:rPr>
            </a:br>
            <a:endParaRPr lang="en-US" sz="2400" dirty="0">
              <a:latin typeface="Times New Roman" panose="02020603050405020304" pitchFamily="18" charset="0"/>
              <a:cs typeface="Times New Roman" panose="02020603050405020304" pitchFamily="18"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324733029"/>
              </p:ext>
            </p:extLst>
          </p:nvPr>
        </p:nvGraphicFramePr>
        <p:xfrm>
          <a:off x="601909" y="1608162"/>
          <a:ext cx="5321552" cy="2071772"/>
        </p:xfrm>
        <a:graphic>
          <a:graphicData uri="http://schemas.openxmlformats.org/drawingml/2006/table">
            <a:tbl>
              <a:tblPr firstRow="1" bandRow="1">
                <a:tableStyleId>{5C22544A-7EE6-4342-B048-85BDC9FD1C3A}</a:tableStyleId>
              </a:tblPr>
              <a:tblGrid>
                <a:gridCol w="1371270">
                  <a:extLst>
                    <a:ext uri="{9D8B030D-6E8A-4147-A177-3AD203B41FA5}">
                      <a16:colId xmlns:a16="http://schemas.microsoft.com/office/drawing/2014/main" val="2689928737"/>
                    </a:ext>
                  </a:extLst>
                </a:gridCol>
                <a:gridCol w="3950282">
                  <a:extLst>
                    <a:ext uri="{9D8B030D-6E8A-4147-A177-3AD203B41FA5}">
                      <a16:colId xmlns:a16="http://schemas.microsoft.com/office/drawing/2014/main" val="3965538731"/>
                    </a:ext>
                  </a:extLst>
                </a:gridCol>
              </a:tblGrid>
              <a:tr h="426503">
                <a:tc gridSpan="2">
                  <a:txBody>
                    <a:bodyPr/>
                    <a:lstStyle/>
                    <a:p>
                      <a:pPr algn="ctr"/>
                      <a:r>
                        <a:rPr lang="en-US" dirty="0">
                          <a:latin typeface="Cambria" panose="02040503050406030204" pitchFamily="18" charset="0"/>
                          <a:ea typeface="Cambria" panose="02040503050406030204" pitchFamily="18" charset="0"/>
                          <a:cs typeface="Times New Roman" panose="02020603050405020304" pitchFamily="18" charset="0"/>
                        </a:rPr>
                        <a:t>Student Details</a:t>
                      </a:r>
                    </a:p>
                  </a:txBody>
                  <a:tcPr/>
                </a:tc>
                <a:tc hMerge="1">
                  <a:txBody>
                    <a:bodyPr/>
                    <a:lstStyle/>
                    <a:p>
                      <a:pPr algn="ct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965105319"/>
                  </a:ext>
                </a:extLst>
              </a:tr>
              <a:tr h="426503">
                <a:tc>
                  <a:txBody>
                    <a:bodyPr/>
                    <a:lstStyle/>
                    <a:p>
                      <a:pPr algn="l"/>
                      <a:r>
                        <a:rPr lang="en-US" b="1" dirty="0">
                          <a:latin typeface="Cambria" panose="02040503050406030204" pitchFamily="18" charset="0"/>
                          <a:ea typeface="Cambria" panose="02040503050406030204" pitchFamily="18" charset="0"/>
                          <a:cs typeface="Times New Roman" panose="02020603050405020304" pitchFamily="18" charset="0"/>
                        </a:rPr>
                        <a:t>Name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latin typeface="Cambria" panose="02040503050406030204" pitchFamily="18" charset="0"/>
                          <a:ea typeface="Cambria" panose="02040503050406030204" pitchFamily="18" charset="0"/>
                          <a:cs typeface="Times New Roman" panose="02020603050405020304" pitchFamily="18" charset="0"/>
                        </a:rPr>
                        <a:t>K Pavithra</a:t>
                      </a:r>
                    </a:p>
                  </a:txBody>
                  <a:tcPr/>
                </a:tc>
                <a:extLst>
                  <a:ext uri="{0D108BD9-81ED-4DB2-BD59-A6C34878D82A}">
                    <a16:rowId xmlns:a16="http://schemas.microsoft.com/office/drawing/2014/main" val="673540802"/>
                  </a:ext>
                </a:extLst>
              </a:tr>
              <a:tr h="426503">
                <a:tc>
                  <a:txBody>
                    <a:bodyPr/>
                    <a:lstStyle/>
                    <a:p>
                      <a:pPr algn="l"/>
                      <a:r>
                        <a:rPr lang="en-US" b="1" dirty="0">
                          <a:latin typeface="Cambria" panose="02040503050406030204" pitchFamily="18" charset="0"/>
                          <a:ea typeface="Cambria" panose="02040503050406030204" pitchFamily="18" charset="0"/>
                          <a:cs typeface="Times New Roman" panose="02020603050405020304" pitchFamily="18" charset="0"/>
                        </a:rPr>
                        <a:t>Roll No</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latin typeface="Cambria" panose="02040503050406030204" pitchFamily="18" charset="0"/>
                          <a:ea typeface="Cambria" panose="02040503050406030204" pitchFamily="18" charset="0"/>
                          <a:cs typeface="Times New Roman" panose="02020603050405020304" pitchFamily="18" charset="0"/>
                        </a:rPr>
                        <a:t>20211CSE0690</a:t>
                      </a:r>
                    </a:p>
                  </a:txBody>
                  <a:tcPr/>
                </a:tc>
                <a:extLst>
                  <a:ext uri="{0D108BD9-81ED-4DB2-BD59-A6C34878D82A}">
                    <a16:rowId xmlns:a16="http://schemas.microsoft.com/office/drawing/2014/main" val="1825509489"/>
                  </a:ext>
                </a:extLst>
              </a:tr>
              <a:tr h="426503">
                <a:tc>
                  <a:txBody>
                    <a:bodyPr/>
                    <a:lstStyle/>
                    <a:p>
                      <a:pPr algn="l"/>
                      <a:r>
                        <a:rPr lang="en-US" b="1" dirty="0">
                          <a:latin typeface="Cambria" panose="02040503050406030204" pitchFamily="18" charset="0"/>
                          <a:ea typeface="Cambria" panose="02040503050406030204" pitchFamily="18" charset="0"/>
                          <a:cs typeface="Times New Roman" panose="02020603050405020304" pitchFamily="18" charset="0"/>
                        </a:rPr>
                        <a:t>Section</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latin typeface="Cambria" panose="02040503050406030204" pitchFamily="18" charset="0"/>
                          <a:ea typeface="Cambria" panose="02040503050406030204" pitchFamily="18" charset="0"/>
                          <a:cs typeface="Times New Roman" panose="02020603050405020304" pitchFamily="18" charset="0"/>
                        </a:rPr>
                        <a:t>8CSE07</a:t>
                      </a:r>
                    </a:p>
                  </a:txBody>
                  <a:tcPr/>
                </a:tc>
                <a:extLst>
                  <a:ext uri="{0D108BD9-81ED-4DB2-BD59-A6C34878D82A}">
                    <a16:rowId xmlns:a16="http://schemas.microsoft.com/office/drawing/2014/main" val="1278268189"/>
                  </a:ext>
                </a:extLst>
              </a:tr>
              <a:tr h="343426">
                <a:tc>
                  <a:txBody>
                    <a:bodyPr/>
                    <a:lstStyle/>
                    <a:p>
                      <a:pPr algn="l"/>
                      <a:r>
                        <a:rPr lang="en-US" b="1" dirty="0">
                          <a:latin typeface="Cambria" panose="02040503050406030204" pitchFamily="18" charset="0"/>
                          <a:ea typeface="Cambria" panose="02040503050406030204" pitchFamily="18" charset="0"/>
                          <a:cs typeface="Times New Roman" panose="02020603050405020304" pitchFamily="18" charset="0"/>
                        </a:rPr>
                        <a:t>Batch No.</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latin typeface="Cambria" panose="02040503050406030204" pitchFamily="18" charset="0"/>
                          <a:ea typeface="Cambria" panose="02040503050406030204" pitchFamily="18" charset="0"/>
                          <a:cs typeface="Times New Roman" panose="02020603050405020304" pitchFamily="18" charset="0"/>
                        </a:rPr>
                        <a:t>G-07</a:t>
                      </a:r>
                    </a:p>
                  </a:txBody>
                  <a:tcPr/>
                </a:tc>
                <a:extLst>
                  <a:ext uri="{0D108BD9-81ED-4DB2-BD59-A6C34878D82A}">
                    <a16:rowId xmlns:a16="http://schemas.microsoft.com/office/drawing/2014/main" val="3413316552"/>
                  </a:ext>
                </a:extLst>
              </a:tr>
            </a:tbl>
          </a:graphicData>
        </a:graphic>
      </p:graphicFrame>
    </p:spTree>
    <p:extLst>
      <p:ext uri="{BB962C8B-B14F-4D97-AF65-F5344CB8AC3E}">
        <p14:creationId xmlns:p14="http://schemas.microsoft.com/office/powerpoint/2010/main" val="3090239800"/>
      </p:ext>
    </p:extLst>
  </p:cSld>
  <p:clrMapOvr>
    <a:masterClrMapping/>
  </p:clrMapOvr>
  <p:transition spd="slow">
    <p:blinds dir="ver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6459" y="217852"/>
            <a:ext cx="10515600" cy="819241"/>
          </a:xfrm>
        </p:spPr>
        <p:txBody>
          <a:bodyPr/>
          <a:lstStyle/>
          <a:p>
            <a:pPr marL="152400" algn="just">
              <a:lnSpc>
                <a:spcPct val="100000"/>
              </a:lnSpc>
              <a:spcBef>
                <a:spcPts val="0"/>
              </a:spcBef>
            </a:pPr>
            <a:r>
              <a:rPr lang="en-IN" sz="3200" b="1" dirty="0">
                <a:solidFill>
                  <a:schemeClr val="accent1">
                    <a:lumMod val="75000"/>
                  </a:schemeClr>
                </a:solidFill>
                <a:latin typeface="Times New Roman" panose="02020603050405020304" pitchFamily="18" charset="0"/>
                <a:cs typeface="Times New Roman" panose="02020603050405020304" pitchFamily="18" charset="0"/>
              </a:rPr>
              <a:t>Proposed Work</a:t>
            </a:r>
          </a:p>
        </p:txBody>
      </p:sp>
      <p:sp>
        <p:nvSpPr>
          <p:cNvPr id="3" name="Content Placeholder 2"/>
          <p:cNvSpPr>
            <a:spLocks noGrp="1"/>
          </p:cNvSpPr>
          <p:nvPr>
            <p:ph idx="1"/>
          </p:nvPr>
        </p:nvSpPr>
        <p:spPr>
          <a:xfrm>
            <a:off x="838200" y="1184367"/>
            <a:ext cx="10515600" cy="4058194"/>
          </a:xfrm>
        </p:spPr>
        <p:txBody>
          <a:bodyPr/>
          <a:lstStyle/>
          <a:p>
            <a:pPr algn="just">
              <a:lnSpc>
                <a:spcPct val="100000"/>
              </a:lnSpc>
            </a:pPr>
            <a:r>
              <a:rPr lang="en-US" sz="2400" dirty="0">
                <a:latin typeface="Times New Roman" panose="02020603050405020304" pitchFamily="18" charset="0"/>
                <a:cs typeface="Times New Roman" panose="02020603050405020304" pitchFamily="18" charset="0"/>
              </a:rPr>
              <a:t>Develop a structured and interactive </a:t>
            </a:r>
            <a:r>
              <a:rPr lang="en-US" sz="2400" b="1" dirty="0">
                <a:latin typeface="Times New Roman" panose="02020603050405020304" pitchFamily="18" charset="0"/>
                <a:cs typeface="Times New Roman" panose="02020603050405020304" pitchFamily="18" charset="0"/>
              </a:rPr>
              <a:t>HRMS Features Webpage</a:t>
            </a:r>
            <a:r>
              <a:rPr lang="en-US" sz="2400" dirty="0">
                <a:latin typeface="Times New Roman" panose="02020603050405020304" pitchFamily="18" charset="0"/>
                <a:cs typeface="Times New Roman" panose="02020603050405020304" pitchFamily="18" charset="0"/>
              </a:rPr>
              <a:t>.</a:t>
            </a:r>
          </a:p>
          <a:p>
            <a:pPr algn="just">
              <a:lnSpc>
                <a:spcPct val="100000"/>
              </a:lnSpc>
            </a:pPr>
            <a:r>
              <a:rPr lang="en-US" sz="2400" dirty="0">
                <a:latin typeface="Times New Roman" panose="02020603050405020304" pitchFamily="18" charset="0"/>
                <a:cs typeface="Times New Roman" panose="02020603050405020304" pitchFamily="18" charset="0"/>
              </a:rPr>
              <a:t>Enhance user engagement through interactive components.</a:t>
            </a:r>
          </a:p>
          <a:p>
            <a:pPr algn="just">
              <a:lnSpc>
                <a:spcPct val="100000"/>
              </a:lnSpc>
            </a:pPr>
            <a:r>
              <a:rPr lang="en-US" sz="2400" dirty="0">
                <a:latin typeface="Times New Roman" panose="02020603050405020304" pitchFamily="18" charset="0"/>
                <a:cs typeface="Times New Roman" panose="02020603050405020304" pitchFamily="18" charset="0"/>
              </a:rPr>
              <a:t>Provide a </a:t>
            </a:r>
            <a:r>
              <a:rPr lang="en-US" sz="2400" b="1" dirty="0">
                <a:latin typeface="Times New Roman" panose="02020603050405020304" pitchFamily="18" charset="0"/>
                <a:cs typeface="Times New Roman" panose="02020603050405020304" pitchFamily="18" charset="0"/>
              </a:rPr>
              <a:t>clear, accessible, and organized</a:t>
            </a:r>
            <a:r>
              <a:rPr lang="en-US" sz="2400" dirty="0">
                <a:latin typeface="Times New Roman" panose="02020603050405020304" pitchFamily="18" charset="0"/>
                <a:cs typeface="Times New Roman" panose="02020603050405020304" pitchFamily="18" charset="0"/>
              </a:rPr>
              <a:t> navigation experience.</a:t>
            </a:r>
          </a:p>
          <a:p>
            <a:pPr algn="just">
              <a:lnSpc>
                <a:spcPct val="100000"/>
              </a:lnSpc>
            </a:pPr>
            <a:r>
              <a:rPr lang="en-IN" sz="2400" dirty="0">
                <a:latin typeface="Times New Roman" panose="02020603050405020304" pitchFamily="18" charset="0"/>
                <a:cs typeface="Times New Roman" panose="02020603050405020304" pitchFamily="18" charset="0"/>
              </a:rPr>
              <a:t>Implement responsive design principles for </a:t>
            </a:r>
            <a:r>
              <a:rPr lang="en-IN" sz="2400" b="1" dirty="0">
                <a:latin typeface="Times New Roman" panose="02020603050405020304" pitchFamily="18" charset="0"/>
                <a:cs typeface="Times New Roman" panose="02020603050405020304" pitchFamily="18" charset="0"/>
              </a:rPr>
              <a:t>mobile-friendliness</a:t>
            </a:r>
            <a:endParaRPr lang="en-IN" sz="24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10</a:t>
            </a:fld>
            <a:endParaRPr lang="en-US" altLang="en-US"/>
          </a:p>
        </p:txBody>
      </p:sp>
    </p:spTree>
    <p:extLst>
      <p:ext uri="{BB962C8B-B14F-4D97-AF65-F5344CB8AC3E}">
        <p14:creationId xmlns:p14="http://schemas.microsoft.com/office/powerpoint/2010/main" val="4048130998"/>
      </p:ext>
    </p:extLst>
  </p:cSld>
  <p:clrMapOvr>
    <a:masterClrMapping/>
  </p:clrMapOvr>
  <p:transition spd="slow">
    <p:blinds dir="ver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5444" y="217852"/>
            <a:ext cx="10515600" cy="819241"/>
          </a:xfrm>
        </p:spPr>
        <p:txBody>
          <a:bodyPr/>
          <a:lstStyle/>
          <a:p>
            <a:pPr marL="152400" algn="just">
              <a:lnSpc>
                <a:spcPct val="100000"/>
              </a:lnSpc>
              <a:spcBef>
                <a:spcPts val="0"/>
              </a:spcBef>
            </a:pPr>
            <a:r>
              <a:rPr lang="en-IN" sz="3200" b="1" dirty="0">
                <a:solidFill>
                  <a:schemeClr val="accent1">
                    <a:lumMod val="75000"/>
                  </a:schemeClr>
                </a:solidFill>
                <a:latin typeface="Times New Roman" panose="02020603050405020304" pitchFamily="18" charset="0"/>
                <a:cs typeface="Times New Roman" panose="02020603050405020304" pitchFamily="18" charset="0"/>
              </a:rPr>
              <a:t>Problem Statement</a:t>
            </a:r>
          </a:p>
        </p:txBody>
      </p:sp>
      <p:sp>
        <p:nvSpPr>
          <p:cNvPr id="3" name="Content Placeholder 2"/>
          <p:cNvSpPr>
            <a:spLocks noGrp="1"/>
          </p:cNvSpPr>
          <p:nvPr>
            <p:ph idx="1"/>
          </p:nvPr>
        </p:nvSpPr>
        <p:spPr>
          <a:xfrm>
            <a:off x="838200" y="1184367"/>
            <a:ext cx="10515600" cy="4058194"/>
          </a:xfrm>
        </p:spPr>
        <p:txBody>
          <a:bodyPr/>
          <a:lstStyle/>
          <a:p>
            <a:pPr marL="0" indent="0" algn="just">
              <a:lnSpc>
                <a:spcPct val="100000"/>
              </a:lnSpc>
              <a:buNone/>
            </a:pPr>
            <a:r>
              <a:rPr lang="en-US" sz="2400" dirty="0">
                <a:latin typeface="Times New Roman" panose="02020603050405020304" pitchFamily="18" charset="0"/>
                <a:cs typeface="Times New Roman" panose="02020603050405020304" pitchFamily="18" charset="0"/>
              </a:rPr>
              <a:t>The existing HRMS platforms often lack a user-friendly interface, leading to difficulties in navigation and reduced user engagement. The objective is to create a structured, interactive, and visually appealing HRMS Features webpage.</a:t>
            </a:r>
          </a:p>
          <a:p>
            <a:pPr algn="just">
              <a:lnSpc>
                <a:spcPct val="100000"/>
              </a:lnSpc>
            </a:pPr>
            <a:endParaRPr lang="en-IN"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11</a:t>
            </a:fld>
            <a:endParaRPr lang="en-US" altLang="en-US"/>
          </a:p>
        </p:txBody>
      </p:sp>
    </p:spTree>
    <p:extLst>
      <p:ext uri="{BB962C8B-B14F-4D97-AF65-F5344CB8AC3E}">
        <p14:creationId xmlns:p14="http://schemas.microsoft.com/office/powerpoint/2010/main" val="2424768180"/>
      </p:ext>
    </p:extLst>
  </p:cSld>
  <p:clrMapOvr>
    <a:masterClrMapping/>
  </p:clrMapOvr>
  <p:transition spd="slow">
    <p:blinds dir="ver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6121" y="217852"/>
            <a:ext cx="10515600" cy="819241"/>
          </a:xfrm>
        </p:spPr>
        <p:txBody>
          <a:bodyPr/>
          <a:lstStyle/>
          <a:p>
            <a:pPr marL="152400" algn="just">
              <a:lnSpc>
                <a:spcPct val="100000"/>
              </a:lnSpc>
              <a:spcBef>
                <a:spcPts val="0"/>
              </a:spcBef>
            </a:pPr>
            <a:r>
              <a:rPr lang="en-IN" sz="3200" b="1" dirty="0">
                <a:solidFill>
                  <a:schemeClr val="accent1">
                    <a:lumMod val="75000"/>
                  </a:schemeClr>
                </a:solidFill>
                <a:latin typeface="Times New Roman" panose="02020603050405020304" pitchFamily="18" charset="0"/>
                <a:cs typeface="Times New Roman" panose="02020603050405020304" pitchFamily="18" charset="0"/>
              </a:rPr>
              <a:t>System Requirements</a:t>
            </a:r>
          </a:p>
        </p:txBody>
      </p:sp>
      <p:sp>
        <p:nvSpPr>
          <p:cNvPr id="3" name="Content Placeholder 2"/>
          <p:cNvSpPr>
            <a:spLocks noGrp="1"/>
          </p:cNvSpPr>
          <p:nvPr>
            <p:ph idx="1"/>
          </p:nvPr>
        </p:nvSpPr>
        <p:spPr>
          <a:xfrm>
            <a:off x="838200" y="1184367"/>
            <a:ext cx="10515600" cy="4058194"/>
          </a:xfrm>
        </p:spPr>
        <p:txBody>
          <a:bodyPr/>
          <a:lstStyle/>
          <a:p>
            <a:pPr algn="just">
              <a:lnSpc>
                <a:spcPct val="100000"/>
              </a:lnSpc>
              <a:buFont typeface="Arial" panose="020B0604020202020204" pitchFamily="34" charset="0"/>
              <a:buChar char="•"/>
            </a:pPr>
            <a:r>
              <a:rPr lang="en-IN" sz="2400" b="1" dirty="0">
                <a:latin typeface="Times New Roman" panose="02020603050405020304" pitchFamily="18" charset="0"/>
                <a:cs typeface="Times New Roman" panose="02020603050405020304" pitchFamily="18" charset="0"/>
              </a:rPr>
              <a:t>Front-End:</a:t>
            </a:r>
            <a:r>
              <a:rPr lang="en-IN" sz="2400" dirty="0">
                <a:latin typeface="Times New Roman" panose="02020603050405020304" pitchFamily="18" charset="0"/>
                <a:cs typeface="Times New Roman" panose="02020603050405020304" pitchFamily="18" charset="0"/>
              </a:rPr>
              <a:t> HTML, CSS, JavaScript</a:t>
            </a:r>
          </a:p>
          <a:p>
            <a:pPr algn="just">
              <a:lnSpc>
                <a:spcPct val="100000"/>
              </a:lnSpc>
              <a:buFont typeface="Arial" panose="020B0604020202020204" pitchFamily="34" charset="0"/>
              <a:buChar char="•"/>
            </a:pPr>
            <a:r>
              <a:rPr lang="en-IN" sz="2400" b="1" dirty="0">
                <a:latin typeface="Times New Roman" panose="02020603050405020304" pitchFamily="18" charset="0"/>
                <a:cs typeface="Times New Roman" panose="02020603050405020304" pitchFamily="18" charset="0"/>
              </a:rPr>
              <a:t>Libraries &amp; Dependencies:</a:t>
            </a:r>
            <a:r>
              <a:rPr lang="en-IN" sz="2400" dirty="0">
                <a:latin typeface="Times New Roman" panose="02020603050405020304" pitchFamily="18" charset="0"/>
                <a:cs typeface="Times New Roman" panose="02020603050405020304" pitchFamily="18" charset="0"/>
              </a:rPr>
              <a:t> Font Awesome, GitHub for version control</a:t>
            </a:r>
          </a:p>
          <a:p>
            <a:pPr algn="just">
              <a:lnSpc>
                <a:spcPct val="100000"/>
              </a:lnSpc>
              <a:buFont typeface="Arial" panose="020B0604020202020204" pitchFamily="34" charset="0"/>
              <a:buChar char="•"/>
            </a:pPr>
            <a:r>
              <a:rPr lang="en-IN" sz="2400" b="1" dirty="0">
                <a:latin typeface="Times New Roman" panose="02020603050405020304" pitchFamily="18" charset="0"/>
                <a:cs typeface="Times New Roman" panose="02020603050405020304" pitchFamily="18" charset="0"/>
              </a:rPr>
              <a:t>Browser Compatibility:</a:t>
            </a:r>
            <a:r>
              <a:rPr lang="en-IN" sz="2400" dirty="0">
                <a:latin typeface="Times New Roman" panose="02020603050405020304" pitchFamily="18" charset="0"/>
                <a:cs typeface="Times New Roman" panose="02020603050405020304" pitchFamily="18" charset="0"/>
              </a:rPr>
              <a:t> Chrome, Firefox, Edge</a:t>
            </a:r>
          </a:p>
          <a:p>
            <a:pPr algn="just">
              <a:lnSpc>
                <a:spcPct val="100000"/>
              </a:lnSpc>
            </a:pPr>
            <a:r>
              <a:rPr lang="en-IN" sz="2400" b="1" dirty="0">
                <a:latin typeface="Times New Roman" panose="02020603050405020304" pitchFamily="18" charset="0"/>
                <a:cs typeface="Times New Roman" panose="02020603050405020304" pitchFamily="18" charset="0"/>
              </a:rPr>
              <a:t>Development Tools:</a:t>
            </a:r>
            <a:r>
              <a:rPr lang="en-IN" sz="2400" dirty="0">
                <a:latin typeface="Times New Roman" panose="02020603050405020304" pitchFamily="18" charset="0"/>
                <a:cs typeface="Times New Roman" panose="02020603050405020304" pitchFamily="18" charset="0"/>
              </a:rPr>
              <a:t> VS Code</a:t>
            </a:r>
          </a:p>
          <a:p>
            <a:pPr algn="just">
              <a:lnSpc>
                <a:spcPct val="100000"/>
              </a:lnSpc>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a:p>
            <a:pPr algn="just">
              <a:lnSpc>
                <a:spcPct val="100000"/>
              </a:lnSpc>
            </a:pPr>
            <a:endParaRPr lang="en-IN"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12</a:t>
            </a:fld>
            <a:endParaRPr lang="en-US" altLang="en-US"/>
          </a:p>
        </p:txBody>
      </p:sp>
    </p:spTree>
    <p:extLst>
      <p:ext uri="{BB962C8B-B14F-4D97-AF65-F5344CB8AC3E}">
        <p14:creationId xmlns:p14="http://schemas.microsoft.com/office/powerpoint/2010/main" val="2044756603"/>
      </p:ext>
    </p:extLst>
  </p:cSld>
  <p:clrMapOvr>
    <a:masterClrMapping/>
  </p:clrMapOvr>
  <p:transition spd="slow">
    <p:blinds dir="ver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6459" y="217852"/>
            <a:ext cx="10515600" cy="819241"/>
          </a:xfrm>
        </p:spPr>
        <p:txBody>
          <a:bodyPr/>
          <a:lstStyle/>
          <a:p>
            <a:pPr marL="152400" algn="just">
              <a:lnSpc>
                <a:spcPct val="100000"/>
              </a:lnSpc>
              <a:spcBef>
                <a:spcPts val="0"/>
              </a:spcBef>
            </a:pPr>
            <a:r>
              <a:rPr lang="en-IN" sz="3200" b="1" dirty="0">
                <a:solidFill>
                  <a:schemeClr val="accent1">
                    <a:lumMod val="75000"/>
                  </a:schemeClr>
                </a:solidFill>
                <a:latin typeface="Times New Roman" panose="02020603050405020304" pitchFamily="18" charset="0"/>
                <a:cs typeface="Times New Roman" panose="02020603050405020304" pitchFamily="18" charset="0"/>
              </a:rPr>
              <a:t>Advantages of Proposed Work</a:t>
            </a:r>
          </a:p>
        </p:txBody>
      </p:sp>
      <p:sp>
        <p:nvSpPr>
          <p:cNvPr id="3" name="Content Placeholder 2"/>
          <p:cNvSpPr>
            <a:spLocks noGrp="1"/>
          </p:cNvSpPr>
          <p:nvPr>
            <p:ph idx="1"/>
          </p:nvPr>
        </p:nvSpPr>
        <p:spPr>
          <a:xfrm>
            <a:off x="838200" y="1184367"/>
            <a:ext cx="10515600" cy="4058194"/>
          </a:xfrm>
        </p:spPr>
        <p:txBody>
          <a:bodyPr/>
          <a:lstStyle/>
          <a:p>
            <a:pPr algn="just">
              <a:lnSpc>
                <a:spcPct val="100000"/>
              </a:lnSpc>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Enhanced User Experience:</a:t>
            </a:r>
            <a:r>
              <a:rPr lang="en-US" sz="2400" dirty="0">
                <a:latin typeface="Times New Roman" panose="02020603050405020304" pitchFamily="18" charset="0"/>
                <a:cs typeface="Times New Roman" panose="02020603050405020304" pitchFamily="18" charset="0"/>
              </a:rPr>
              <a:t> Improved layout and clear navigation.</a:t>
            </a:r>
          </a:p>
          <a:p>
            <a:pPr algn="just">
              <a:lnSpc>
                <a:spcPct val="100000"/>
              </a:lnSpc>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Interactive Features:</a:t>
            </a:r>
            <a:r>
              <a:rPr lang="en-US" sz="2400" dirty="0">
                <a:latin typeface="Times New Roman" panose="02020603050405020304" pitchFamily="18" charset="0"/>
                <a:cs typeface="Times New Roman" panose="02020603050405020304" pitchFamily="18" charset="0"/>
              </a:rPr>
              <a:t> Click-enabled feature cards for user engagement.</a:t>
            </a:r>
          </a:p>
          <a:p>
            <a:pPr algn="just">
              <a:lnSpc>
                <a:spcPct val="100000"/>
              </a:lnSpc>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Responsive Design:</a:t>
            </a:r>
            <a:r>
              <a:rPr lang="en-US" sz="2400" dirty="0">
                <a:latin typeface="Times New Roman" panose="02020603050405020304" pitchFamily="18" charset="0"/>
                <a:cs typeface="Times New Roman" panose="02020603050405020304" pitchFamily="18" charset="0"/>
              </a:rPr>
              <a:t> Mobile and desktop compatibility.</a:t>
            </a:r>
          </a:p>
          <a:p>
            <a:pPr algn="just">
              <a:lnSpc>
                <a:spcPct val="100000"/>
              </a:lnSpc>
            </a:pPr>
            <a:endParaRPr lang="en-IN" sz="24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13</a:t>
            </a:fld>
            <a:endParaRPr lang="en-US" altLang="en-US"/>
          </a:p>
        </p:txBody>
      </p:sp>
    </p:spTree>
    <p:extLst>
      <p:ext uri="{BB962C8B-B14F-4D97-AF65-F5344CB8AC3E}">
        <p14:creationId xmlns:p14="http://schemas.microsoft.com/office/powerpoint/2010/main" val="2729537661"/>
      </p:ext>
    </p:extLst>
  </p:cSld>
  <p:clrMapOvr>
    <a:masterClrMapping/>
  </p:clrMapOvr>
  <p:transition spd="slow">
    <p:blinds dir="ver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F3F2D5-53A7-9E1D-D9B2-52CF2CA7D3D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25D2C0D-D676-AB92-6A59-3FB2FA8A99CF}"/>
              </a:ext>
            </a:extLst>
          </p:cNvPr>
          <p:cNvSpPr>
            <a:spLocks noGrp="1"/>
          </p:cNvSpPr>
          <p:nvPr>
            <p:ph type="title"/>
          </p:nvPr>
        </p:nvSpPr>
        <p:spPr>
          <a:xfrm>
            <a:off x="476459" y="217852"/>
            <a:ext cx="10515600" cy="819241"/>
          </a:xfrm>
        </p:spPr>
        <p:txBody>
          <a:bodyPr/>
          <a:lstStyle/>
          <a:p>
            <a:pPr marL="152400" algn="just">
              <a:lnSpc>
                <a:spcPct val="100000"/>
              </a:lnSpc>
              <a:spcBef>
                <a:spcPts val="0"/>
              </a:spcBef>
            </a:pPr>
            <a:r>
              <a:rPr lang="en-US" sz="3200" b="1" dirty="0">
                <a:solidFill>
                  <a:schemeClr val="accent1">
                    <a:lumMod val="75000"/>
                  </a:schemeClr>
                </a:solidFill>
                <a:latin typeface="Times New Roman" panose="02020603050405020304" pitchFamily="18" charset="0"/>
                <a:cs typeface="Times New Roman" panose="02020603050405020304" pitchFamily="18" charset="0"/>
              </a:rPr>
              <a:t>Sample HR UI Design</a:t>
            </a:r>
            <a:endParaRPr lang="en-IN" sz="3200" b="1"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293F9CE-8EA2-5D54-1BD3-E161D55547A3}"/>
              </a:ext>
            </a:extLst>
          </p:cNvPr>
          <p:cNvSpPr>
            <a:spLocks noGrp="1"/>
          </p:cNvSpPr>
          <p:nvPr>
            <p:ph idx="1"/>
          </p:nvPr>
        </p:nvSpPr>
        <p:spPr>
          <a:xfrm>
            <a:off x="838200" y="1184367"/>
            <a:ext cx="10515600" cy="4058194"/>
          </a:xfrm>
        </p:spPr>
        <p:txBody>
          <a:bodyPr/>
          <a:lstStyle/>
          <a:p>
            <a:pPr algn="just">
              <a:lnSpc>
                <a:spcPct val="100000"/>
              </a:lnSpc>
            </a:pPr>
            <a:r>
              <a:rPr lang="en-US" sz="2400" dirty="0">
                <a:latin typeface="Times New Roman" panose="02020603050405020304" pitchFamily="18" charset="0"/>
                <a:cs typeface="Times New Roman" panose="02020603050405020304" pitchFamily="18" charset="0"/>
              </a:rPr>
              <a:t>The HR System Dashboard is a web-based interface designed for managing candidates and streamlining the recruitment and onboarding process. Built using HTML, Tailwind CSS, and Font Awesome icons, the dashboard features a structured layout with a navigation bar, sidebar, and main content area.</a:t>
            </a:r>
          </a:p>
          <a:p>
            <a:pPr algn="just">
              <a:lnSpc>
                <a:spcPct val="100000"/>
              </a:lnSpc>
            </a:pPr>
            <a:r>
              <a:rPr lang="en-US" sz="2400" dirty="0">
                <a:latin typeface="Times New Roman" panose="02020603050405020304" pitchFamily="18" charset="0"/>
                <a:cs typeface="Times New Roman" panose="02020603050405020304" pitchFamily="18" charset="0"/>
              </a:rPr>
              <a:t> The navigation bar includes a title "HR Management System," a welcome message for the admin, and icons for notifications and user settings. The sidebar provides quick access to various HR functions such as adding candidates, viewing candidate lists, managing credentials, handling email templates, generating offer letters, onboarding new employees, accessing the social feed, viewing reports, and adjusting settings. </a:t>
            </a:r>
            <a:endParaRPr lang="en-IN" sz="24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B5631665-798A-5299-FAE8-D9C68BF1783D}"/>
              </a:ext>
            </a:extLst>
          </p:cNvPr>
          <p:cNvSpPr>
            <a:spLocks noGrp="1"/>
          </p:cNvSpPr>
          <p:nvPr>
            <p:ph type="sldNum" sz="quarter" idx="12"/>
          </p:nvPr>
        </p:nvSpPr>
        <p:spPr/>
        <p:txBody>
          <a:bodyPr/>
          <a:lstStyle/>
          <a:p>
            <a:pPr>
              <a:defRPr/>
            </a:pPr>
            <a:fld id="{815EC703-C051-410C-8BA1-62752E291E83}" type="slidenum">
              <a:rPr lang="en-US" altLang="en-US" smtClean="0"/>
              <a:pPr>
                <a:defRPr/>
              </a:pPr>
              <a:t>14</a:t>
            </a:fld>
            <a:endParaRPr lang="en-US" altLang="en-US"/>
          </a:p>
        </p:txBody>
      </p:sp>
    </p:spTree>
    <p:extLst>
      <p:ext uri="{BB962C8B-B14F-4D97-AF65-F5344CB8AC3E}">
        <p14:creationId xmlns:p14="http://schemas.microsoft.com/office/powerpoint/2010/main" val="2685712824"/>
      </p:ext>
    </p:extLst>
  </p:cSld>
  <p:clrMapOvr>
    <a:masterClrMapping/>
  </p:clrMapOvr>
  <p:transition spd="slow">
    <p:blinds dir="ver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EA0EC0-6F47-C4E7-EB91-1F4A206793F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89801B6-3603-EDEE-8AB6-FF66ED635E41}"/>
              </a:ext>
            </a:extLst>
          </p:cNvPr>
          <p:cNvSpPr>
            <a:spLocks noGrp="1"/>
          </p:cNvSpPr>
          <p:nvPr>
            <p:ph type="title"/>
          </p:nvPr>
        </p:nvSpPr>
        <p:spPr>
          <a:xfrm>
            <a:off x="476459" y="217852"/>
            <a:ext cx="10515600" cy="819241"/>
          </a:xfrm>
        </p:spPr>
        <p:txBody>
          <a:bodyPr/>
          <a:lstStyle/>
          <a:p>
            <a:pPr marL="152400" algn="just">
              <a:lnSpc>
                <a:spcPct val="100000"/>
              </a:lnSpc>
              <a:spcBef>
                <a:spcPts val="0"/>
              </a:spcBef>
            </a:pPr>
            <a:r>
              <a:rPr lang="en-US" sz="3200" b="1" dirty="0">
                <a:solidFill>
                  <a:schemeClr val="accent1">
                    <a:lumMod val="75000"/>
                  </a:schemeClr>
                </a:solidFill>
                <a:latin typeface="Times New Roman" panose="02020603050405020304" pitchFamily="18" charset="0"/>
                <a:cs typeface="Times New Roman" panose="02020603050405020304" pitchFamily="18" charset="0"/>
              </a:rPr>
              <a:t>Screenshot of HR Page</a:t>
            </a:r>
            <a:endParaRPr lang="en-IN" sz="3200" b="1" dirty="0">
              <a:solidFill>
                <a:schemeClr val="accent1">
                  <a:lumMod val="75000"/>
                </a:schemeClr>
              </a:solidFill>
              <a:latin typeface="Times New Roman" panose="02020603050405020304" pitchFamily="18" charset="0"/>
              <a:cs typeface="Times New Roman" panose="02020603050405020304" pitchFamily="18" charset="0"/>
            </a:endParaRPr>
          </a:p>
        </p:txBody>
      </p:sp>
      <p:pic>
        <p:nvPicPr>
          <p:cNvPr id="6" name="Content Placeholder 5">
            <a:extLst>
              <a:ext uri="{FF2B5EF4-FFF2-40B4-BE49-F238E27FC236}">
                <a16:creationId xmlns:a16="http://schemas.microsoft.com/office/drawing/2014/main" id="{E75B1178-2E3B-F5B7-7525-123F12E54AE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41922" y="1037093"/>
            <a:ext cx="9108155" cy="4057650"/>
          </a:xfrm>
        </p:spPr>
      </p:pic>
      <p:sp>
        <p:nvSpPr>
          <p:cNvPr id="4" name="Slide Number Placeholder 3">
            <a:extLst>
              <a:ext uri="{FF2B5EF4-FFF2-40B4-BE49-F238E27FC236}">
                <a16:creationId xmlns:a16="http://schemas.microsoft.com/office/drawing/2014/main" id="{C1BF11AA-089F-44F0-4378-948CFA020D4C}"/>
              </a:ext>
            </a:extLst>
          </p:cNvPr>
          <p:cNvSpPr>
            <a:spLocks noGrp="1"/>
          </p:cNvSpPr>
          <p:nvPr>
            <p:ph type="sldNum" sz="quarter" idx="12"/>
          </p:nvPr>
        </p:nvSpPr>
        <p:spPr/>
        <p:txBody>
          <a:bodyPr/>
          <a:lstStyle/>
          <a:p>
            <a:pPr>
              <a:defRPr/>
            </a:pPr>
            <a:fld id="{815EC703-C051-410C-8BA1-62752E291E83}" type="slidenum">
              <a:rPr lang="en-US" altLang="en-US" smtClean="0"/>
              <a:pPr>
                <a:defRPr/>
              </a:pPr>
              <a:t>15</a:t>
            </a:fld>
            <a:endParaRPr lang="en-US" altLang="en-US"/>
          </a:p>
        </p:txBody>
      </p:sp>
    </p:spTree>
    <p:extLst>
      <p:ext uri="{BB962C8B-B14F-4D97-AF65-F5344CB8AC3E}">
        <p14:creationId xmlns:p14="http://schemas.microsoft.com/office/powerpoint/2010/main" val="4139964265"/>
      </p:ext>
    </p:extLst>
  </p:cSld>
  <p:clrMapOvr>
    <a:masterClrMapping/>
  </p:clrMapOvr>
  <p:transition spd="slow">
    <p:blinds dir="ver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CB7609-6D4C-195F-DFE9-5774B09E40E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79EED6B-3549-DDB5-9EEB-8598C93A5B05}"/>
              </a:ext>
            </a:extLst>
          </p:cNvPr>
          <p:cNvSpPr>
            <a:spLocks noGrp="1"/>
          </p:cNvSpPr>
          <p:nvPr>
            <p:ph type="title"/>
          </p:nvPr>
        </p:nvSpPr>
        <p:spPr>
          <a:xfrm>
            <a:off x="476459" y="217852"/>
            <a:ext cx="10515600" cy="819241"/>
          </a:xfrm>
        </p:spPr>
        <p:txBody>
          <a:bodyPr/>
          <a:lstStyle/>
          <a:p>
            <a:pPr marL="152400" algn="just">
              <a:lnSpc>
                <a:spcPct val="100000"/>
              </a:lnSpc>
              <a:spcBef>
                <a:spcPts val="0"/>
              </a:spcBef>
            </a:pPr>
            <a:r>
              <a:rPr lang="en-US" sz="3200" b="1" dirty="0">
                <a:solidFill>
                  <a:schemeClr val="accent1">
                    <a:lumMod val="75000"/>
                  </a:schemeClr>
                </a:solidFill>
                <a:latin typeface="Times New Roman" panose="02020603050405020304" pitchFamily="18" charset="0"/>
                <a:cs typeface="Times New Roman" panose="02020603050405020304" pitchFamily="18" charset="0"/>
              </a:rPr>
              <a:t>Screenshot of HR Page</a:t>
            </a:r>
            <a:endParaRPr lang="en-IN" sz="3200" b="1"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26987E08-98FF-CFCC-294F-AE003CF3A17E}"/>
              </a:ext>
            </a:extLst>
          </p:cNvPr>
          <p:cNvSpPr>
            <a:spLocks noGrp="1"/>
          </p:cNvSpPr>
          <p:nvPr>
            <p:ph type="sldNum" sz="quarter" idx="12"/>
          </p:nvPr>
        </p:nvSpPr>
        <p:spPr/>
        <p:txBody>
          <a:bodyPr/>
          <a:lstStyle/>
          <a:p>
            <a:pPr>
              <a:defRPr/>
            </a:pPr>
            <a:fld id="{815EC703-C051-410C-8BA1-62752E291E83}" type="slidenum">
              <a:rPr lang="en-US" altLang="en-US" smtClean="0"/>
              <a:pPr>
                <a:defRPr/>
              </a:pPr>
              <a:t>16</a:t>
            </a:fld>
            <a:endParaRPr lang="en-US" altLang="en-US"/>
          </a:p>
        </p:txBody>
      </p:sp>
      <p:pic>
        <p:nvPicPr>
          <p:cNvPr id="7" name="Content Placeholder 6">
            <a:extLst>
              <a:ext uri="{FF2B5EF4-FFF2-40B4-BE49-F238E27FC236}">
                <a16:creationId xmlns:a16="http://schemas.microsoft.com/office/drawing/2014/main" id="{525D4F54-4050-0D97-90C8-B225CC78ED4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46479" y="1037093"/>
            <a:ext cx="10108696" cy="4280401"/>
          </a:xfrm>
        </p:spPr>
      </p:pic>
    </p:spTree>
    <p:extLst>
      <p:ext uri="{BB962C8B-B14F-4D97-AF65-F5344CB8AC3E}">
        <p14:creationId xmlns:p14="http://schemas.microsoft.com/office/powerpoint/2010/main" val="4196377903"/>
      </p:ext>
    </p:extLst>
  </p:cSld>
  <p:clrMapOvr>
    <a:masterClrMapping/>
  </p:clrMapOvr>
  <p:transition spd="slow">
    <p:blinds dir="ver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B2D949-7F34-7BAE-0653-9A55CFC18AE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902E4F1-9F01-97B3-8957-63C09151E612}"/>
              </a:ext>
            </a:extLst>
          </p:cNvPr>
          <p:cNvSpPr>
            <a:spLocks noGrp="1"/>
          </p:cNvSpPr>
          <p:nvPr>
            <p:ph type="title"/>
          </p:nvPr>
        </p:nvSpPr>
        <p:spPr>
          <a:xfrm>
            <a:off x="365927" y="217852"/>
            <a:ext cx="10515600" cy="819241"/>
          </a:xfrm>
        </p:spPr>
        <p:txBody>
          <a:bodyPr/>
          <a:lstStyle/>
          <a:p>
            <a:pPr marL="152400" algn="just">
              <a:lnSpc>
                <a:spcPct val="100000"/>
              </a:lnSpc>
              <a:spcBef>
                <a:spcPts val="0"/>
              </a:spcBef>
            </a:pPr>
            <a:r>
              <a:rPr lang="en-US" sz="3200" b="1" dirty="0">
                <a:solidFill>
                  <a:schemeClr val="accent1">
                    <a:lumMod val="75000"/>
                  </a:schemeClr>
                </a:solidFill>
                <a:latin typeface="Times New Roman" panose="02020603050405020304" pitchFamily="18" charset="0"/>
                <a:cs typeface="Times New Roman" panose="02020603050405020304" pitchFamily="18" charset="0"/>
              </a:rPr>
              <a:t>Upgraded UI</a:t>
            </a:r>
            <a:endParaRPr lang="en-IN" sz="3200" b="1"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625484CD-97BA-AE5F-EE7A-D06E3E2EA1F4}"/>
              </a:ext>
            </a:extLst>
          </p:cNvPr>
          <p:cNvSpPr>
            <a:spLocks noGrp="1"/>
          </p:cNvSpPr>
          <p:nvPr>
            <p:ph type="sldNum" sz="quarter" idx="12"/>
          </p:nvPr>
        </p:nvSpPr>
        <p:spPr/>
        <p:txBody>
          <a:bodyPr/>
          <a:lstStyle/>
          <a:p>
            <a:pPr>
              <a:defRPr/>
            </a:pPr>
            <a:fld id="{815EC703-C051-410C-8BA1-62752E291E83}" type="slidenum">
              <a:rPr lang="en-US" altLang="en-US" smtClean="0"/>
              <a:pPr>
                <a:defRPr/>
              </a:pPr>
              <a:t>17</a:t>
            </a:fld>
            <a:endParaRPr lang="en-US" altLang="en-US"/>
          </a:p>
        </p:txBody>
      </p:sp>
      <p:sp>
        <p:nvSpPr>
          <p:cNvPr id="3" name="Content Placeholder 2">
            <a:extLst>
              <a:ext uri="{FF2B5EF4-FFF2-40B4-BE49-F238E27FC236}">
                <a16:creationId xmlns:a16="http://schemas.microsoft.com/office/drawing/2014/main" id="{B721F627-A212-FAD4-8C10-6FB957C6ED30}"/>
              </a:ext>
            </a:extLst>
          </p:cNvPr>
          <p:cNvSpPr>
            <a:spLocks noGrp="1"/>
          </p:cNvSpPr>
          <p:nvPr>
            <p:ph idx="1"/>
          </p:nvPr>
        </p:nvSpPr>
        <p:spPr>
          <a:xfrm>
            <a:off x="717620" y="1037093"/>
            <a:ext cx="10515600" cy="4351338"/>
          </a:xfrm>
        </p:spPr>
        <p:txBody>
          <a:bodyPr/>
          <a:lstStyle/>
          <a:p>
            <a:pPr algn="just">
              <a:lnSpc>
                <a:spcPct val="100000"/>
              </a:lnSpc>
            </a:pPr>
            <a:r>
              <a:rPr lang="en-US" sz="2400" dirty="0">
                <a:latin typeface="Times New Roman" panose="02020603050405020304" pitchFamily="18" charset="0"/>
                <a:cs typeface="Times New Roman" panose="02020603050405020304" pitchFamily="18" charset="0"/>
              </a:rPr>
              <a:t>The HR &amp; Candidate Management System is a web-based application designed to streamline HR operations and enhance candidate interactions. It provides role-based access, allowing HR personnel and candidates to log in through a secure authentication system.</a:t>
            </a:r>
          </a:p>
          <a:p>
            <a:pPr algn="just">
              <a:lnSpc>
                <a:spcPct val="100000"/>
              </a:lnSpc>
            </a:pPr>
            <a:r>
              <a:rPr lang="en-US" sz="2400" dirty="0">
                <a:latin typeface="Times New Roman" panose="02020603050405020304" pitchFamily="18" charset="0"/>
                <a:cs typeface="Times New Roman" panose="02020603050405020304" pitchFamily="18" charset="0"/>
              </a:rPr>
              <a:t> The login page offers role selection (HR or Candidate) and includes session persistence using </a:t>
            </a:r>
            <a:r>
              <a:rPr lang="en-US" sz="2400" dirty="0" err="1">
                <a:latin typeface="Times New Roman" panose="02020603050405020304" pitchFamily="18" charset="0"/>
                <a:cs typeface="Times New Roman" panose="02020603050405020304" pitchFamily="18" charset="0"/>
              </a:rPr>
              <a:t>LocalStorage</a:t>
            </a:r>
            <a:r>
              <a:rPr lang="en-US" sz="2400" dirty="0">
                <a:latin typeface="Times New Roman" panose="02020603050405020304" pitchFamily="18" charset="0"/>
                <a:cs typeface="Times New Roman" panose="02020603050405020304" pitchFamily="18" charset="0"/>
              </a:rPr>
              <a:t>. HR users can access a feature-rich dashboard where they can view candidate statistics, add new candidates, assign project managers and team leads, and manage onboarding status.</a:t>
            </a:r>
          </a:p>
          <a:p>
            <a:pPr algn="just">
              <a:lnSpc>
                <a:spcPct val="100000"/>
              </a:lnSpc>
            </a:pPr>
            <a:r>
              <a:rPr lang="en-US" sz="2400" dirty="0">
                <a:latin typeface="Times New Roman" panose="02020603050405020304" pitchFamily="18" charset="0"/>
                <a:cs typeface="Times New Roman" panose="02020603050405020304" pitchFamily="18" charset="0"/>
              </a:rPr>
              <a:t> Additionally, they can edit or delete candidate profiles while ensuring that data remains secure through session-based access control.</a:t>
            </a:r>
            <a:endParaRPr lang="en-IN" sz="2400" dirty="0">
              <a:latin typeface="Times New Roman" panose="02020603050405020304" pitchFamily="18" charset="0"/>
              <a:cs typeface="Times New Roman" panose="02020603050405020304" pitchFamily="18" charset="0"/>
            </a:endParaRPr>
          </a:p>
          <a:p>
            <a:endParaRPr lang="en-IN" sz="2400" dirty="0"/>
          </a:p>
        </p:txBody>
      </p:sp>
    </p:spTree>
    <p:extLst>
      <p:ext uri="{BB962C8B-B14F-4D97-AF65-F5344CB8AC3E}">
        <p14:creationId xmlns:p14="http://schemas.microsoft.com/office/powerpoint/2010/main" val="37092056"/>
      </p:ext>
    </p:extLst>
  </p:cSld>
  <p:clrMapOvr>
    <a:masterClrMapping/>
  </p:clrMapOvr>
  <p:transition spd="slow">
    <p:blinds dir="ver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20DB0C-6E26-BEAC-C947-D584AFD33F1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51E4B1C-F59E-3D79-F631-9C02D4770C7E}"/>
              </a:ext>
            </a:extLst>
          </p:cNvPr>
          <p:cNvSpPr>
            <a:spLocks noGrp="1"/>
          </p:cNvSpPr>
          <p:nvPr>
            <p:ph type="title"/>
          </p:nvPr>
        </p:nvSpPr>
        <p:spPr>
          <a:xfrm>
            <a:off x="365927" y="217852"/>
            <a:ext cx="10515600" cy="819241"/>
          </a:xfrm>
        </p:spPr>
        <p:txBody>
          <a:bodyPr/>
          <a:lstStyle/>
          <a:p>
            <a:pPr marL="152400" algn="just">
              <a:lnSpc>
                <a:spcPct val="100000"/>
              </a:lnSpc>
              <a:spcBef>
                <a:spcPts val="0"/>
              </a:spcBef>
            </a:pPr>
            <a:r>
              <a:rPr lang="en-US" sz="3200" b="1" dirty="0">
                <a:solidFill>
                  <a:schemeClr val="accent1">
                    <a:lumMod val="75000"/>
                  </a:schemeClr>
                </a:solidFill>
                <a:latin typeface="Times New Roman" panose="02020603050405020304" pitchFamily="18" charset="0"/>
                <a:cs typeface="Times New Roman" panose="02020603050405020304" pitchFamily="18" charset="0"/>
              </a:rPr>
              <a:t>Upgraded UI</a:t>
            </a:r>
            <a:endParaRPr lang="en-IN" sz="3200" b="1"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3CAA8F3D-26C2-8DD6-B46C-5960F5E49E11}"/>
              </a:ext>
            </a:extLst>
          </p:cNvPr>
          <p:cNvSpPr>
            <a:spLocks noGrp="1"/>
          </p:cNvSpPr>
          <p:nvPr>
            <p:ph type="sldNum" sz="quarter" idx="12"/>
          </p:nvPr>
        </p:nvSpPr>
        <p:spPr/>
        <p:txBody>
          <a:bodyPr/>
          <a:lstStyle/>
          <a:p>
            <a:pPr>
              <a:defRPr/>
            </a:pPr>
            <a:fld id="{815EC703-C051-410C-8BA1-62752E291E83}" type="slidenum">
              <a:rPr lang="en-US" altLang="en-US" smtClean="0"/>
              <a:pPr>
                <a:defRPr/>
              </a:pPr>
              <a:t>18</a:t>
            </a:fld>
            <a:endParaRPr lang="en-US" altLang="en-US"/>
          </a:p>
        </p:txBody>
      </p:sp>
      <p:sp>
        <p:nvSpPr>
          <p:cNvPr id="3" name="Content Placeholder 2">
            <a:extLst>
              <a:ext uri="{FF2B5EF4-FFF2-40B4-BE49-F238E27FC236}">
                <a16:creationId xmlns:a16="http://schemas.microsoft.com/office/drawing/2014/main" id="{AEB291B9-104A-736A-C5A4-7CE73E23E76F}"/>
              </a:ext>
            </a:extLst>
          </p:cNvPr>
          <p:cNvSpPr>
            <a:spLocks noGrp="1"/>
          </p:cNvSpPr>
          <p:nvPr>
            <p:ph idx="1"/>
          </p:nvPr>
        </p:nvSpPr>
        <p:spPr>
          <a:xfrm>
            <a:off x="717620" y="1037093"/>
            <a:ext cx="10515600" cy="4351338"/>
          </a:xfrm>
        </p:spPr>
        <p:txBody>
          <a:bodyPr/>
          <a:lstStyle/>
          <a:p>
            <a:pPr algn="just">
              <a:lnSpc>
                <a:spcPct val="100000"/>
              </a:lnSpc>
            </a:pPr>
            <a:r>
              <a:rPr lang="en-US" sz="2400" dirty="0">
                <a:latin typeface="Times New Roman" panose="02020603050405020304" pitchFamily="18" charset="0"/>
                <a:cs typeface="Times New Roman" panose="02020603050405020304" pitchFamily="18" charset="0"/>
              </a:rPr>
              <a:t>candidates are provided with a dedicated dashboard that offers an intuitive view of their profile details, assigned PM and TL, and onboarding information. </a:t>
            </a:r>
          </a:p>
          <a:p>
            <a:pPr algn="just">
              <a:lnSpc>
                <a:spcPct val="100000"/>
              </a:lnSpc>
            </a:pPr>
            <a:r>
              <a:rPr lang="en-US" sz="2400" dirty="0">
                <a:latin typeface="Times New Roman" panose="02020603050405020304" pitchFamily="18" charset="0"/>
                <a:cs typeface="Times New Roman" panose="02020603050405020304" pitchFamily="18" charset="0"/>
              </a:rPr>
              <a:t>They can also download their offer letter, making the hiring process seamless. A key feature of this dashboard is the social feed, where HR teams can post company announcements, and candidates can interact with team members.</a:t>
            </a:r>
          </a:p>
          <a:p>
            <a:pPr algn="just">
              <a:lnSpc>
                <a:spcPct val="100000"/>
              </a:lnSpc>
            </a:pPr>
            <a:r>
              <a:rPr lang="en-US" sz="2400" dirty="0">
                <a:latin typeface="Times New Roman" panose="02020603050405020304" pitchFamily="18" charset="0"/>
                <a:cs typeface="Times New Roman" panose="02020603050405020304" pitchFamily="18" charset="0"/>
              </a:rPr>
              <a:t> The system is built using HTML, Tailwind CSS, and JavaScript, ensuring a modern, responsive, and interactive user experience.</a:t>
            </a:r>
            <a:endParaRPr lang="en-IN" sz="2400" dirty="0">
              <a:latin typeface="Times New Roman" panose="02020603050405020304" pitchFamily="18" charset="0"/>
              <a:cs typeface="Times New Roman" panose="02020603050405020304" pitchFamily="18" charset="0"/>
            </a:endParaRPr>
          </a:p>
          <a:p>
            <a:endParaRPr lang="en-IN" sz="2400" dirty="0"/>
          </a:p>
        </p:txBody>
      </p:sp>
    </p:spTree>
    <p:extLst>
      <p:ext uri="{BB962C8B-B14F-4D97-AF65-F5344CB8AC3E}">
        <p14:creationId xmlns:p14="http://schemas.microsoft.com/office/powerpoint/2010/main" val="532272298"/>
      </p:ext>
    </p:extLst>
  </p:cSld>
  <p:clrMapOvr>
    <a:masterClrMapping/>
  </p:clrMapOvr>
  <p:transition spd="slow">
    <p:blinds dir="ver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2F1716-F598-D043-F1FC-2D3FB5EBB90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00E43A7-D881-9C63-0309-5936A530A17A}"/>
              </a:ext>
            </a:extLst>
          </p:cNvPr>
          <p:cNvSpPr>
            <a:spLocks noGrp="1"/>
          </p:cNvSpPr>
          <p:nvPr>
            <p:ph type="title"/>
          </p:nvPr>
        </p:nvSpPr>
        <p:spPr>
          <a:xfrm>
            <a:off x="365927" y="217852"/>
            <a:ext cx="10515600" cy="819241"/>
          </a:xfrm>
        </p:spPr>
        <p:txBody>
          <a:bodyPr/>
          <a:lstStyle/>
          <a:p>
            <a:pPr marL="152400" algn="just">
              <a:lnSpc>
                <a:spcPct val="100000"/>
              </a:lnSpc>
              <a:spcBef>
                <a:spcPts val="0"/>
              </a:spcBef>
            </a:pPr>
            <a:r>
              <a:rPr lang="en-US" sz="3200" b="1" dirty="0">
                <a:solidFill>
                  <a:schemeClr val="accent1">
                    <a:lumMod val="75000"/>
                  </a:schemeClr>
                </a:solidFill>
                <a:latin typeface="Times New Roman" panose="02020603050405020304" pitchFamily="18" charset="0"/>
                <a:cs typeface="Times New Roman" panose="02020603050405020304" pitchFamily="18" charset="0"/>
              </a:rPr>
              <a:t>Upgraded UI</a:t>
            </a:r>
            <a:endParaRPr lang="en-IN" sz="3200" b="1"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3D8DCEBB-44B1-6646-8F66-989F7D513A45}"/>
              </a:ext>
            </a:extLst>
          </p:cNvPr>
          <p:cNvSpPr>
            <a:spLocks noGrp="1"/>
          </p:cNvSpPr>
          <p:nvPr>
            <p:ph type="sldNum" sz="quarter" idx="12"/>
          </p:nvPr>
        </p:nvSpPr>
        <p:spPr/>
        <p:txBody>
          <a:bodyPr/>
          <a:lstStyle/>
          <a:p>
            <a:pPr>
              <a:defRPr/>
            </a:pPr>
            <a:fld id="{815EC703-C051-410C-8BA1-62752E291E83}" type="slidenum">
              <a:rPr lang="en-US" altLang="en-US" smtClean="0"/>
              <a:pPr>
                <a:defRPr/>
              </a:pPr>
              <a:t>19</a:t>
            </a:fld>
            <a:endParaRPr lang="en-US" altLang="en-US"/>
          </a:p>
        </p:txBody>
      </p:sp>
      <p:sp>
        <p:nvSpPr>
          <p:cNvPr id="3" name="Content Placeholder 2">
            <a:extLst>
              <a:ext uri="{FF2B5EF4-FFF2-40B4-BE49-F238E27FC236}">
                <a16:creationId xmlns:a16="http://schemas.microsoft.com/office/drawing/2014/main" id="{C0CC7005-62E7-04D1-2CC3-61D5BF1C39DA}"/>
              </a:ext>
            </a:extLst>
          </p:cNvPr>
          <p:cNvSpPr>
            <a:spLocks noGrp="1"/>
          </p:cNvSpPr>
          <p:nvPr>
            <p:ph idx="1"/>
          </p:nvPr>
        </p:nvSpPr>
        <p:spPr>
          <a:xfrm>
            <a:off x="717620" y="1037093"/>
            <a:ext cx="10515600" cy="4351338"/>
          </a:xfrm>
        </p:spPr>
        <p:txBody>
          <a:bodyPr/>
          <a:lstStyle/>
          <a:p>
            <a:pPr algn="just">
              <a:lnSpc>
                <a:spcPct val="100000"/>
              </a:lnSpc>
            </a:pPr>
            <a:r>
              <a:rPr lang="en-US" sz="2400" dirty="0">
                <a:latin typeface="Times New Roman" panose="02020603050405020304" pitchFamily="18" charset="0"/>
                <a:cs typeface="Times New Roman" panose="02020603050405020304" pitchFamily="18" charset="0"/>
              </a:rPr>
              <a:t>The system incorporates several security measures, including role-based access control, preventing unauthorized users from accessing HR functionalities. Currently, the project utilizes </a:t>
            </a:r>
            <a:r>
              <a:rPr lang="en-US" sz="2400" dirty="0" err="1">
                <a:latin typeface="Times New Roman" panose="02020603050405020304" pitchFamily="18" charset="0"/>
                <a:cs typeface="Times New Roman" panose="02020603050405020304" pitchFamily="18" charset="0"/>
              </a:rPr>
              <a:t>LocalStorage</a:t>
            </a:r>
            <a:r>
              <a:rPr lang="en-US" sz="2400" dirty="0">
                <a:latin typeface="Times New Roman" panose="02020603050405020304" pitchFamily="18" charset="0"/>
                <a:cs typeface="Times New Roman" panose="02020603050405020304" pitchFamily="18" charset="0"/>
              </a:rPr>
              <a:t> for data handling, but future enhancements include integrating a real database (such as Firebase or MySQL) for secure data storage, implementing OAuth-based authentication for better security, and adding email notifications for offer letters and onboarding updates. </a:t>
            </a:r>
          </a:p>
          <a:p>
            <a:pPr algn="just">
              <a:lnSpc>
                <a:spcPct val="100000"/>
              </a:lnSpc>
            </a:pPr>
            <a:r>
              <a:rPr lang="en-US" sz="2400" dirty="0">
                <a:latin typeface="Times New Roman" panose="02020603050405020304" pitchFamily="18" charset="0"/>
                <a:cs typeface="Times New Roman" panose="02020603050405020304" pitchFamily="18" charset="0"/>
              </a:rPr>
              <a:t>The HR &amp; Candidate Management System effectively reduces manual effort, enhances candidate engagement, and simplifies HR workflows, making it a valuable tool for organizations managing employee onboarding and recruitment.</a:t>
            </a:r>
            <a:endParaRPr lang="en-IN" sz="2400" dirty="0">
              <a:latin typeface="Times New Roman" panose="02020603050405020304" pitchFamily="18" charset="0"/>
              <a:cs typeface="Times New Roman" panose="02020603050405020304" pitchFamily="18" charset="0"/>
            </a:endParaRPr>
          </a:p>
          <a:p>
            <a:endParaRPr lang="en-IN" sz="2400" dirty="0"/>
          </a:p>
        </p:txBody>
      </p:sp>
    </p:spTree>
    <p:extLst>
      <p:ext uri="{BB962C8B-B14F-4D97-AF65-F5344CB8AC3E}">
        <p14:creationId xmlns:p14="http://schemas.microsoft.com/office/powerpoint/2010/main" val="3585513655"/>
      </p:ext>
    </p:extLst>
  </p:cSld>
  <p:clrMapOvr>
    <a:masterClrMapping/>
  </p:clrMapOvr>
  <p:transition spd="slow">
    <p:blinds dir="ver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latin typeface="Times New Roman" panose="02020603050405020304" pitchFamily="18" charset="0"/>
                <a:ea typeface="Cambria" panose="02040503050406030204" pitchFamily="18" charset="0"/>
                <a:cs typeface="Times New Roman" panose="02020603050405020304" pitchFamily="18" charset="0"/>
              </a:rPr>
              <a:t>Contents</a:t>
            </a:r>
            <a:endParaRPr dirty="0">
              <a:latin typeface="Times New Roman" panose="02020603050405020304" pitchFamily="18" charset="0"/>
              <a:ea typeface="Cambria" panose="02040503050406030204" pitchFamily="18" charset="0"/>
              <a:cs typeface="Times New Roman" panose="02020603050405020304" pitchFamily="18" charset="0"/>
            </a:endParaRPr>
          </a:p>
        </p:txBody>
      </p:sp>
      <p:sp>
        <p:nvSpPr>
          <p:cNvPr id="97" name="Google Shape;97;p14"/>
          <p:cNvSpPr txBox="1">
            <a:spLocks noGrp="1"/>
          </p:cNvSpPr>
          <p:nvPr>
            <p:ph type="body" idx="1"/>
          </p:nvPr>
        </p:nvSpPr>
        <p:spPr>
          <a:xfrm>
            <a:off x="704516" y="902370"/>
            <a:ext cx="10668000" cy="4271209"/>
          </a:xfrm>
          <a:prstGeom prst="rect">
            <a:avLst/>
          </a:prstGeom>
          <a:noFill/>
          <a:ln>
            <a:noFill/>
          </a:ln>
        </p:spPr>
        <p:txBody>
          <a:bodyPr spcFirstLastPara="1" wrap="square" lIns="91425" tIns="45700" rIns="91425" bIns="45700" anchor="t" anchorCtr="0">
            <a:noAutofit/>
          </a:bodyPr>
          <a:lstStyle/>
          <a:p>
            <a:pPr marL="495300" indent="-342900" algn="just">
              <a:lnSpc>
                <a:spcPct val="100000"/>
              </a:lnSpc>
              <a:spcBef>
                <a:spcPts val="0"/>
              </a:spcBef>
              <a:buFont typeface="Wingdings" panose="05000000000000000000" pitchFamily="2" charset="2"/>
              <a:buChar char="Ø"/>
            </a:pPr>
            <a:r>
              <a:rPr lang="en-US" sz="2000" b="1" dirty="0">
                <a:solidFill>
                  <a:srgbClr val="0070C0"/>
                </a:solidFill>
                <a:latin typeface="Times New Roman" panose="02020603050405020304" pitchFamily="18" charset="0"/>
                <a:cs typeface="Times New Roman" panose="02020603050405020304" pitchFamily="18" charset="0"/>
              </a:rPr>
              <a:t>About Organization</a:t>
            </a:r>
          </a:p>
          <a:p>
            <a:pPr marL="495300" indent="-342900" algn="just">
              <a:lnSpc>
                <a:spcPct val="100000"/>
              </a:lnSpc>
              <a:spcBef>
                <a:spcPts val="0"/>
              </a:spcBef>
              <a:buFont typeface="Wingdings" panose="05000000000000000000" pitchFamily="2" charset="2"/>
              <a:buChar char="Ø"/>
            </a:pPr>
            <a:r>
              <a:rPr lang="en-IN" sz="2000" b="1" dirty="0">
                <a:solidFill>
                  <a:schemeClr val="accent1">
                    <a:lumMod val="75000"/>
                  </a:schemeClr>
                </a:solidFill>
                <a:latin typeface="Times New Roman" panose="02020603050405020304" pitchFamily="18" charset="0"/>
                <a:cs typeface="Times New Roman" panose="02020603050405020304" pitchFamily="18" charset="0"/>
              </a:rPr>
              <a:t>Working domain </a:t>
            </a:r>
            <a:endParaRPr lang="en-US" sz="2000" dirty="0">
              <a:latin typeface="Cambria" panose="02040503050406030204" pitchFamily="18" charset="0"/>
              <a:ea typeface="Cambria" panose="02040503050406030204" pitchFamily="18" charset="0"/>
            </a:endParaRPr>
          </a:p>
          <a:p>
            <a:pPr marL="495300" indent="-342900" algn="just">
              <a:lnSpc>
                <a:spcPct val="100000"/>
              </a:lnSpc>
              <a:spcBef>
                <a:spcPts val="0"/>
              </a:spcBef>
              <a:buFont typeface="Wingdings" panose="05000000000000000000" pitchFamily="2" charset="2"/>
              <a:buChar char="Ø"/>
            </a:pPr>
            <a:r>
              <a:rPr lang="en-IN" sz="2000" b="1" dirty="0">
                <a:solidFill>
                  <a:schemeClr val="accent1">
                    <a:lumMod val="75000"/>
                  </a:schemeClr>
                </a:solidFill>
                <a:latin typeface="Times New Roman" panose="02020603050405020304" pitchFamily="18" charset="0"/>
                <a:cs typeface="Times New Roman" panose="02020603050405020304" pitchFamily="18" charset="0"/>
              </a:rPr>
              <a:t>About your team and reporting Manager</a:t>
            </a:r>
            <a:endParaRPr lang="en-US" sz="2000" dirty="0">
              <a:latin typeface="Cambria" panose="02040503050406030204" pitchFamily="18" charset="0"/>
              <a:ea typeface="Cambria" panose="02040503050406030204" pitchFamily="18" charset="0"/>
            </a:endParaRPr>
          </a:p>
          <a:p>
            <a:pPr marL="495300" indent="-342900" algn="just">
              <a:lnSpc>
                <a:spcPct val="100000"/>
              </a:lnSpc>
              <a:spcBef>
                <a:spcPts val="0"/>
              </a:spcBef>
              <a:buFont typeface="Wingdings" panose="05000000000000000000" pitchFamily="2" charset="2"/>
              <a:buChar char="Ø"/>
            </a:pPr>
            <a:r>
              <a:rPr lang="en-IN" sz="2000" b="1" dirty="0">
                <a:solidFill>
                  <a:schemeClr val="accent1">
                    <a:lumMod val="75000"/>
                  </a:schemeClr>
                </a:solidFill>
                <a:latin typeface="Times New Roman" panose="02020603050405020304" pitchFamily="18" charset="0"/>
                <a:cs typeface="Times New Roman" panose="02020603050405020304" pitchFamily="18" charset="0"/>
              </a:rPr>
              <a:t>Challenges Faced in Internship</a:t>
            </a:r>
            <a:endParaRPr lang="en-US" sz="2000" dirty="0">
              <a:latin typeface="Cambria" panose="02040503050406030204" pitchFamily="18" charset="0"/>
              <a:ea typeface="Cambria" panose="02040503050406030204" pitchFamily="18" charset="0"/>
            </a:endParaRPr>
          </a:p>
          <a:p>
            <a:pPr marL="495300" indent="-342900" algn="just">
              <a:lnSpc>
                <a:spcPct val="100000"/>
              </a:lnSpc>
              <a:spcBef>
                <a:spcPts val="0"/>
              </a:spcBef>
              <a:buFont typeface="Wingdings" panose="05000000000000000000" pitchFamily="2" charset="2"/>
              <a:buChar char="Ø"/>
            </a:pPr>
            <a:r>
              <a:rPr lang="en-IN" sz="2000" b="1" dirty="0">
                <a:solidFill>
                  <a:schemeClr val="accent1">
                    <a:lumMod val="75000"/>
                  </a:schemeClr>
                </a:solidFill>
                <a:latin typeface="Times New Roman" panose="02020603050405020304" pitchFamily="18" charset="0"/>
                <a:cs typeface="Times New Roman" panose="02020603050405020304" pitchFamily="18" charset="0"/>
              </a:rPr>
              <a:t>Objectives of the work</a:t>
            </a:r>
          </a:p>
          <a:p>
            <a:pPr marL="495300" indent="-342900" algn="just">
              <a:lnSpc>
                <a:spcPct val="100000"/>
              </a:lnSpc>
              <a:spcBef>
                <a:spcPts val="0"/>
              </a:spcBef>
              <a:buFont typeface="Wingdings" panose="05000000000000000000" pitchFamily="2" charset="2"/>
              <a:buChar char="Ø"/>
            </a:pPr>
            <a:r>
              <a:rPr lang="en-IN" sz="2000" b="1" dirty="0">
                <a:solidFill>
                  <a:schemeClr val="accent1">
                    <a:lumMod val="75000"/>
                  </a:schemeClr>
                </a:solidFill>
                <a:latin typeface="Times New Roman" panose="02020603050405020304" pitchFamily="18" charset="0"/>
                <a:cs typeface="Times New Roman" panose="02020603050405020304" pitchFamily="18" charset="0"/>
              </a:rPr>
              <a:t>Literature Review</a:t>
            </a:r>
          </a:p>
          <a:p>
            <a:pPr marL="495300" indent="-342900" algn="just">
              <a:lnSpc>
                <a:spcPct val="100000"/>
              </a:lnSpc>
              <a:spcBef>
                <a:spcPts val="0"/>
              </a:spcBef>
              <a:buFont typeface="Wingdings" panose="05000000000000000000" pitchFamily="2" charset="2"/>
              <a:buChar char="Ø"/>
            </a:pPr>
            <a:r>
              <a:rPr lang="en-IN" sz="2000" b="1" dirty="0">
                <a:solidFill>
                  <a:schemeClr val="accent1">
                    <a:lumMod val="75000"/>
                  </a:schemeClr>
                </a:solidFill>
                <a:latin typeface="Times New Roman" panose="02020603050405020304" pitchFamily="18" charset="0"/>
                <a:cs typeface="Times New Roman" panose="02020603050405020304" pitchFamily="18" charset="0"/>
              </a:rPr>
              <a:t>Proposed Work</a:t>
            </a:r>
          </a:p>
          <a:p>
            <a:pPr marL="495300" indent="-342900" algn="just">
              <a:lnSpc>
                <a:spcPct val="100000"/>
              </a:lnSpc>
              <a:spcBef>
                <a:spcPts val="0"/>
              </a:spcBef>
              <a:buFont typeface="Wingdings" panose="05000000000000000000" pitchFamily="2" charset="2"/>
              <a:buChar char="Ø"/>
            </a:pPr>
            <a:r>
              <a:rPr lang="en-IN" sz="2000" b="1" dirty="0">
                <a:solidFill>
                  <a:schemeClr val="accent1">
                    <a:lumMod val="75000"/>
                  </a:schemeClr>
                </a:solidFill>
                <a:latin typeface="Times New Roman" panose="02020603050405020304" pitchFamily="18" charset="0"/>
                <a:cs typeface="Times New Roman" panose="02020603050405020304" pitchFamily="18" charset="0"/>
              </a:rPr>
              <a:t>Problem Statement</a:t>
            </a:r>
          </a:p>
          <a:p>
            <a:pPr marL="495300" indent="-342900" algn="just">
              <a:lnSpc>
                <a:spcPct val="100000"/>
              </a:lnSpc>
              <a:spcBef>
                <a:spcPts val="0"/>
              </a:spcBef>
              <a:buFont typeface="Wingdings" panose="05000000000000000000" pitchFamily="2" charset="2"/>
              <a:buChar char="Ø"/>
            </a:pPr>
            <a:r>
              <a:rPr lang="en-IN" sz="2000" b="1" dirty="0">
                <a:solidFill>
                  <a:schemeClr val="accent1">
                    <a:lumMod val="75000"/>
                  </a:schemeClr>
                </a:solidFill>
                <a:latin typeface="Times New Roman" panose="02020603050405020304" pitchFamily="18" charset="0"/>
                <a:cs typeface="Times New Roman" panose="02020603050405020304" pitchFamily="18" charset="0"/>
              </a:rPr>
              <a:t>System Requirements</a:t>
            </a:r>
          </a:p>
          <a:p>
            <a:pPr marL="495300" indent="-342900" algn="just">
              <a:lnSpc>
                <a:spcPct val="100000"/>
              </a:lnSpc>
              <a:spcBef>
                <a:spcPts val="0"/>
              </a:spcBef>
              <a:buFont typeface="Wingdings" panose="05000000000000000000" pitchFamily="2" charset="2"/>
              <a:buChar char="Ø"/>
            </a:pPr>
            <a:r>
              <a:rPr lang="en-IN" sz="2000" b="1" dirty="0">
                <a:solidFill>
                  <a:schemeClr val="accent1">
                    <a:lumMod val="75000"/>
                  </a:schemeClr>
                </a:solidFill>
                <a:latin typeface="Times New Roman" panose="02020603050405020304" pitchFamily="18" charset="0"/>
                <a:cs typeface="Times New Roman" panose="02020603050405020304" pitchFamily="18" charset="0"/>
              </a:rPr>
              <a:t>Advantages of Proposed Work</a:t>
            </a:r>
          </a:p>
          <a:p>
            <a:pPr marL="495300" indent="-342900" algn="just">
              <a:lnSpc>
                <a:spcPct val="100000"/>
              </a:lnSpc>
              <a:spcBef>
                <a:spcPts val="0"/>
              </a:spcBef>
              <a:buFont typeface="Wingdings" panose="05000000000000000000" pitchFamily="2" charset="2"/>
              <a:buChar char="Ø"/>
            </a:pPr>
            <a:r>
              <a:rPr lang="en-IN" sz="2000" b="1" dirty="0">
                <a:solidFill>
                  <a:schemeClr val="accent1">
                    <a:lumMod val="75000"/>
                  </a:schemeClr>
                </a:solidFill>
                <a:latin typeface="Times New Roman" panose="02020603050405020304" pitchFamily="18" charset="0"/>
                <a:cs typeface="Times New Roman" panose="02020603050405020304" pitchFamily="18" charset="0"/>
              </a:rPr>
              <a:t>Internship Roadmap</a:t>
            </a:r>
          </a:p>
          <a:p>
            <a:pPr marL="495300" indent="-342900" algn="just">
              <a:lnSpc>
                <a:spcPct val="100000"/>
              </a:lnSpc>
              <a:spcBef>
                <a:spcPts val="0"/>
              </a:spcBef>
              <a:buFont typeface="Wingdings" panose="05000000000000000000" pitchFamily="2" charset="2"/>
              <a:buChar char="Ø"/>
            </a:pPr>
            <a:r>
              <a:rPr lang="en-IN" sz="2000" b="1" dirty="0">
                <a:solidFill>
                  <a:schemeClr val="accent1">
                    <a:lumMod val="75000"/>
                  </a:schemeClr>
                </a:solidFill>
                <a:latin typeface="Times New Roman" panose="02020603050405020304" pitchFamily="18" charset="0"/>
                <a:cs typeface="Times New Roman" panose="02020603050405020304" pitchFamily="18" charset="0"/>
              </a:rPr>
              <a:t>Github Link</a:t>
            </a:r>
            <a:endParaRPr lang="en-US" sz="2000" dirty="0">
              <a:latin typeface="Cambria" panose="02040503050406030204" pitchFamily="18" charset="0"/>
              <a:ea typeface="Cambria" panose="02040503050406030204" pitchFamily="18" charset="0"/>
            </a:endParaRPr>
          </a:p>
          <a:p>
            <a:pPr marL="495300" lvl="0" indent="-342900" algn="just" rtl="0">
              <a:lnSpc>
                <a:spcPct val="100000"/>
              </a:lnSpc>
              <a:spcBef>
                <a:spcPts val="0"/>
              </a:spcBef>
              <a:spcAft>
                <a:spcPts val="0"/>
              </a:spcAft>
              <a:buClr>
                <a:schemeClr val="dk1"/>
              </a:buClr>
              <a:buSzPts val="2400"/>
              <a:buFont typeface="Wingdings" panose="05000000000000000000" pitchFamily="2" charset="2"/>
              <a:buChar char="Ø"/>
            </a:pPr>
            <a:endParaRPr sz="20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734648573"/>
      </p:ext>
    </p:extLst>
  </p:cSld>
  <p:clrMapOvr>
    <a:masterClrMapping/>
  </p:clrMapOvr>
  <p:transition spd="slow">
    <p:blinds dir="vert"/>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9344EC-C8EF-4EB5-C839-BD428CB3E29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A49C28D-158C-F1C1-4845-54EE72907376}"/>
              </a:ext>
            </a:extLst>
          </p:cNvPr>
          <p:cNvSpPr>
            <a:spLocks noGrp="1"/>
          </p:cNvSpPr>
          <p:nvPr>
            <p:ph type="title"/>
          </p:nvPr>
        </p:nvSpPr>
        <p:spPr>
          <a:xfrm>
            <a:off x="365927" y="217852"/>
            <a:ext cx="10515600" cy="819241"/>
          </a:xfrm>
        </p:spPr>
        <p:txBody>
          <a:bodyPr/>
          <a:lstStyle/>
          <a:p>
            <a:pPr marL="152400" algn="just">
              <a:lnSpc>
                <a:spcPct val="100000"/>
              </a:lnSpc>
              <a:spcBef>
                <a:spcPts val="0"/>
              </a:spcBef>
            </a:pPr>
            <a:r>
              <a:rPr lang="en-US" sz="3200" b="1" dirty="0">
                <a:solidFill>
                  <a:schemeClr val="accent1">
                    <a:lumMod val="75000"/>
                  </a:schemeClr>
                </a:solidFill>
                <a:latin typeface="Times New Roman" panose="02020603050405020304" pitchFamily="18" charset="0"/>
                <a:cs typeface="Times New Roman" panose="02020603050405020304" pitchFamily="18" charset="0"/>
              </a:rPr>
              <a:t>Screenshot of Login Page</a:t>
            </a:r>
            <a:endParaRPr lang="en-IN" sz="3200" b="1"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1E52263B-D403-2938-585A-D4C1477AF21F}"/>
              </a:ext>
            </a:extLst>
          </p:cNvPr>
          <p:cNvSpPr>
            <a:spLocks noGrp="1"/>
          </p:cNvSpPr>
          <p:nvPr>
            <p:ph type="sldNum" sz="quarter" idx="12"/>
          </p:nvPr>
        </p:nvSpPr>
        <p:spPr/>
        <p:txBody>
          <a:bodyPr/>
          <a:lstStyle/>
          <a:p>
            <a:pPr>
              <a:defRPr/>
            </a:pPr>
            <a:fld id="{815EC703-C051-410C-8BA1-62752E291E83}" type="slidenum">
              <a:rPr lang="en-US" altLang="en-US" smtClean="0"/>
              <a:pPr>
                <a:defRPr/>
              </a:pPr>
              <a:t>20</a:t>
            </a:fld>
            <a:endParaRPr lang="en-US" altLang="en-US"/>
          </a:p>
        </p:txBody>
      </p:sp>
      <p:pic>
        <p:nvPicPr>
          <p:cNvPr id="6" name="Content Placeholder 5">
            <a:extLst>
              <a:ext uri="{FF2B5EF4-FFF2-40B4-BE49-F238E27FC236}">
                <a16:creationId xmlns:a16="http://schemas.microsoft.com/office/drawing/2014/main" id="{7E018093-DDA9-179C-CA7E-BD9A7A60AE5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51310" y="999012"/>
            <a:ext cx="5289379" cy="4351337"/>
          </a:xfrm>
        </p:spPr>
      </p:pic>
    </p:spTree>
    <p:extLst>
      <p:ext uri="{BB962C8B-B14F-4D97-AF65-F5344CB8AC3E}">
        <p14:creationId xmlns:p14="http://schemas.microsoft.com/office/powerpoint/2010/main" val="1348138635"/>
      </p:ext>
    </p:extLst>
  </p:cSld>
  <p:clrMapOvr>
    <a:masterClrMapping/>
  </p:clrMapOvr>
  <p:transition spd="slow">
    <p:blinds dir="vert"/>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A25E5E-6572-6CAF-C330-8EA3E878402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F6C2524-A5A1-0CB1-3BF0-8158D56890A8}"/>
              </a:ext>
            </a:extLst>
          </p:cNvPr>
          <p:cNvSpPr>
            <a:spLocks noGrp="1"/>
          </p:cNvSpPr>
          <p:nvPr>
            <p:ph type="title"/>
          </p:nvPr>
        </p:nvSpPr>
        <p:spPr>
          <a:xfrm>
            <a:off x="365927" y="217852"/>
            <a:ext cx="10515600" cy="819241"/>
          </a:xfrm>
        </p:spPr>
        <p:txBody>
          <a:bodyPr/>
          <a:lstStyle/>
          <a:p>
            <a:pPr marL="152400" algn="just">
              <a:lnSpc>
                <a:spcPct val="100000"/>
              </a:lnSpc>
              <a:spcBef>
                <a:spcPts val="0"/>
              </a:spcBef>
            </a:pPr>
            <a:r>
              <a:rPr lang="en-US" sz="3200" b="1" dirty="0">
                <a:solidFill>
                  <a:schemeClr val="accent1">
                    <a:lumMod val="75000"/>
                  </a:schemeClr>
                </a:solidFill>
                <a:latin typeface="Times New Roman" panose="02020603050405020304" pitchFamily="18" charset="0"/>
                <a:cs typeface="Times New Roman" panose="02020603050405020304" pitchFamily="18" charset="0"/>
              </a:rPr>
              <a:t>Screenshot of HR Page</a:t>
            </a:r>
            <a:endParaRPr lang="en-IN" sz="3200" b="1"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874CB5D0-5564-C975-348D-63A2A4288049}"/>
              </a:ext>
            </a:extLst>
          </p:cNvPr>
          <p:cNvSpPr>
            <a:spLocks noGrp="1"/>
          </p:cNvSpPr>
          <p:nvPr>
            <p:ph type="sldNum" sz="quarter" idx="12"/>
          </p:nvPr>
        </p:nvSpPr>
        <p:spPr/>
        <p:txBody>
          <a:bodyPr/>
          <a:lstStyle/>
          <a:p>
            <a:pPr>
              <a:defRPr/>
            </a:pPr>
            <a:fld id="{815EC703-C051-410C-8BA1-62752E291E83}" type="slidenum">
              <a:rPr lang="en-US" altLang="en-US" smtClean="0"/>
              <a:pPr>
                <a:defRPr/>
              </a:pPr>
              <a:t>21</a:t>
            </a:fld>
            <a:endParaRPr lang="en-US" altLang="en-US"/>
          </a:p>
        </p:txBody>
      </p:sp>
      <p:pic>
        <p:nvPicPr>
          <p:cNvPr id="6" name="Content Placeholder 5">
            <a:extLst>
              <a:ext uri="{FF2B5EF4-FFF2-40B4-BE49-F238E27FC236}">
                <a16:creationId xmlns:a16="http://schemas.microsoft.com/office/drawing/2014/main" id="{5DB128C5-B2B1-BB74-98DE-1DE9E03861C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16817" y="1036638"/>
            <a:ext cx="9435687" cy="4209201"/>
          </a:xfrm>
        </p:spPr>
      </p:pic>
    </p:spTree>
    <p:extLst>
      <p:ext uri="{BB962C8B-B14F-4D97-AF65-F5344CB8AC3E}">
        <p14:creationId xmlns:p14="http://schemas.microsoft.com/office/powerpoint/2010/main" val="3582843154"/>
      </p:ext>
    </p:extLst>
  </p:cSld>
  <p:clrMapOvr>
    <a:masterClrMapping/>
  </p:clrMapOvr>
  <p:transition spd="slow">
    <p:blinds dir="vert"/>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2B2820-231B-2780-21E1-66E137B1558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150C6E7-2094-7B8E-D466-294764867CDA}"/>
              </a:ext>
            </a:extLst>
          </p:cNvPr>
          <p:cNvSpPr>
            <a:spLocks noGrp="1"/>
          </p:cNvSpPr>
          <p:nvPr>
            <p:ph type="title"/>
          </p:nvPr>
        </p:nvSpPr>
        <p:spPr>
          <a:xfrm>
            <a:off x="365927" y="217852"/>
            <a:ext cx="10515600" cy="819241"/>
          </a:xfrm>
        </p:spPr>
        <p:txBody>
          <a:bodyPr/>
          <a:lstStyle/>
          <a:p>
            <a:pPr marL="152400" algn="just">
              <a:lnSpc>
                <a:spcPct val="100000"/>
              </a:lnSpc>
              <a:spcBef>
                <a:spcPts val="0"/>
              </a:spcBef>
            </a:pPr>
            <a:r>
              <a:rPr lang="en-US" sz="3200" b="1" dirty="0">
                <a:solidFill>
                  <a:schemeClr val="accent1">
                    <a:lumMod val="75000"/>
                  </a:schemeClr>
                </a:solidFill>
                <a:latin typeface="Times New Roman" panose="02020603050405020304" pitchFamily="18" charset="0"/>
                <a:cs typeface="Times New Roman" panose="02020603050405020304" pitchFamily="18" charset="0"/>
              </a:rPr>
              <a:t>Screenshot of HR Page</a:t>
            </a:r>
            <a:endParaRPr lang="en-IN" sz="3200" b="1"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F79339BD-569B-8E73-3F7B-9C503679DC3E}"/>
              </a:ext>
            </a:extLst>
          </p:cNvPr>
          <p:cNvSpPr>
            <a:spLocks noGrp="1"/>
          </p:cNvSpPr>
          <p:nvPr>
            <p:ph type="sldNum" sz="quarter" idx="12"/>
          </p:nvPr>
        </p:nvSpPr>
        <p:spPr/>
        <p:txBody>
          <a:bodyPr/>
          <a:lstStyle/>
          <a:p>
            <a:pPr>
              <a:defRPr/>
            </a:pPr>
            <a:fld id="{815EC703-C051-410C-8BA1-62752E291E83}" type="slidenum">
              <a:rPr lang="en-US" altLang="en-US" smtClean="0"/>
              <a:pPr>
                <a:defRPr/>
              </a:pPr>
              <a:t>22</a:t>
            </a:fld>
            <a:endParaRPr lang="en-US" altLang="en-US"/>
          </a:p>
        </p:txBody>
      </p:sp>
      <p:pic>
        <p:nvPicPr>
          <p:cNvPr id="7" name="Content Placeholder 6">
            <a:extLst>
              <a:ext uri="{FF2B5EF4-FFF2-40B4-BE49-F238E27FC236}">
                <a16:creationId xmlns:a16="http://schemas.microsoft.com/office/drawing/2014/main" id="{B43DC372-63AF-9C13-E682-06A87845EE3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49216" y="1037093"/>
            <a:ext cx="10515600" cy="4198024"/>
          </a:xfrm>
        </p:spPr>
      </p:pic>
    </p:spTree>
    <p:extLst>
      <p:ext uri="{BB962C8B-B14F-4D97-AF65-F5344CB8AC3E}">
        <p14:creationId xmlns:p14="http://schemas.microsoft.com/office/powerpoint/2010/main" val="1062087207"/>
      </p:ext>
    </p:extLst>
  </p:cSld>
  <p:clrMapOvr>
    <a:masterClrMapping/>
  </p:clrMapOvr>
  <p:transition spd="slow">
    <p:blinds dir="vert"/>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13FF35-F05F-E484-33C7-3FA85F0486E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C0EBE5A-3FFC-D78E-3E8A-6B4AC239FCEB}"/>
              </a:ext>
            </a:extLst>
          </p:cNvPr>
          <p:cNvSpPr>
            <a:spLocks noGrp="1"/>
          </p:cNvSpPr>
          <p:nvPr>
            <p:ph type="title"/>
          </p:nvPr>
        </p:nvSpPr>
        <p:spPr>
          <a:xfrm>
            <a:off x="365927" y="217852"/>
            <a:ext cx="10515600" cy="819241"/>
          </a:xfrm>
        </p:spPr>
        <p:txBody>
          <a:bodyPr/>
          <a:lstStyle/>
          <a:p>
            <a:pPr marL="152400" algn="just">
              <a:lnSpc>
                <a:spcPct val="100000"/>
              </a:lnSpc>
              <a:spcBef>
                <a:spcPts val="0"/>
              </a:spcBef>
            </a:pPr>
            <a:r>
              <a:rPr lang="en-US" sz="3200" b="1" dirty="0">
                <a:solidFill>
                  <a:schemeClr val="accent1">
                    <a:lumMod val="75000"/>
                  </a:schemeClr>
                </a:solidFill>
                <a:latin typeface="Times New Roman" panose="02020603050405020304" pitchFamily="18" charset="0"/>
                <a:cs typeface="Times New Roman" panose="02020603050405020304" pitchFamily="18" charset="0"/>
              </a:rPr>
              <a:t>Screenshot of HR Page</a:t>
            </a:r>
            <a:endParaRPr lang="en-IN" sz="3200" b="1"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440E57C1-53EE-FF35-BB94-F52CEC0D6BFC}"/>
              </a:ext>
            </a:extLst>
          </p:cNvPr>
          <p:cNvSpPr>
            <a:spLocks noGrp="1"/>
          </p:cNvSpPr>
          <p:nvPr>
            <p:ph type="sldNum" sz="quarter" idx="12"/>
          </p:nvPr>
        </p:nvSpPr>
        <p:spPr/>
        <p:txBody>
          <a:bodyPr/>
          <a:lstStyle/>
          <a:p>
            <a:pPr>
              <a:defRPr/>
            </a:pPr>
            <a:fld id="{815EC703-C051-410C-8BA1-62752E291E83}" type="slidenum">
              <a:rPr lang="en-US" altLang="en-US" smtClean="0"/>
              <a:pPr>
                <a:defRPr/>
              </a:pPr>
              <a:t>23</a:t>
            </a:fld>
            <a:endParaRPr lang="en-US" altLang="en-US"/>
          </a:p>
        </p:txBody>
      </p:sp>
      <p:pic>
        <p:nvPicPr>
          <p:cNvPr id="7" name="Content Placeholder 6">
            <a:extLst>
              <a:ext uri="{FF2B5EF4-FFF2-40B4-BE49-F238E27FC236}">
                <a16:creationId xmlns:a16="http://schemas.microsoft.com/office/drawing/2014/main" id="{81255913-30FD-EB6C-1E26-B60D1AFC105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41266" y="1037093"/>
            <a:ext cx="7715248" cy="4351338"/>
          </a:xfrm>
        </p:spPr>
      </p:pic>
    </p:spTree>
    <p:extLst>
      <p:ext uri="{BB962C8B-B14F-4D97-AF65-F5344CB8AC3E}">
        <p14:creationId xmlns:p14="http://schemas.microsoft.com/office/powerpoint/2010/main" val="1826797171"/>
      </p:ext>
    </p:extLst>
  </p:cSld>
  <p:clrMapOvr>
    <a:masterClrMapping/>
  </p:clrMapOvr>
  <p:transition spd="slow">
    <p:blinds dir="vert"/>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31CBE0-2FF6-AC11-3B3C-6B9222AD9FB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92297D2-96BE-0653-335D-57001BF11209}"/>
              </a:ext>
            </a:extLst>
          </p:cNvPr>
          <p:cNvSpPr>
            <a:spLocks noGrp="1"/>
          </p:cNvSpPr>
          <p:nvPr>
            <p:ph type="title"/>
          </p:nvPr>
        </p:nvSpPr>
        <p:spPr>
          <a:xfrm>
            <a:off x="215202" y="134230"/>
            <a:ext cx="10515600" cy="819241"/>
          </a:xfrm>
        </p:spPr>
        <p:txBody>
          <a:bodyPr/>
          <a:lstStyle/>
          <a:p>
            <a:pPr marL="152400" algn="just">
              <a:lnSpc>
                <a:spcPct val="100000"/>
              </a:lnSpc>
              <a:spcBef>
                <a:spcPts val="0"/>
              </a:spcBef>
            </a:pPr>
            <a:r>
              <a:rPr lang="en-US" sz="3200" b="1" dirty="0">
                <a:solidFill>
                  <a:schemeClr val="accent1">
                    <a:lumMod val="75000"/>
                  </a:schemeClr>
                </a:solidFill>
                <a:latin typeface="Times New Roman" panose="02020603050405020304" pitchFamily="18" charset="0"/>
                <a:cs typeface="Times New Roman" panose="02020603050405020304" pitchFamily="18" charset="0"/>
              </a:rPr>
              <a:t>Screenshot of Candidate Page</a:t>
            </a:r>
            <a:endParaRPr lang="en-IN" sz="3200" b="1"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6C654F83-7FF6-B771-DF87-853470CD441C}"/>
              </a:ext>
            </a:extLst>
          </p:cNvPr>
          <p:cNvSpPr>
            <a:spLocks noGrp="1"/>
          </p:cNvSpPr>
          <p:nvPr>
            <p:ph type="sldNum" sz="quarter" idx="12"/>
          </p:nvPr>
        </p:nvSpPr>
        <p:spPr/>
        <p:txBody>
          <a:bodyPr/>
          <a:lstStyle/>
          <a:p>
            <a:pPr>
              <a:defRPr/>
            </a:pPr>
            <a:fld id="{815EC703-C051-410C-8BA1-62752E291E83}" type="slidenum">
              <a:rPr lang="en-US" altLang="en-US" smtClean="0"/>
              <a:pPr>
                <a:defRPr/>
              </a:pPr>
              <a:t>24</a:t>
            </a:fld>
            <a:endParaRPr lang="en-US" altLang="en-US"/>
          </a:p>
        </p:txBody>
      </p:sp>
      <p:pic>
        <p:nvPicPr>
          <p:cNvPr id="6" name="Content Placeholder 5">
            <a:extLst>
              <a:ext uri="{FF2B5EF4-FFF2-40B4-BE49-F238E27FC236}">
                <a16:creationId xmlns:a16="http://schemas.microsoft.com/office/drawing/2014/main" id="{1EFFF987-060B-5BCD-4F79-16C6B3EE063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64712" y="953471"/>
            <a:ext cx="10389088" cy="4244916"/>
          </a:xfrm>
        </p:spPr>
      </p:pic>
    </p:spTree>
    <p:extLst>
      <p:ext uri="{BB962C8B-B14F-4D97-AF65-F5344CB8AC3E}">
        <p14:creationId xmlns:p14="http://schemas.microsoft.com/office/powerpoint/2010/main" val="346644802"/>
      </p:ext>
    </p:extLst>
  </p:cSld>
  <p:clrMapOvr>
    <a:masterClrMapping/>
  </p:clrMapOvr>
  <p:transition spd="slow">
    <p:blinds dir="vert"/>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2CE317-61F3-8633-700B-18F4839BC23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3DD4950-87DF-3C00-50CB-E23C39220F25}"/>
              </a:ext>
            </a:extLst>
          </p:cNvPr>
          <p:cNvSpPr>
            <a:spLocks noGrp="1"/>
          </p:cNvSpPr>
          <p:nvPr>
            <p:ph type="title"/>
          </p:nvPr>
        </p:nvSpPr>
        <p:spPr>
          <a:xfrm>
            <a:off x="0" y="136525"/>
            <a:ext cx="10515600" cy="819241"/>
          </a:xfrm>
        </p:spPr>
        <p:txBody>
          <a:bodyPr/>
          <a:lstStyle/>
          <a:p>
            <a:pPr marL="152400" algn="just">
              <a:lnSpc>
                <a:spcPct val="100000"/>
              </a:lnSpc>
              <a:spcBef>
                <a:spcPts val="0"/>
              </a:spcBef>
            </a:pPr>
            <a:r>
              <a:rPr lang="en-US" sz="3200" b="1" dirty="0">
                <a:solidFill>
                  <a:schemeClr val="accent1">
                    <a:lumMod val="75000"/>
                  </a:schemeClr>
                </a:solidFill>
                <a:latin typeface="Times New Roman" panose="02020603050405020304" pitchFamily="18" charset="0"/>
                <a:cs typeface="Times New Roman" panose="02020603050405020304" pitchFamily="18" charset="0"/>
              </a:rPr>
              <a:t>Screenshot of Candidate Page</a:t>
            </a:r>
            <a:endParaRPr lang="en-IN" sz="3200" b="1"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ED3A51B2-6D5A-EB18-1A47-5CBEBE95F8B2}"/>
              </a:ext>
            </a:extLst>
          </p:cNvPr>
          <p:cNvSpPr>
            <a:spLocks noGrp="1"/>
          </p:cNvSpPr>
          <p:nvPr>
            <p:ph type="sldNum" sz="quarter" idx="12"/>
          </p:nvPr>
        </p:nvSpPr>
        <p:spPr/>
        <p:txBody>
          <a:bodyPr/>
          <a:lstStyle/>
          <a:p>
            <a:pPr>
              <a:defRPr/>
            </a:pPr>
            <a:fld id="{815EC703-C051-410C-8BA1-62752E291E83}" type="slidenum">
              <a:rPr lang="en-US" altLang="en-US" smtClean="0"/>
              <a:pPr>
                <a:defRPr/>
              </a:pPr>
              <a:t>25</a:t>
            </a:fld>
            <a:endParaRPr lang="en-US" altLang="en-US"/>
          </a:p>
        </p:txBody>
      </p:sp>
      <p:pic>
        <p:nvPicPr>
          <p:cNvPr id="6" name="Content Placeholder 5">
            <a:extLst>
              <a:ext uri="{FF2B5EF4-FFF2-40B4-BE49-F238E27FC236}">
                <a16:creationId xmlns:a16="http://schemas.microsoft.com/office/drawing/2014/main" id="{EBB77F64-504B-05DF-AC6F-939D1A6AD8F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76400" y="955766"/>
            <a:ext cx="8582889" cy="4351337"/>
          </a:xfrm>
        </p:spPr>
      </p:pic>
    </p:spTree>
    <p:extLst>
      <p:ext uri="{BB962C8B-B14F-4D97-AF65-F5344CB8AC3E}">
        <p14:creationId xmlns:p14="http://schemas.microsoft.com/office/powerpoint/2010/main" val="2233440267"/>
      </p:ext>
    </p:extLst>
  </p:cSld>
  <p:clrMapOvr>
    <a:masterClrMapping/>
  </p:clrMapOvr>
  <p:transition spd="slow">
    <p:blinds dir="vert"/>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96311"/>
          </a:xfrm>
        </p:spPr>
        <p:txBody>
          <a:bodyPr/>
          <a:lstStyle/>
          <a:p>
            <a:r>
              <a:rPr lang="en-US" sz="3200" b="1" dirty="0">
                <a:solidFill>
                  <a:srgbClr val="0070C0"/>
                </a:solidFill>
                <a:latin typeface="Times New Roman" panose="02020603050405020304" pitchFamily="18" charset="0"/>
                <a:cs typeface="Times New Roman" panose="02020603050405020304" pitchFamily="18" charset="0"/>
              </a:rPr>
              <a:t>Internship Road Map</a:t>
            </a: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26</a:t>
            </a:fld>
            <a:endParaRPr lang="en-US" altLang="en-US"/>
          </a:p>
        </p:txBody>
      </p:sp>
      <p:graphicFrame>
        <p:nvGraphicFramePr>
          <p:cNvPr id="9" name="Content Placeholder 7">
            <a:extLst>
              <a:ext uri="{FF2B5EF4-FFF2-40B4-BE49-F238E27FC236}">
                <a16:creationId xmlns:a16="http://schemas.microsoft.com/office/drawing/2014/main" id="{97CDC9BA-091C-2CEE-198E-65B7A459DD62}"/>
              </a:ext>
            </a:extLst>
          </p:cNvPr>
          <p:cNvGraphicFramePr>
            <a:graphicFrameLocks noGrp="1"/>
          </p:cNvGraphicFramePr>
          <p:nvPr>
            <p:ph idx="1"/>
            <p:extLst>
              <p:ext uri="{D42A27DB-BD31-4B8C-83A1-F6EECF244321}">
                <p14:modId xmlns:p14="http://schemas.microsoft.com/office/powerpoint/2010/main" val="3670874585"/>
              </p:ext>
            </p:extLst>
          </p:nvPr>
        </p:nvGraphicFramePr>
        <p:xfrm>
          <a:off x="838200" y="961436"/>
          <a:ext cx="10515600" cy="402800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35674506"/>
      </p:ext>
    </p:extLst>
  </p:cSld>
  <p:clrMapOvr>
    <a:masterClrMapping/>
  </p:clrMapOvr>
  <p:transition spd="slow">
    <p:blinds dir="vert"/>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96311"/>
          </a:xfrm>
        </p:spPr>
        <p:txBody>
          <a:bodyPr/>
          <a:lstStyle/>
          <a:p>
            <a:r>
              <a:rPr lang="en-US" sz="3200" b="1" dirty="0">
                <a:solidFill>
                  <a:srgbClr val="0070C0"/>
                </a:solidFill>
                <a:latin typeface="Times New Roman" panose="02020603050405020304" pitchFamily="18" charset="0"/>
                <a:cs typeface="Times New Roman" panose="02020603050405020304" pitchFamily="18" charset="0"/>
              </a:rPr>
              <a:t>Github Link</a:t>
            </a: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27</a:t>
            </a:fld>
            <a:endParaRPr lang="en-US" altLang="en-US"/>
          </a:p>
        </p:txBody>
      </p:sp>
      <p:sp>
        <p:nvSpPr>
          <p:cNvPr id="3" name="Content Placeholder 2"/>
          <p:cNvSpPr>
            <a:spLocks noGrp="1"/>
          </p:cNvSpPr>
          <p:nvPr>
            <p:ph idx="1"/>
          </p:nvPr>
        </p:nvSpPr>
        <p:spPr>
          <a:xfrm>
            <a:off x="968823" y="1171829"/>
            <a:ext cx="10515600" cy="4351338"/>
          </a:xfrm>
        </p:spPr>
        <p:txBody>
          <a:bodyPr/>
          <a:lstStyle/>
          <a:p>
            <a:pPr marL="0" indent="0">
              <a:buNone/>
            </a:pPr>
            <a:r>
              <a:rPr lang="en-US" b="1" dirty="0">
                <a:solidFill>
                  <a:schemeClr val="tx2"/>
                </a:solidFill>
                <a:latin typeface="Calibri" panose="020F0502020204030204" pitchFamily="34" charset="0"/>
                <a:ea typeface="Calibri" panose="020F0502020204030204" pitchFamily="34" charset="0"/>
                <a:cs typeface="Calibri" panose="020F0502020204030204" pitchFamily="34" charset="0"/>
              </a:rPr>
              <a:t>https://github.com/customerservicechatbot</a:t>
            </a:r>
            <a:endParaRPr lang="en-US" dirty="0">
              <a:solidFill>
                <a:schemeClr val="tx2"/>
              </a:solidFill>
              <a:latin typeface="Calibri" panose="020F0502020204030204" pitchFamily="34" charset="0"/>
              <a:ea typeface="Calibri" panose="020F0502020204030204" pitchFamily="34" charset="0"/>
              <a:cs typeface="Calibri" panose="020F0502020204030204" pitchFamily="34" charset="0"/>
            </a:endParaRPr>
          </a:p>
          <a:p>
            <a:pPr marL="0" indent="0">
              <a:buNone/>
            </a:pPr>
            <a:endParaRPr lang="en-US" dirty="0"/>
          </a:p>
        </p:txBody>
      </p:sp>
    </p:spTree>
    <p:extLst>
      <p:ext uri="{BB962C8B-B14F-4D97-AF65-F5344CB8AC3E}">
        <p14:creationId xmlns:p14="http://schemas.microsoft.com/office/powerpoint/2010/main" val="1163375810"/>
      </p:ext>
    </p:extLst>
  </p:cSld>
  <p:clrMapOvr>
    <a:masterClrMapping/>
  </p:clrMapOvr>
  <p:transition spd="slow">
    <p:blinds dir="vert"/>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a:solidFill>
            <a:schemeClr val="accent1">
              <a:lumMod val="50000"/>
            </a:schemeClr>
          </a:solidFill>
        </p:spPr>
        <p:txBody>
          <a:bodyPr/>
          <a:lstStyle/>
          <a:p>
            <a:pPr marL="0" indent="0" algn="ctr">
              <a:buNone/>
            </a:pPr>
            <a:endParaRPr lang="en-US" sz="6600" dirty="0">
              <a:solidFill>
                <a:srgbClr val="FFFF00"/>
              </a:solidFill>
              <a:latin typeface="Times New Roman" panose="02020603050405020304" pitchFamily="18" charset="0"/>
              <a:cs typeface="Times New Roman" panose="02020603050405020304" pitchFamily="18" charset="0"/>
            </a:endParaRPr>
          </a:p>
          <a:p>
            <a:pPr marL="0" indent="0" algn="ctr">
              <a:buNone/>
            </a:pPr>
            <a:r>
              <a:rPr lang="en-US" sz="6600" dirty="0">
                <a:solidFill>
                  <a:srgbClr val="FFFF00"/>
                </a:solidFill>
                <a:latin typeface="Times New Roman" panose="02020603050405020304" pitchFamily="18" charset="0"/>
                <a:cs typeface="Times New Roman" panose="02020603050405020304" pitchFamily="18" charset="0"/>
              </a:rPr>
              <a:t>  </a:t>
            </a:r>
            <a:r>
              <a:rPr lang="en-US" sz="6600" dirty="0">
                <a:solidFill>
                  <a:schemeClr val="accent2">
                    <a:lumMod val="40000"/>
                    <a:lumOff val="60000"/>
                  </a:schemeClr>
                </a:solidFill>
                <a:latin typeface="Times New Roman" panose="02020603050405020304" pitchFamily="18" charset="0"/>
                <a:cs typeface="Times New Roman" panose="02020603050405020304" pitchFamily="18" charset="0"/>
              </a:rPr>
              <a:t>Q&amp;A</a:t>
            </a:r>
          </a:p>
          <a:p>
            <a:pPr marL="0" indent="0" algn="ctr">
              <a:buNone/>
            </a:pPr>
            <a:endParaRPr lang="en-US" sz="6600" dirty="0">
              <a:solidFill>
                <a:srgbClr val="A71180"/>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latin typeface="Times New Roman" panose="02020603050405020304" pitchFamily="18" charset="0"/>
                <a:cs typeface="Times New Roman" panose="02020603050405020304" pitchFamily="18" charset="0"/>
              </a:rPr>
              <a:pPr>
                <a:defRPr/>
              </a:pPr>
              <a:t>28</a:t>
            </a:fld>
            <a:endParaRPr lang="en-US" altLang="en-US">
              <a:latin typeface="Times New Roman" panose="02020603050405020304" pitchFamily="18" charset="0"/>
              <a:cs typeface="Times New Roman" panose="02020603050405020304" pitchFamily="18" charset="0"/>
            </a:endParaRPr>
          </a:p>
        </p:txBody>
      </p:sp>
      <p:pic>
        <p:nvPicPr>
          <p:cNvPr id="5" name="Picture 7" descr="bd04924_"/>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005253" y="2150340"/>
            <a:ext cx="2841170" cy="3832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58975439"/>
      </p:ext>
    </p:extLst>
  </p:cSld>
  <p:clrMapOvr>
    <a:masterClrMapping/>
  </p:clrMapOvr>
  <p:transition spd="slow">
    <p:blinds dir="vert"/>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547258"/>
            <a:ext cx="10515600" cy="1214846"/>
          </a:xfrm>
        </p:spPr>
        <p:txBody>
          <a:bodyPr/>
          <a:lstStyle/>
          <a:p>
            <a:pPr marL="0" indent="0" algn="ctr">
              <a:buNone/>
            </a:pPr>
            <a:r>
              <a:rPr lang="en-US" sz="6600" dirty="0">
                <a:solidFill>
                  <a:srgbClr val="A71180"/>
                </a:solidFill>
                <a:latin typeface="Times New Roman" panose="02020603050405020304" pitchFamily="18" charset="0"/>
                <a:cs typeface="Times New Roman" panose="02020603050405020304" pitchFamily="18" charset="0"/>
              </a:rPr>
              <a:t>Thank you !!</a:t>
            </a: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29</a:t>
            </a:fld>
            <a:endParaRPr lang="en-US" altLang="en-US"/>
          </a:p>
        </p:txBody>
      </p:sp>
    </p:spTree>
    <p:extLst>
      <p:ext uri="{BB962C8B-B14F-4D97-AF65-F5344CB8AC3E}">
        <p14:creationId xmlns:p14="http://schemas.microsoft.com/office/powerpoint/2010/main" val="3798440382"/>
      </p:ext>
    </p:extLst>
  </p:cSld>
  <p:clrMapOvr>
    <a:masterClrMapping/>
  </p:clrMapOvr>
  <p:transition spd="slow">
    <p:blinds dir="ver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073" y="209921"/>
            <a:ext cx="10515600" cy="509518"/>
          </a:xfrm>
        </p:spPr>
        <p:txBody>
          <a:bodyPr/>
          <a:lstStyle/>
          <a:p>
            <a:r>
              <a:rPr lang="en-US" sz="3200" b="1" dirty="0">
                <a:solidFill>
                  <a:srgbClr val="0070C0"/>
                </a:solidFill>
                <a:latin typeface="Times New Roman" panose="02020603050405020304" pitchFamily="18" charset="0"/>
                <a:cs typeface="Times New Roman" panose="02020603050405020304" pitchFamily="18" charset="0"/>
              </a:rPr>
              <a:t>About Organization</a:t>
            </a:r>
          </a:p>
        </p:txBody>
      </p:sp>
      <p:sp>
        <p:nvSpPr>
          <p:cNvPr id="3" name="Content Placeholder 2"/>
          <p:cNvSpPr>
            <a:spLocks noGrp="1"/>
          </p:cNvSpPr>
          <p:nvPr>
            <p:ph idx="1"/>
          </p:nvPr>
        </p:nvSpPr>
        <p:spPr>
          <a:xfrm>
            <a:off x="717619" y="743688"/>
            <a:ext cx="10515600" cy="4333745"/>
          </a:xfrm>
        </p:spPr>
        <p:txBody>
          <a:bodyPr/>
          <a:lstStyle/>
          <a:p>
            <a:pPr algn="just">
              <a:lnSpc>
                <a:spcPct val="100000"/>
              </a:lnSpc>
            </a:pPr>
            <a:r>
              <a:rPr lang="en-US" sz="2400" b="1" dirty="0">
                <a:latin typeface="Times New Roman" panose="02020603050405020304" pitchFamily="18" charset="0"/>
                <a:cs typeface="Times New Roman" panose="02020603050405020304" pitchFamily="18" charset="0"/>
              </a:rPr>
              <a:t>UPTOSKILLS</a:t>
            </a:r>
            <a:r>
              <a:rPr lang="en-US" sz="2400" dirty="0">
                <a:latin typeface="Times New Roman" panose="02020603050405020304" pitchFamily="18" charset="0"/>
                <a:cs typeface="Times New Roman" panose="02020603050405020304" pitchFamily="18" charset="0"/>
              </a:rPr>
              <a:t> is one of India's largest Skill-Tech companies, focused on providing free skill development programs to students and professionals. Founded in 2015, the organization has trained over 1.2 million individuals and collaborated with more than 10,000 colleges. Their mission is to empower youth with industry-relevant skills for successful careers through innovative and accessible learning solutions.</a:t>
            </a:r>
          </a:p>
          <a:p>
            <a:pPr marL="0" indent="0" algn="just">
              <a:lnSpc>
                <a:spcPct val="100000"/>
              </a:lnSpc>
              <a:buNone/>
            </a:pPr>
            <a:r>
              <a:rPr lang="en-US" sz="2400" b="1" dirty="0">
                <a:latin typeface="Times New Roman" panose="02020603050405020304" pitchFamily="18" charset="0"/>
                <a:cs typeface="Times New Roman" panose="02020603050405020304" pitchFamily="18" charset="0"/>
              </a:rPr>
              <a:t>   Products &amp; Services:</a:t>
            </a:r>
          </a:p>
          <a:p>
            <a:pPr algn="just">
              <a:lnSpc>
                <a:spcPct val="100000"/>
              </a:lnSpc>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Skill Development &amp; Certification Courses</a:t>
            </a:r>
            <a:r>
              <a:rPr lang="en-US" sz="2400" dirty="0">
                <a:latin typeface="Times New Roman" panose="02020603050405020304" pitchFamily="18" charset="0"/>
                <a:cs typeface="Times New Roman" panose="02020603050405020304" pitchFamily="18" charset="0"/>
              </a:rPr>
              <a:t>: Offers both technical and non-technical training.</a:t>
            </a:r>
          </a:p>
          <a:p>
            <a:pPr algn="just">
              <a:lnSpc>
                <a:spcPct val="100000"/>
              </a:lnSpc>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On/Off Campus Training &amp; Placement</a:t>
            </a:r>
            <a:r>
              <a:rPr lang="en-US" sz="2400" dirty="0">
                <a:latin typeface="Times New Roman" panose="02020603050405020304" pitchFamily="18" charset="0"/>
                <a:cs typeface="Times New Roman" panose="02020603050405020304" pitchFamily="18" charset="0"/>
              </a:rPr>
              <a:t>: Provides training programs that prepare students for job opportunities.</a:t>
            </a:r>
          </a:p>
          <a:p>
            <a:pPr>
              <a:lnSpc>
                <a:spcPct val="100000"/>
              </a:lnSpc>
            </a:pPr>
            <a:endParaRPr lang="en-US" sz="24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3</a:t>
            </a:fld>
            <a:endParaRPr lang="en-US" altLang="en-US"/>
          </a:p>
        </p:txBody>
      </p:sp>
    </p:spTree>
    <p:extLst>
      <p:ext uri="{BB962C8B-B14F-4D97-AF65-F5344CB8AC3E}">
        <p14:creationId xmlns:p14="http://schemas.microsoft.com/office/powerpoint/2010/main" val="816428933"/>
      </p:ext>
    </p:extLst>
  </p:cSld>
  <p:clrMapOvr>
    <a:masterClrMapping/>
  </p:clrMapOvr>
  <p:transition spd="slow">
    <p:blinds dir="ver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0D46AB-9F75-2371-1BF3-95C0293A5F5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AF75302-A44F-629E-E8F6-02F8EBC84FC9}"/>
              </a:ext>
            </a:extLst>
          </p:cNvPr>
          <p:cNvSpPr>
            <a:spLocks noGrp="1"/>
          </p:cNvSpPr>
          <p:nvPr>
            <p:ph type="title"/>
          </p:nvPr>
        </p:nvSpPr>
        <p:spPr>
          <a:xfrm>
            <a:off x="396073" y="226961"/>
            <a:ext cx="10515600" cy="509518"/>
          </a:xfrm>
        </p:spPr>
        <p:txBody>
          <a:bodyPr/>
          <a:lstStyle/>
          <a:p>
            <a:r>
              <a:rPr lang="en-US" sz="3200" b="1" dirty="0">
                <a:solidFill>
                  <a:srgbClr val="0070C0"/>
                </a:solidFill>
                <a:latin typeface="Times New Roman" panose="02020603050405020304" pitchFamily="18" charset="0"/>
                <a:cs typeface="Times New Roman" panose="02020603050405020304" pitchFamily="18" charset="0"/>
              </a:rPr>
              <a:t>About Organization</a:t>
            </a:r>
          </a:p>
        </p:txBody>
      </p:sp>
      <p:sp>
        <p:nvSpPr>
          <p:cNvPr id="3" name="Content Placeholder 2">
            <a:extLst>
              <a:ext uri="{FF2B5EF4-FFF2-40B4-BE49-F238E27FC236}">
                <a16:creationId xmlns:a16="http://schemas.microsoft.com/office/drawing/2014/main" id="{45E14FFE-6471-2A02-97BE-EC28F36F7285}"/>
              </a:ext>
            </a:extLst>
          </p:cNvPr>
          <p:cNvSpPr>
            <a:spLocks noGrp="1"/>
          </p:cNvSpPr>
          <p:nvPr>
            <p:ph idx="1"/>
          </p:nvPr>
        </p:nvSpPr>
        <p:spPr>
          <a:xfrm>
            <a:off x="838200" y="904462"/>
            <a:ext cx="10515600" cy="4333745"/>
          </a:xfrm>
        </p:spPr>
        <p:txBody>
          <a:bodyPr/>
          <a:lstStyle/>
          <a:p>
            <a:pPr marL="0" marR="0" lvl="0" indent="0" algn="just" defTabSz="914400" rtl="0" eaLnBrk="0" fontAlgn="base" latinLnBrk="0" hangingPunct="0">
              <a:lnSpc>
                <a:spcPct val="100000"/>
              </a:lnSpc>
              <a:spcBef>
                <a:spcPct val="0"/>
              </a:spcBef>
              <a:spcAft>
                <a:spcPct val="0"/>
              </a:spcAft>
              <a:buClrTx/>
              <a:buSzTx/>
              <a:buNone/>
              <a:tabLst/>
            </a:pPr>
            <a:endPar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Entrepreneurship Programs</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Focuses on empowering rural areas through skill-based entrepreneurship.</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Corporate Training &amp; Brand Awareness Campaigns</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Supports businesses in upskilling</a:t>
            </a:r>
            <a:r>
              <a:rPr lang="en-US" altLang="en-US" sz="2400" dirty="0">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employees and increasing brand presence. </a:t>
            </a:r>
          </a:p>
          <a:p>
            <a:pPr marL="0" marR="0" lvl="0" indent="0" algn="just" defTabSz="914400" rtl="0" eaLnBrk="0" fontAlgn="base" latinLnBrk="0" hangingPunct="0">
              <a:lnSpc>
                <a:spcPct val="100000"/>
              </a:lnSpc>
              <a:spcBef>
                <a:spcPct val="0"/>
              </a:spcBef>
              <a:spcAft>
                <a:spcPct val="0"/>
              </a:spcAft>
              <a:buClrTx/>
              <a:buSzTx/>
              <a:buNone/>
              <a:tabLst/>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None/>
              <a:tabLst/>
            </a:pPr>
            <a:r>
              <a:rPr lang="en-IN" sz="2400" b="1" dirty="0">
                <a:latin typeface="Times New Roman" panose="02020603050405020304" pitchFamily="18" charset="0"/>
                <a:cs typeface="Times New Roman" panose="02020603050405020304" pitchFamily="18" charset="0"/>
              </a:rPr>
              <a:t>Clients &amp; Impact:</a:t>
            </a:r>
            <a:endPar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UPTOSKILLS has placed over 76,000 students in various industries and provided 1,321+ internship opportunities. The company works closely with academic institutions and businesses to bridge the gap between education and employment.</a:t>
            </a:r>
          </a:p>
          <a:p>
            <a:pPr algn="just">
              <a:lnSpc>
                <a:spcPct val="100000"/>
              </a:lnSpc>
            </a:pPr>
            <a:endParaRPr lang="en-US" sz="2400" dirty="0">
              <a:latin typeface="Times New Roman" panose="02020603050405020304" pitchFamily="18" charset="0"/>
              <a:cs typeface="Times New Roman" panose="02020603050405020304" pitchFamily="18" charset="0"/>
            </a:endParaRPr>
          </a:p>
          <a:p>
            <a:pPr algn="just">
              <a:lnSpc>
                <a:spcPct val="100000"/>
              </a:lnSpc>
              <a:spcBef>
                <a:spcPct val="0"/>
              </a:spcBef>
            </a:pPr>
            <a:endPar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DE1314F2-AC59-66DB-815E-96356A36ED26}"/>
              </a:ext>
            </a:extLst>
          </p:cNvPr>
          <p:cNvSpPr>
            <a:spLocks noGrp="1"/>
          </p:cNvSpPr>
          <p:nvPr>
            <p:ph type="sldNum" sz="quarter" idx="12"/>
          </p:nvPr>
        </p:nvSpPr>
        <p:spPr/>
        <p:txBody>
          <a:bodyPr/>
          <a:lstStyle/>
          <a:p>
            <a:pPr>
              <a:defRPr/>
            </a:pPr>
            <a:fld id="{815EC703-C051-410C-8BA1-62752E291E83}" type="slidenum">
              <a:rPr lang="en-US" altLang="en-US" smtClean="0"/>
              <a:pPr>
                <a:defRPr/>
              </a:pPr>
              <a:t>4</a:t>
            </a:fld>
            <a:endParaRPr lang="en-US" altLang="en-US"/>
          </a:p>
        </p:txBody>
      </p:sp>
    </p:spTree>
    <p:extLst>
      <p:ext uri="{BB962C8B-B14F-4D97-AF65-F5344CB8AC3E}">
        <p14:creationId xmlns:p14="http://schemas.microsoft.com/office/powerpoint/2010/main" val="1021444507"/>
      </p:ext>
    </p:extLst>
  </p:cSld>
  <p:clrMapOvr>
    <a:masterClrMapping/>
  </p:clrMapOvr>
  <p:transition spd="slow">
    <p:blinds dir="ver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073" y="255289"/>
            <a:ext cx="10515600" cy="819241"/>
          </a:xfrm>
        </p:spPr>
        <p:txBody>
          <a:bodyPr/>
          <a:lstStyle/>
          <a:p>
            <a:r>
              <a:rPr lang="en-IN" sz="3200" b="1" dirty="0">
                <a:solidFill>
                  <a:schemeClr val="accent1">
                    <a:lumMod val="75000"/>
                  </a:schemeClr>
                </a:solidFill>
                <a:latin typeface="Times New Roman" panose="02020603050405020304" pitchFamily="18" charset="0"/>
                <a:cs typeface="Times New Roman" panose="02020603050405020304" pitchFamily="18" charset="0"/>
              </a:rPr>
              <a:t>Working domain </a:t>
            </a:r>
          </a:p>
        </p:txBody>
      </p:sp>
      <p:sp>
        <p:nvSpPr>
          <p:cNvPr id="3" name="Content Placeholder 2"/>
          <p:cNvSpPr>
            <a:spLocks noGrp="1"/>
          </p:cNvSpPr>
          <p:nvPr>
            <p:ph idx="1"/>
          </p:nvPr>
        </p:nvSpPr>
        <p:spPr>
          <a:xfrm>
            <a:off x="636723" y="983400"/>
            <a:ext cx="11250477" cy="4133068"/>
          </a:xfrm>
        </p:spPr>
        <p:txBody>
          <a:bodyPr/>
          <a:lstStyle/>
          <a:p>
            <a:pPr marL="0" indent="0" algn="just">
              <a:lnSpc>
                <a:spcPct val="100000"/>
              </a:lnSpc>
              <a:buNone/>
            </a:pPr>
            <a:r>
              <a:rPr lang="en-US" sz="2400" dirty="0">
                <a:latin typeface="Times New Roman" panose="02020603050405020304" pitchFamily="18" charset="0"/>
                <a:cs typeface="Times New Roman" panose="02020603050405020304" pitchFamily="18" charset="0"/>
              </a:rPr>
              <a:t>In the internship at </a:t>
            </a:r>
            <a:r>
              <a:rPr lang="en-US" sz="2400" dirty="0" err="1">
                <a:latin typeface="Times New Roman" panose="02020603050405020304" pitchFamily="18" charset="0"/>
                <a:cs typeface="Times New Roman" panose="02020603050405020304" pitchFamily="18" charset="0"/>
              </a:rPr>
              <a:t>UptoSkills</a:t>
            </a:r>
            <a:r>
              <a:rPr lang="en-US" sz="2400" dirty="0">
                <a:latin typeface="Times New Roman" panose="02020603050405020304" pitchFamily="18" charset="0"/>
                <a:cs typeface="Times New Roman" panose="02020603050405020304" pitchFamily="18" charset="0"/>
              </a:rPr>
              <a:t> Tech Foundation in the Web Development domain, We will work on various aspects of website creation and maintenance, gaining hands-on experience in coding,  and design.</a:t>
            </a:r>
          </a:p>
          <a:p>
            <a:pPr algn="just">
              <a:lnSpc>
                <a:spcPct val="100000"/>
              </a:lnSpc>
            </a:pPr>
            <a:r>
              <a:rPr lang="en-US" sz="2400" b="1" dirty="0">
                <a:latin typeface="Times New Roman" panose="02020603050405020304" pitchFamily="18" charset="0"/>
                <a:cs typeface="Times New Roman" panose="02020603050405020304" pitchFamily="18" charset="0"/>
              </a:rPr>
              <a:t>Technology we will be using are: </a:t>
            </a:r>
          </a:p>
          <a:p>
            <a:pPr marL="0" indent="0" algn="just">
              <a:lnSpc>
                <a:spcPct val="100000"/>
              </a:lnSpc>
              <a:buNone/>
            </a:pPr>
            <a:r>
              <a:rPr lang="en-US" sz="2400" dirty="0">
                <a:latin typeface="Times New Roman" panose="02020603050405020304" pitchFamily="18" charset="0"/>
                <a:cs typeface="Times New Roman" panose="02020603050405020304" pitchFamily="18" charset="0"/>
              </a:rPr>
              <a:t>      Frontend Development – HTML, CSS, JavaScript, and frameworks.</a:t>
            </a:r>
          </a:p>
          <a:p>
            <a:pPr marL="0" indent="0" algn="just">
              <a:lnSpc>
                <a:spcPct val="100000"/>
              </a:lnSpc>
              <a:buNone/>
            </a:pPr>
            <a:r>
              <a:rPr lang="en-US" sz="2400" dirty="0">
                <a:latin typeface="Times New Roman" panose="02020603050405020304" pitchFamily="18" charset="0"/>
                <a:cs typeface="Times New Roman" panose="02020603050405020304" pitchFamily="18" charset="0"/>
              </a:rPr>
              <a:t>      Backend Development – Node.js, Python, Ruby or PHP for server-side logic.</a:t>
            </a:r>
          </a:p>
          <a:p>
            <a:pPr algn="just">
              <a:lnSpc>
                <a:spcPct val="100000"/>
              </a:lnSpc>
            </a:pPr>
            <a:r>
              <a:rPr lang="en-US" sz="2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Importance of Web Development in the Industry:</a:t>
            </a:r>
          </a:p>
          <a:p>
            <a:pPr marL="0" indent="0" algn="just">
              <a:lnSpc>
                <a:spcPct val="100000"/>
              </a:lnSpc>
              <a:buNone/>
            </a:pPr>
            <a:r>
              <a:rPr lang="en-US" sz="2400" dirty="0">
                <a:latin typeface="Times New Roman" panose="02020603050405020304" pitchFamily="18" charset="0"/>
                <a:cs typeface="Times New Roman" panose="02020603050405020304" pitchFamily="18" charset="0"/>
              </a:rPr>
              <a:t>      Business Growth: A strong web presence helps businesses reach wider audiences.  </a:t>
            </a:r>
          </a:p>
          <a:p>
            <a:pPr marL="0" indent="0" algn="just">
              <a:lnSpc>
                <a:spcPct val="100000"/>
              </a:lnSpc>
              <a:buNone/>
            </a:pPr>
            <a:r>
              <a:rPr lang="en-US" sz="2400" dirty="0">
                <a:latin typeface="Times New Roman" panose="02020603050405020304" pitchFamily="18" charset="0"/>
                <a:cs typeface="Times New Roman" panose="02020603050405020304" pitchFamily="18" charset="0"/>
              </a:rPr>
              <a:t>      User Experience: A well-designed website improves engagement and conversion</a:t>
            </a:r>
          </a:p>
          <a:p>
            <a:pPr marL="0" indent="0" algn="just">
              <a:lnSpc>
                <a:spcPct val="100000"/>
              </a:lnSpc>
              <a:buNone/>
            </a:pPr>
            <a:r>
              <a:rPr lang="en-US" sz="2400" dirty="0">
                <a:latin typeface="Times New Roman" panose="02020603050405020304" pitchFamily="18" charset="0"/>
                <a:cs typeface="Times New Roman" panose="02020603050405020304" pitchFamily="18" charset="0"/>
              </a:rPr>
              <a:t>                                  rates. </a:t>
            </a:r>
            <a:endParaRPr lang="en-IN" sz="24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5</a:t>
            </a:fld>
            <a:endParaRPr lang="en-US" altLang="en-US"/>
          </a:p>
        </p:txBody>
      </p:sp>
    </p:spTree>
    <p:extLst>
      <p:ext uri="{BB962C8B-B14F-4D97-AF65-F5344CB8AC3E}">
        <p14:creationId xmlns:p14="http://schemas.microsoft.com/office/powerpoint/2010/main" val="103887700"/>
      </p:ext>
    </p:extLst>
  </p:cSld>
  <p:clrMapOvr>
    <a:masterClrMapping/>
  </p:clrMapOvr>
  <p:transition spd="slow">
    <p:blinds dir="ver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9241"/>
          </a:xfrm>
        </p:spPr>
        <p:txBody>
          <a:bodyPr/>
          <a:lstStyle/>
          <a:p>
            <a:r>
              <a:rPr lang="en-IN" sz="3200" b="1" dirty="0">
                <a:solidFill>
                  <a:schemeClr val="accent1">
                    <a:lumMod val="75000"/>
                  </a:schemeClr>
                </a:solidFill>
                <a:latin typeface="Times New Roman" panose="02020603050405020304" pitchFamily="18" charset="0"/>
                <a:cs typeface="Times New Roman" panose="02020603050405020304" pitchFamily="18" charset="0"/>
              </a:rPr>
              <a:t>About your team and reporting Manager</a:t>
            </a:r>
          </a:p>
        </p:txBody>
      </p:sp>
      <p:sp>
        <p:nvSpPr>
          <p:cNvPr id="3" name="Content Placeholder 2"/>
          <p:cNvSpPr>
            <a:spLocks noGrp="1"/>
          </p:cNvSpPr>
          <p:nvPr>
            <p:ph idx="1"/>
          </p:nvPr>
        </p:nvSpPr>
        <p:spPr>
          <a:xfrm>
            <a:off x="838200" y="1184367"/>
            <a:ext cx="10515600" cy="4058194"/>
          </a:xfrm>
        </p:spPr>
        <p:txBody>
          <a:bodyPr/>
          <a:lstStyle/>
          <a:p>
            <a:pPr algn="just">
              <a:lnSpc>
                <a:spcPct val="100000"/>
              </a:lnSpc>
            </a:pPr>
            <a:r>
              <a:rPr lang="en-US" sz="2400" dirty="0">
                <a:latin typeface="Times New Roman" panose="02020603050405020304" pitchFamily="18" charset="0"/>
                <a:cs typeface="Times New Roman" panose="02020603050405020304" pitchFamily="18" charset="0"/>
              </a:rPr>
              <a:t>Our team consist of 26 members, which is divided into two sub groups.</a:t>
            </a:r>
          </a:p>
          <a:p>
            <a:pPr algn="just">
              <a:lnSpc>
                <a:spcPct val="100000"/>
              </a:lnSpc>
            </a:pPr>
            <a:r>
              <a:rPr lang="en-US" sz="2400" dirty="0">
                <a:latin typeface="Times New Roman" panose="02020603050405020304" pitchFamily="18" charset="0"/>
                <a:cs typeface="Times New Roman" panose="02020603050405020304" pitchFamily="18" charset="0"/>
              </a:rPr>
              <a:t>Our team has one main team leader. One sub group is led by the main team leader and another group  by the sub group leader.</a:t>
            </a:r>
          </a:p>
          <a:p>
            <a:pPr algn="just">
              <a:lnSpc>
                <a:spcPct val="100000"/>
              </a:lnSpc>
            </a:pPr>
            <a:r>
              <a:rPr lang="en-US" sz="2400" dirty="0">
                <a:latin typeface="Times New Roman" panose="02020603050405020304" pitchFamily="18" charset="0"/>
                <a:cs typeface="Times New Roman" panose="02020603050405020304" pitchFamily="18" charset="0"/>
              </a:rPr>
              <a:t>We all work on the tasks assigned by the respective team leaders and complete the tasks within the given deadline.</a:t>
            </a:r>
          </a:p>
          <a:p>
            <a:pPr algn="just">
              <a:lnSpc>
                <a:spcPct val="100000"/>
              </a:lnSpc>
            </a:pPr>
            <a:r>
              <a:rPr lang="en-US" sz="2400" dirty="0">
                <a:latin typeface="Times New Roman" panose="02020603050405020304" pitchFamily="18" charset="0"/>
                <a:cs typeface="Times New Roman" panose="02020603050405020304" pitchFamily="18" charset="0"/>
              </a:rPr>
              <a:t>Our reporting  manager is Mr. Shivam Agarwal </a:t>
            </a:r>
          </a:p>
          <a:p>
            <a:pPr algn="just">
              <a:lnSpc>
                <a:spcPct val="100000"/>
              </a:lnSpc>
            </a:pPr>
            <a:r>
              <a:rPr lang="en-US" sz="2400" dirty="0">
                <a:latin typeface="Times New Roman" panose="02020603050405020304" pitchFamily="18" charset="0"/>
                <a:cs typeface="Times New Roman" panose="02020603050405020304" pitchFamily="18" charset="0"/>
              </a:rPr>
              <a:t>Working on Human Resource Management Software</a:t>
            </a:r>
            <a:endParaRPr lang="en-IN" sz="24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6</a:t>
            </a:fld>
            <a:endParaRPr lang="en-US" altLang="en-US"/>
          </a:p>
        </p:txBody>
      </p:sp>
    </p:spTree>
    <p:extLst>
      <p:ext uri="{BB962C8B-B14F-4D97-AF65-F5344CB8AC3E}">
        <p14:creationId xmlns:p14="http://schemas.microsoft.com/office/powerpoint/2010/main" val="2038055882"/>
      </p:ext>
    </p:extLst>
  </p:cSld>
  <p:clrMapOvr>
    <a:masterClrMapping/>
  </p:clrMapOvr>
  <p:transition spd="slow">
    <p:blinds dir="ver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5976" y="217852"/>
            <a:ext cx="10515600" cy="819241"/>
          </a:xfrm>
        </p:spPr>
        <p:txBody>
          <a:bodyPr/>
          <a:lstStyle/>
          <a:p>
            <a:r>
              <a:rPr lang="en-IN" sz="3200" b="1" dirty="0">
                <a:solidFill>
                  <a:schemeClr val="accent1">
                    <a:lumMod val="75000"/>
                  </a:schemeClr>
                </a:solidFill>
                <a:latin typeface="Times New Roman" panose="02020603050405020304" pitchFamily="18" charset="0"/>
                <a:cs typeface="Times New Roman" panose="02020603050405020304" pitchFamily="18" charset="0"/>
              </a:rPr>
              <a:t>Challenges Faced in Internship</a:t>
            </a:r>
          </a:p>
        </p:txBody>
      </p:sp>
      <p:sp>
        <p:nvSpPr>
          <p:cNvPr id="3" name="Content Placeholder 2"/>
          <p:cNvSpPr>
            <a:spLocks noGrp="1"/>
          </p:cNvSpPr>
          <p:nvPr>
            <p:ph idx="1"/>
          </p:nvPr>
        </p:nvSpPr>
        <p:spPr>
          <a:xfrm>
            <a:off x="617137" y="923110"/>
            <a:ext cx="10515600" cy="4058194"/>
          </a:xfrm>
        </p:spPr>
        <p:txBody>
          <a:bodyPr/>
          <a:lstStyle/>
          <a:p>
            <a:pPr algn="just">
              <a:lnSpc>
                <a:spcPct val="100000"/>
              </a:lnSpc>
              <a:buFont typeface="Arial" panose="020B0604020202020204" pitchFamily="34" charset="0"/>
              <a:buChar char="•"/>
            </a:pPr>
            <a:endParaRPr lang="en-US" sz="2400" b="1" dirty="0">
              <a:latin typeface="Times New Roman" panose="02020603050405020304" pitchFamily="18" charset="0"/>
              <a:cs typeface="Times New Roman" panose="02020603050405020304" pitchFamily="18" charset="0"/>
            </a:endParaRPr>
          </a:p>
          <a:p>
            <a:pPr algn="just">
              <a:lnSpc>
                <a:spcPct val="100000"/>
              </a:lnSpc>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Limited Openings</a:t>
            </a:r>
            <a:r>
              <a:rPr lang="en-US" sz="2400" dirty="0">
                <a:latin typeface="Times New Roman" panose="02020603050405020304" pitchFamily="18" charset="0"/>
                <a:cs typeface="Times New Roman" panose="02020603050405020304" pitchFamily="18" charset="0"/>
              </a:rPr>
              <a:t>: Government internships may have fewer openings compared to private firms. Many positions are not widely advertised.</a:t>
            </a:r>
          </a:p>
          <a:p>
            <a:pPr algn="just">
              <a:lnSpc>
                <a:spcPct val="100000"/>
              </a:lnSpc>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Complex Application Process</a:t>
            </a:r>
            <a:r>
              <a:rPr lang="en-US" sz="2400" dirty="0">
                <a:latin typeface="Times New Roman" panose="02020603050405020304" pitchFamily="18" charset="0"/>
                <a:cs typeface="Times New Roman" panose="02020603050405020304" pitchFamily="18" charset="0"/>
              </a:rPr>
              <a:t>: Applications often require multiple forms, approvals, and background checks.</a:t>
            </a:r>
          </a:p>
          <a:p>
            <a:pPr algn="just">
              <a:lnSpc>
                <a:spcPct val="100000"/>
              </a:lnSpc>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Competitive Selection</a:t>
            </a:r>
            <a:r>
              <a:rPr lang="en-US" sz="2400" dirty="0">
                <a:latin typeface="Times New Roman" panose="02020603050405020304" pitchFamily="18" charset="0"/>
                <a:cs typeface="Times New Roman" panose="02020603050405020304" pitchFamily="18" charset="0"/>
              </a:rPr>
              <a:t>: Government portals attract numerous applicants due to credibility and resume value.</a:t>
            </a:r>
          </a:p>
          <a:p>
            <a:pPr algn="just">
              <a:lnSpc>
                <a:spcPct val="100000"/>
              </a:lnSpc>
            </a:pPr>
            <a:endParaRPr lang="en-IN" sz="2400" dirty="0">
              <a:latin typeface="Times New Roman" panose="02020603050405020304" pitchFamily="18" charset="0"/>
              <a:cs typeface="Times New Roman" panose="02020603050405020304" pitchFamily="18" charset="0"/>
            </a:endParaRPr>
          </a:p>
          <a:p>
            <a:pPr algn="just">
              <a:lnSpc>
                <a:spcPct val="100000"/>
              </a:lnSpc>
            </a:pPr>
            <a:endParaRPr lang="en-IN" sz="2400" dirty="0">
              <a:latin typeface="Times New Roman" panose="02020603050405020304" pitchFamily="18" charset="0"/>
              <a:cs typeface="Times New Roman" panose="02020603050405020304" pitchFamily="18" charset="0"/>
            </a:endParaRPr>
          </a:p>
          <a:p>
            <a:pPr algn="just">
              <a:lnSpc>
                <a:spcPct val="100000"/>
              </a:lnSpc>
            </a:pPr>
            <a:endParaRPr lang="en-IN" sz="24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7</a:t>
            </a:fld>
            <a:endParaRPr lang="en-US" altLang="en-US"/>
          </a:p>
        </p:txBody>
      </p:sp>
    </p:spTree>
    <p:extLst>
      <p:ext uri="{BB962C8B-B14F-4D97-AF65-F5344CB8AC3E}">
        <p14:creationId xmlns:p14="http://schemas.microsoft.com/office/powerpoint/2010/main" val="2206842332"/>
      </p:ext>
    </p:extLst>
  </p:cSld>
  <p:clrMapOvr>
    <a:masterClrMapping/>
  </p:clrMapOvr>
  <p:transition spd="slow">
    <p:blinds dir="ver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85003"/>
            <a:ext cx="10515600" cy="819241"/>
          </a:xfrm>
        </p:spPr>
        <p:txBody>
          <a:bodyPr/>
          <a:lstStyle/>
          <a:p>
            <a:r>
              <a:rPr lang="en-IN" sz="3200" b="1" dirty="0">
                <a:solidFill>
                  <a:schemeClr val="accent1">
                    <a:lumMod val="75000"/>
                  </a:schemeClr>
                </a:solidFill>
                <a:latin typeface="Times New Roman" panose="02020603050405020304" pitchFamily="18" charset="0"/>
                <a:cs typeface="Times New Roman" panose="02020603050405020304" pitchFamily="18" charset="0"/>
              </a:rPr>
              <a:t>Objectives of the work</a:t>
            </a:r>
          </a:p>
        </p:txBody>
      </p:sp>
      <p:sp>
        <p:nvSpPr>
          <p:cNvPr id="3" name="Content Placeholder 2"/>
          <p:cNvSpPr>
            <a:spLocks noGrp="1"/>
          </p:cNvSpPr>
          <p:nvPr>
            <p:ph idx="1"/>
          </p:nvPr>
        </p:nvSpPr>
        <p:spPr>
          <a:xfrm>
            <a:off x="838200" y="1184367"/>
            <a:ext cx="10515600" cy="4058194"/>
          </a:xfrm>
        </p:spPr>
        <p:txBody>
          <a:bodyPr/>
          <a:lstStyle/>
          <a:p>
            <a:pPr>
              <a:lnSpc>
                <a:spcPct val="100000"/>
              </a:lnSpc>
            </a:pPr>
            <a:r>
              <a:rPr lang="en-US" sz="2400" dirty="0">
                <a:latin typeface="Times New Roman" panose="02020603050405020304" pitchFamily="18" charset="0"/>
                <a:cs typeface="Times New Roman" panose="02020603050405020304" pitchFamily="18" charset="0"/>
              </a:rPr>
              <a:t>Analyze and evaluate the structure of an HRMS webpage.</a:t>
            </a:r>
          </a:p>
          <a:p>
            <a:pPr>
              <a:lnSpc>
                <a:spcPct val="100000"/>
              </a:lnSpc>
            </a:pPr>
            <a:r>
              <a:rPr lang="en-US" sz="2400" dirty="0">
                <a:latin typeface="Times New Roman" panose="02020603050405020304" pitchFamily="18" charset="0"/>
                <a:cs typeface="Times New Roman" panose="02020603050405020304" pitchFamily="18" charset="0"/>
              </a:rPr>
              <a:t>Assess the design and user experience.</a:t>
            </a:r>
          </a:p>
          <a:p>
            <a:pPr>
              <a:lnSpc>
                <a:spcPct val="100000"/>
              </a:lnSpc>
            </a:pPr>
            <a:r>
              <a:rPr lang="en-US" sz="2400" dirty="0">
                <a:latin typeface="Times New Roman" panose="02020603050405020304" pitchFamily="18" charset="0"/>
                <a:cs typeface="Times New Roman" panose="02020603050405020304" pitchFamily="18" charset="0"/>
              </a:rPr>
              <a:t>Understand the functionalities and features.</a:t>
            </a:r>
          </a:p>
          <a:p>
            <a:pPr>
              <a:lnSpc>
                <a:spcPct val="100000"/>
              </a:lnSpc>
            </a:pPr>
            <a:r>
              <a:rPr lang="en-US" sz="2400" dirty="0">
                <a:latin typeface="Times New Roman" panose="02020603050405020304" pitchFamily="18" charset="0"/>
                <a:cs typeface="Times New Roman" panose="02020603050405020304" pitchFamily="18" charset="0"/>
              </a:rPr>
              <a:t>Identify areas for improvement and propose enhancements.</a:t>
            </a:r>
            <a:endParaRPr lang="en-IN" sz="24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8</a:t>
            </a:fld>
            <a:endParaRPr lang="en-US" altLang="en-US"/>
          </a:p>
        </p:txBody>
      </p:sp>
    </p:spTree>
    <p:extLst>
      <p:ext uri="{BB962C8B-B14F-4D97-AF65-F5344CB8AC3E}">
        <p14:creationId xmlns:p14="http://schemas.microsoft.com/office/powerpoint/2010/main" val="3432951823"/>
      </p:ext>
    </p:extLst>
  </p:cSld>
  <p:clrMapOvr>
    <a:masterClrMapping/>
  </p:clrMapOvr>
  <p:transition spd="slow">
    <p:blinds dir="ver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9241"/>
          </a:xfrm>
        </p:spPr>
        <p:txBody>
          <a:bodyPr/>
          <a:lstStyle/>
          <a:p>
            <a:pPr marL="152400" algn="just">
              <a:lnSpc>
                <a:spcPct val="100000"/>
              </a:lnSpc>
              <a:spcBef>
                <a:spcPts val="0"/>
              </a:spcBef>
            </a:pPr>
            <a:r>
              <a:rPr lang="en-IN" sz="3200" b="1" dirty="0">
                <a:solidFill>
                  <a:schemeClr val="accent1">
                    <a:lumMod val="75000"/>
                  </a:schemeClr>
                </a:solidFill>
                <a:latin typeface="Times New Roman" panose="02020603050405020304" pitchFamily="18" charset="0"/>
                <a:cs typeface="Times New Roman" panose="02020603050405020304" pitchFamily="18" charset="0"/>
              </a:rPr>
              <a:t>Literature Review</a:t>
            </a:r>
          </a:p>
        </p:txBody>
      </p:sp>
      <p:sp>
        <p:nvSpPr>
          <p:cNvPr id="3" name="Content Placeholder 2"/>
          <p:cNvSpPr>
            <a:spLocks noGrp="1"/>
          </p:cNvSpPr>
          <p:nvPr>
            <p:ph idx="1"/>
          </p:nvPr>
        </p:nvSpPr>
        <p:spPr>
          <a:xfrm>
            <a:off x="838200" y="1184367"/>
            <a:ext cx="10515600" cy="4058194"/>
          </a:xfrm>
        </p:spPr>
        <p:txBody>
          <a:bodyPr/>
          <a:lstStyle/>
          <a:p>
            <a:r>
              <a:rPr lang="en-US" sz="2400" dirty="0">
                <a:latin typeface="Times New Roman" panose="02020603050405020304" pitchFamily="18" charset="0"/>
                <a:cs typeface="Times New Roman" panose="02020603050405020304" pitchFamily="18" charset="0"/>
              </a:rPr>
              <a:t>Research on modern </a:t>
            </a:r>
            <a:r>
              <a:rPr lang="en-US" sz="2400" b="1" dirty="0">
                <a:latin typeface="Times New Roman" panose="02020603050405020304" pitchFamily="18" charset="0"/>
                <a:cs typeface="Times New Roman" panose="02020603050405020304" pitchFamily="18" charset="0"/>
              </a:rPr>
              <a:t>HRMS software trends</a:t>
            </a:r>
            <a:r>
              <a:rPr lang="en-US" sz="2400" dirty="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Study of </a:t>
            </a:r>
            <a:r>
              <a:rPr lang="en-US" sz="2400" b="1" dirty="0">
                <a:latin typeface="Times New Roman" panose="02020603050405020304" pitchFamily="18" charset="0"/>
                <a:cs typeface="Times New Roman" panose="02020603050405020304" pitchFamily="18" charset="0"/>
              </a:rPr>
              <a:t>UI/UX best practices</a:t>
            </a:r>
            <a:r>
              <a:rPr lang="en-US" sz="2400" dirty="0">
                <a:latin typeface="Times New Roman" panose="02020603050405020304" pitchFamily="18" charset="0"/>
                <a:cs typeface="Times New Roman" panose="02020603050405020304" pitchFamily="18" charset="0"/>
              </a:rPr>
              <a:t> for HR management platforms.</a:t>
            </a:r>
          </a:p>
          <a:p>
            <a:r>
              <a:rPr lang="en-US" sz="2400" dirty="0">
                <a:latin typeface="Times New Roman" panose="02020603050405020304" pitchFamily="18" charset="0"/>
                <a:cs typeface="Times New Roman" panose="02020603050405020304" pitchFamily="18" charset="0"/>
              </a:rPr>
              <a:t>Comparison with existing HRMS solutions to evaluate </a:t>
            </a:r>
            <a:r>
              <a:rPr lang="en-US" sz="2400" b="1" dirty="0">
                <a:latin typeface="Times New Roman" panose="02020603050405020304" pitchFamily="18" charset="0"/>
                <a:cs typeface="Times New Roman" panose="02020603050405020304" pitchFamily="18" charset="0"/>
              </a:rPr>
              <a:t>strengths and gaps</a:t>
            </a:r>
            <a:r>
              <a:rPr lang="en-US" sz="2400" dirty="0">
                <a:latin typeface="Times New Roman" panose="02020603050405020304" pitchFamily="18" charset="0"/>
                <a:cs typeface="Times New Roman" panose="02020603050405020304" pitchFamily="18" charset="0"/>
              </a:rPr>
              <a:t>.</a:t>
            </a:r>
            <a:endParaRPr lang="en-IN" sz="24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9</a:t>
            </a:fld>
            <a:endParaRPr lang="en-US" altLang="en-US"/>
          </a:p>
        </p:txBody>
      </p:sp>
    </p:spTree>
    <p:extLst>
      <p:ext uri="{BB962C8B-B14F-4D97-AF65-F5344CB8AC3E}">
        <p14:creationId xmlns:p14="http://schemas.microsoft.com/office/powerpoint/2010/main" val="2834320934"/>
      </p:ext>
    </p:extLst>
  </p:cSld>
  <p:clrMapOvr>
    <a:masterClrMapping/>
  </p:clrMapOvr>
  <p:transition spd="slow">
    <p:blinds dir="vert"/>
  </p:transition>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7746</TotalTime>
  <Words>1364</Words>
  <Application>Microsoft Office PowerPoint</Application>
  <PresentationFormat>Widescreen</PresentationFormat>
  <Paragraphs>157</Paragraphs>
  <Slides>29</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29</vt:i4>
      </vt:variant>
    </vt:vector>
  </HeadingPairs>
  <TitlesOfParts>
    <vt:vector size="37" baseType="lpstr">
      <vt:lpstr>Arial</vt:lpstr>
      <vt:lpstr>Calibri</vt:lpstr>
      <vt:lpstr>Calibri Light</vt:lpstr>
      <vt:lpstr>Cambria</vt:lpstr>
      <vt:lpstr>Times New Roman</vt:lpstr>
      <vt:lpstr>Verdana</vt:lpstr>
      <vt:lpstr>Wingdings</vt:lpstr>
      <vt:lpstr>Office Theme</vt:lpstr>
      <vt:lpstr>PowerPoint Presentation</vt:lpstr>
      <vt:lpstr>Contents</vt:lpstr>
      <vt:lpstr>About Organization</vt:lpstr>
      <vt:lpstr>About Organization</vt:lpstr>
      <vt:lpstr>Working domain </vt:lpstr>
      <vt:lpstr>About your team and reporting Manager</vt:lpstr>
      <vt:lpstr>Challenges Faced in Internship</vt:lpstr>
      <vt:lpstr>Objectives of the work</vt:lpstr>
      <vt:lpstr>Literature Review</vt:lpstr>
      <vt:lpstr>Proposed Work</vt:lpstr>
      <vt:lpstr>Problem Statement</vt:lpstr>
      <vt:lpstr>System Requirements</vt:lpstr>
      <vt:lpstr>Advantages of Proposed Work</vt:lpstr>
      <vt:lpstr>Sample HR UI Design</vt:lpstr>
      <vt:lpstr>Screenshot of HR Page</vt:lpstr>
      <vt:lpstr>Screenshot of HR Page</vt:lpstr>
      <vt:lpstr>Upgraded UI</vt:lpstr>
      <vt:lpstr>Upgraded UI</vt:lpstr>
      <vt:lpstr>Upgraded UI</vt:lpstr>
      <vt:lpstr>Screenshot of Login Page</vt:lpstr>
      <vt:lpstr>Screenshot of HR Page</vt:lpstr>
      <vt:lpstr>Screenshot of HR Page</vt:lpstr>
      <vt:lpstr>Screenshot of HR Page</vt:lpstr>
      <vt:lpstr>Screenshot of Candidate Page</vt:lpstr>
      <vt:lpstr>Screenshot of Candidate Page</vt:lpstr>
      <vt:lpstr>Internship Road Map</vt:lpstr>
      <vt:lpstr>Github Link</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Preeteesh</dc:creator>
  <cp:lastModifiedBy>sudheshna shahabadi</cp:lastModifiedBy>
  <cp:revision>912</cp:revision>
  <cp:lastPrinted>2018-07-24T06:37:20Z</cp:lastPrinted>
  <dcterms:created xsi:type="dcterms:W3CDTF">2018-06-07T04:06:17Z</dcterms:created>
  <dcterms:modified xsi:type="dcterms:W3CDTF">2025-03-18T07:43:16Z</dcterms:modified>
</cp:coreProperties>
</file>