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k1504@outlook.com" userId="2a500b72b4ec120b" providerId="LiveId" clId="{2B9D0319-FF0D-410B-97C7-D4419A6B8129}"/>
    <pc:docChg chg="modSld">
      <pc:chgData name="pavik1504@outlook.com" userId="2a500b72b4ec120b" providerId="LiveId" clId="{2B9D0319-FF0D-410B-97C7-D4419A6B8129}" dt="2025-05-14T14:56:49.895" v="1"/>
      <pc:docMkLst>
        <pc:docMk/>
      </pc:docMkLst>
      <pc:sldChg chg="modSp mod">
        <pc:chgData name="pavik1504@outlook.com" userId="2a500b72b4ec120b" providerId="LiveId" clId="{2B9D0319-FF0D-410B-97C7-D4419A6B8129}" dt="2025-05-14T14:56:49.895" v="1"/>
        <pc:sldMkLst>
          <pc:docMk/>
          <pc:sldMk cId="1163375810" sldId="485"/>
        </pc:sldMkLst>
        <pc:spChg chg="mod">
          <ac:chgData name="pavik1504@outlook.com" userId="2a500b72b4ec120b" providerId="LiveId" clId="{2B9D0319-FF0D-410B-97C7-D4419A6B8129}" dt="2025-05-14T14:56:49.895" v="1"/>
          <ac:spMkLst>
            <pc:docMk/>
            <pc:sldMk cId="1163375810" sldId="485"/>
            <ac:spMk id="3" creationId="{00000000-0000-0000-0000-000000000000}"/>
          </ac:spMkLst>
        </pc:spChg>
      </pc:sldChg>
    </pc:docChg>
  </pc:docChgLst>
  <pc:docChgLst>
    <pc:chgData name="pavik1504@outlook.com" userId="2a500b72b4ec120b" providerId="LiveId" clId="{53344C47-7661-4D76-8042-0C7B132074BB}"/>
    <pc:docChg chg="modSld">
      <pc:chgData name="pavik1504@outlook.com" userId="2a500b72b4ec120b" providerId="LiveId" clId="{53344C47-7661-4D76-8042-0C7B132074BB}" dt="2025-03-18T07:09:55.569" v="53" actId="20577"/>
      <pc:docMkLst>
        <pc:docMk/>
      </pc:docMkLst>
      <pc:sldChg chg="modSp mod">
        <pc:chgData name="pavik1504@outlook.com" userId="2a500b72b4ec120b" providerId="LiveId" clId="{53344C47-7661-4D76-8042-0C7B132074BB}" dt="2025-03-18T07:09:55.569" v="53" actId="20577"/>
        <pc:sldMkLst>
          <pc:docMk/>
          <pc:sldMk cId="3090239800" sldId="483"/>
        </pc:sldMkLst>
        <pc:graphicFrameChg chg="modGraphic">
          <ac:chgData name="pavik1504@outlook.com" userId="2a500b72b4ec120b" providerId="LiveId" clId="{53344C47-7661-4D76-8042-0C7B132074BB}" dt="2025-03-18T07:09:55.569" v="53" actId="20577"/>
          <ac:graphicFrameMkLst>
            <pc:docMk/>
            <pc:sldMk cId="3090239800" sldId="483"/>
            <ac:graphicFrameMk id="10"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808704"/>
            <a:ext cx="5514300" cy="1740212"/>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Cambria" panose="02040503050406030204" pitchFamily="18" charset="0"/>
                <a:ea typeface="Cambria" panose="02040503050406030204" pitchFamily="18" charset="0"/>
              </a:rPr>
              <a:t>Mr. Md </a:t>
            </a:r>
            <a:r>
              <a:rPr lang="en-US" dirty="0" err="1">
                <a:solidFill>
                  <a:srgbClr val="FF0000"/>
                </a:solidFill>
                <a:latin typeface="Cambria" panose="02040503050406030204" pitchFamily="18" charset="0"/>
                <a:ea typeface="Cambria" panose="02040503050406030204" pitchFamily="18" charset="0"/>
              </a:rPr>
              <a:t>Ziaur</a:t>
            </a:r>
            <a:r>
              <a:rPr lang="en-US" dirty="0">
                <a:solidFill>
                  <a:srgbClr val="FF0000"/>
                </a:solidFill>
                <a:latin typeface="Cambria" panose="02040503050406030204" pitchFamily="18" charset="0"/>
                <a:ea typeface="Cambria" panose="02040503050406030204" pitchFamily="18" charset="0"/>
              </a:rPr>
              <a:t> Rahman</a:t>
            </a:r>
          </a:p>
          <a:p>
            <a:pPr marL="0" marR="0" lvl="0" indent="0" algn="ctr" rtl="0">
              <a:spcBef>
                <a:spcPts val="0"/>
              </a:spcBef>
              <a:spcAft>
                <a:spcPts val="0"/>
              </a:spcAft>
              <a:buClr>
                <a:srgbClr val="17365D"/>
              </a:buClr>
              <a:buSzPts val="2000"/>
              <a:buFont typeface="Arial"/>
              <a:buNone/>
            </a:pPr>
            <a:r>
              <a:rPr lang="en-GB" sz="1700" b="1" i="0" u="none" strike="noStrike" cap="none" dirty="0">
                <a:solidFill>
                  <a:srgbClr val="FF0000"/>
                </a:solidFill>
                <a:latin typeface="Cambria" panose="02040503050406030204" pitchFamily="18" charset="0"/>
                <a:ea typeface="Cambria" panose="02040503050406030204" pitchFamily="18" charset="0"/>
                <a:cs typeface="Verdana"/>
                <a:sym typeface="Verdana"/>
              </a:rPr>
              <a:t>Assistant Professor</a:t>
            </a:r>
            <a:endParaRPr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00412" y="3815249"/>
            <a:ext cx="11175290" cy="17402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601909" y="130629"/>
            <a:ext cx="10973793" cy="158948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96158122"/>
              </p:ext>
            </p:extLst>
          </p:nvPr>
        </p:nvGraphicFramePr>
        <p:xfrm>
          <a:off x="601909" y="172011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364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G-08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737709" y="1353815"/>
            <a:ext cx="10515600" cy="4351338"/>
          </a:xfrm>
        </p:spPr>
        <p:txBody>
          <a:bodyPr/>
          <a:lstStyle/>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https://github.com/customerservicechatbot/internship</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0" y="136525"/>
            <a:ext cx="10750899" cy="908505"/>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The Organization</a:t>
            </a:r>
          </a:p>
        </p:txBody>
      </p:sp>
      <p:sp>
        <p:nvSpPr>
          <p:cNvPr id="3" name="Content Placeholder 2"/>
          <p:cNvSpPr>
            <a:spLocks noGrp="1"/>
          </p:cNvSpPr>
          <p:nvPr>
            <p:ph idx="1"/>
          </p:nvPr>
        </p:nvSpPr>
        <p:spPr>
          <a:xfrm>
            <a:off x="838200" y="1045031"/>
            <a:ext cx="10515600" cy="4129870"/>
          </a:xfrm>
        </p:spPr>
        <p:txBody>
          <a:bodyPr/>
          <a:lstStyle/>
          <a:p>
            <a:pPr algn="just"/>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buNone/>
            </a:pPr>
            <a:r>
              <a:rPr lang="en-US" sz="2400" b="1" dirty="0">
                <a:latin typeface="Times New Roman" panose="02020603050405020304" pitchFamily="18" charset="0"/>
                <a:cs typeface="Times New Roman" panose="02020603050405020304" pitchFamily="18" charset="0"/>
              </a:rPr>
              <a:t>   Products &amp; Services: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F06C-841C-2395-0657-EB51F3D35C6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8EDE5F-8253-D655-8863-99EE76C18A4F}"/>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8" name="Rectangle 4">
            <a:extLst>
              <a:ext uri="{FF2B5EF4-FFF2-40B4-BE49-F238E27FC236}">
                <a16:creationId xmlns:a16="http://schemas.microsoft.com/office/drawing/2014/main" id="{EF2D9667-1D10-4462-BE1A-4D5A53742326}"/>
              </a:ext>
            </a:extLst>
          </p:cNvPr>
          <p:cNvSpPr>
            <a:spLocks noGrp="1" noChangeArrowheads="1"/>
          </p:cNvSpPr>
          <p:nvPr>
            <p:ph idx="1"/>
          </p:nvPr>
        </p:nvSpPr>
        <p:spPr bwMode="auto">
          <a:xfrm>
            <a:off x="713433" y="571694"/>
            <a:ext cx="104301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p:txBody>
      </p:sp>
    </p:spTree>
    <p:extLst>
      <p:ext uri="{BB962C8B-B14F-4D97-AF65-F5344CB8AC3E}">
        <p14:creationId xmlns:p14="http://schemas.microsoft.com/office/powerpoint/2010/main" val="147117571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10" y="231113"/>
            <a:ext cx="11033090" cy="834012"/>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92854" y="1065124"/>
            <a:ext cx="11033090" cy="437103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r>
              <a:rPr lang="en-US" sz="2400" b="1" dirty="0">
                <a:latin typeface="Times New Roman" panose="02020603050405020304" pitchFamily="18" charset="0"/>
                <a:cs typeface="Times New Roman" panose="02020603050405020304" pitchFamily="18" charset="0"/>
              </a:rPr>
              <a:t>Technology we will be using are: </a:t>
            </a:r>
          </a:p>
          <a:p>
            <a:pPr marL="0" indent="0" algn="just">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27" y="136525"/>
            <a:ext cx="10911673"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r>
              <a:rPr lang="en-IN" sz="2400" dirty="0">
                <a:latin typeface="Times New Roman" panose="02020603050405020304" pitchFamily="18" charset="0"/>
                <a:cs typeface="Times New Roman" panose="02020603050405020304" pitchFamily="18" charset="0"/>
              </a:rPr>
              <a:t>Our team consist of 49 members, which is divided into two sub groups.</a:t>
            </a:r>
          </a:p>
          <a:p>
            <a:pPr algn="just"/>
            <a:r>
              <a:rPr lang="en-IN"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r>
              <a:rPr lang="en-IN"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r>
              <a:rPr lang="en-IN" sz="2400" dirty="0">
                <a:latin typeface="Times New Roman" panose="02020603050405020304" pitchFamily="18" charset="0"/>
                <a:cs typeface="Times New Roman" panose="02020603050405020304" pitchFamily="18" charset="0"/>
              </a:rPr>
              <a:t>Our reporting  manager is Mr. Shahbaz Khan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251209"/>
            <a:ext cx="10791092" cy="933157"/>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904351"/>
            <a:ext cx="10515600" cy="4338209"/>
          </a:xfrm>
        </p:spPr>
        <p:txBody>
          <a:bodyPr/>
          <a:lstStyle/>
          <a:p>
            <a:pPr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59" y="136525"/>
            <a:ext cx="10801141"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6"/>
            <a:ext cx="10515600" cy="3377586"/>
          </a:xfrm>
        </p:spPr>
        <p:txBody>
          <a:bodyPr/>
          <a:lstStyle/>
          <a:p>
            <a:pPr algn="just"/>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r>
              <a:rPr lang="en-US" sz="2400" dirty="0">
                <a:latin typeface="Times New Roman" panose="02020603050405020304" pitchFamily="18" charset="0"/>
                <a:cs typeface="Times New Roman" panose="02020603050405020304" pitchFamily="18" charset="0"/>
              </a:rPr>
              <a:t>Gain real-world experience through the assigned tasks.  </a:t>
            </a:r>
          </a:p>
          <a:p>
            <a:pPr algn="just"/>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27170227"/>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7777</TotalTime>
  <Words>694</Words>
  <Application>Microsoft Office PowerPoint</Application>
  <PresentationFormat>Widescreen</PresentationFormat>
  <Paragraphs>94</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The Organization</vt:lpstr>
      <vt:lpstr>PowerPoint Presentation</vt:lpstr>
      <vt:lpstr>Working domain</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909</cp:revision>
  <cp:lastPrinted>2018-07-24T06:37:20Z</cp:lastPrinted>
  <dcterms:created xsi:type="dcterms:W3CDTF">2018-06-07T04:06:17Z</dcterms:created>
  <dcterms:modified xsi:type="dcterms:W3CDTF">2025-05-14T14:57:00Z</dcterms:modified>
</cp:coreProperties>
</file>