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30"/>
  </p:notesMasterIdLst>
  <p:sldIdLst>
    <p:sldId id="483" r:id="rId2"/>
    <p:sldId id="484" r:id="rId3"/>
    <p:sldId id="470" r:id="rId4"/>
    <p:sldId id="491" r:id="rId5"/>
    <p:sldId id="478" r:id="rId6"/>
    <p:sldId id="481" r:id="rId7"/>
    <p:sldId id="480" r:id="rId8"/>
    <p:sldId id="482" r:id="rId9"/>
    <p:sldId id="486" r:id="rId10"/>
    <p:sldId id="487" r:id="rId11"/>
    <p:sldId id="490" r:id="rId12"/>
    <p:sldId id="488" r:id="rId13"/>
    <p:sldId id="489" r:id="rId14"/>
    <p:sldId id="492" r:id="rId15"/>
    <p:sldId id="493" r:id="rId16"/>
    <p:sldId id="494" r:id="rId17"/>
    <p:sldId id="501" r:id="rId18"/>
    <p:sldId id="502" r:id="rId19"/>
    <p:sldId id="495" r:id="rId20"/>
    <p:sldId id="496" r:id="rId21"/>
    <p:sldId id="497" r:id="rId22"/>
    <p:sldId id="499" r:id="rId23"/>
    <p:sldId id="498" r:id="rId24"/>
    <p:sldId id="500" r:id="rId25"/>
    <p:sldId id="476" r:id="rId26"/>
    <p:sldId id="485" r:id="rId27"/>
    <p:sldId id="473" r:id="rId28"/>
    <p:sldId id="468" r:id="rId29"/>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41D2B7-828D-4530-A849-FBFECAA44116}" v="113" dt="2025-03-21T03:40:58.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76" d="100"/>
          <a:sy n="76" d="100"/>
        </p:scale>
        <p:origin x="1166" y="5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eshna shahabadi" userId="5350c70fd4c9defc" providerId="LiveId" clId="{4F41D2B7-828D-4530-A849-FBFECAA44116}"/>
    <pc:docChg chg="undo custSel addSld modSld sldOrd">
      <pc:chgData name="sudheshna shahabadi" userId="5350c70fd4c9defc" providerId="LiveId" clId="{4F41D2B7-828D-4530-A849-FBFECAA44116}" dt="2025-03-21T03:40:58.149" v="686" actId="1076"/>
      <pc:docMkLst>
        <pc:docMk/>
      </pc:docMkLst>
      <pc:sldChg chg="modSp mod">
        <pc:chgData name="sudheshna shahabadi" userId="5350c70fd4c9defc" providerId="LiveId" clId="{4F41D2B7-828D-4530-A849-FBFECAA44116}" dt="2025-02-20T17:32:22.705" v="288" actId="20577"/>
        <pc:sldMkLst>
          <pc:docMk/>
          <pc:sldMk cId="816428933" sldId="470"/>
        </pc:sldMkLst>
        <pc:spChg chg="mod">
          <ac:chgData name="sudheshna shahabadi" userId="5350c70fd4c9defc" providerId="LiveId" clId="{4F41D2B7-828D-4530-A849-FBFECAA44116}" dt="2025-02-20T17:32:22.705" v="288" actId="20577"/>
          <ac:spMkLst>
            <pc:docMk/>
            <pc:sldMk cId="816428933" sldId="470"/>
            <ac:spMk id="2" creationId="{00000000-0000-0000-0000-000000000000}"/>
          </ac:spMkLst>
        </pc:spChg>
      </pc:sldChg>
      <pc:sldChg chg="delSp modSp mod">
        <pc:chgData name="sudheshna shahabadi" userId="5350c70fd4c9defc" providerId="LiveId" clId="{4F41D2B7-828D-4530-A849-FBFECAA44116}" dt="2025-02-20T17:08:30.803" v="108" actId="120"/>
        <pc:sldMkLst>
          <pc:docMk/>
          <pc:sldMk cId="2235674506" sldId="476"/>
        </pc:sldMkLst>
        <pc:graphicFrameChg chg="mod">
          <ac:chgData name="sudheshna shahabadi" userId="5350c70fd4c9defc" providerId="LiveId" clId="{4F41D2B7-828D-4530-A849-FBFECAA44116}" dt="2025-02-20T17:08:30.803" v="108" actId="120"/>
          <ac:graphicFrameMkLst>
            <pc:docMk/>
            <pc:sldMk cId="2235674506" sldId="476"/>
            <ac:graphicFrameMk id="8" creationId="{00000000-0000-0000-0000-000000000000}"/>
          </ac:graphicFrameMkLst>
        </pc:graphicFrameChg>
      </pc:sldChg>
      <pc:sldChg chg="modSp mod">
        <pc:chgData name="sudheshna shahabadi" userId="5350c70fd4c9defc" providerId="LiveId" clId="{4F41D2B7-828D-4530-A849-FBFECAA44116}" dt="2025-02-20T17:47:47.355" v="349"/>
        <pc:sldMkLst>
          <pc:docMk/>
          <pc:sldMk cId="103887700" sldId="478"/>
        </pc:sldMkLst>
        <pc:spChg chg="mod">
          <ac:chgData name="sudheshna shahabadi" userId="5350c70fd4c9defc" providerId="LiveId" clId="{4F41D2B7-828D-4530-A849-FBFECAA44116}" dt="2025-02-20T16:50:47.671" v="3" actId="1076"/>
          <ac:spMkLst>
            <pc:docMk/>
            <pc:sldMk cId="103887700" sldId="478"/>
            <ac:spMk id="2" creationId="{00000000-0000-0000-0000-000000000000}"/>
          </ac:spMkLst>
        </pc:spChg>
        <pc:spChg chg="mod">
          <ac:chgData name="sudheshna shahabadi" userId="5350c70fd4c9defc" providerId="LiveId" clId="{4F41D2B7-828D-4530-A849-FBFECAA44116}" dt="2025-02-20T17:47:47.355" v="349"/>
          <ac:spMkLst>
            <pc:docMk/>
            <pc:sldMk cId="103887700" sldId="478"/>
            <ac:spMk id="3" creationId="{00000000-0000-0000-0000-000000000000}"/>
          </ac:spMkLst>
        </pc:spChg>
      </pc:sldChg>
      <pc:sldChg chg="modSp mod">
        <pc:chgData name="sudheshna shahabadi" userId="5350c70fd4c9defc" providerId="LiveId" clId="{4F41D2B7-828D-4530-A849-FBFECAA44116}" dt="2025-02-20T17:03:11.231" v="69" actId="1076"/>
        <pc:sldMkLst>
          <pc:docMk/>
          <pc:sldMk cId="2206842332" sldId="480"/>
        </pc:sldMkLst>
        <pc:spChg chg="mod">
          <ac:chgData name="sudheshna shahabadi" userId="5350c70fd4c9defc" providerId="LiveId" clId="{4F41D2B7-828D-4530-A849-FBFECAA44116}" dt="2025-02-20T17:02:40.251" v="64" actId="1076"/>
          <ac:spMkLst>
            <pc:docMk/>
            <pc:sldMk cId="2206842332" sldId="480"/>
            <ac:spMk id="2" creationId="{00000000-0000-0000-0000-000000000000}"/>
          </ac:spMkLst>
        </pc:spChg>
        <pc:spChg chg="mod">
          <ac:chgData name="sudheshna shahabadi" userId="5350c70fd4c9defc" providerId="LiveId" clId="{4F41D2B7-828D-4530-A849-FBFECAA44116}" dt="2025-02-20T17:03:11.231" v="69" actId="1076"/>
          <ac:spMkLst>
            <pc:docMk/>
            <pc:sldMk cId="2206842332" sldId="480"/>
            <ac:spMk id="3" creationId="{00000000-0000-0000-0000-000000000000}"/>
          </ac:spMkLst>
        </pc:spChg>
      </pc:sldChg>
      <pc:sldChg chg="modSp mod">
        <pc:chgData name="sudheshna shahabadi" userId="5350c70fd4c9defc" providerId="LiveId" clId="{4F41D2B7-828D-4530-A849-FBFECAA44116}" dt="2025-02-20T17:48:12.089" v="353" actId="1076"/>
        <pc:sldMkLst>
          <pc:docMk/>
          <pc:sldMk cId="2038055882" sldId="481"/>
        </pc:sldMkLst>
        <pc:spChg chg="mod">
          <ac:chgData name="sudheshna shahabadi" userId="5350c70fd4c9defc" providerId="LiveId" clId="{4F41D2B7-828D-4530-A849-FBFECAA44116}" dt="2025-02-20T17:48:07.655" v="352" actId="1076"/>
          <ac:spMkLst>
            <pc:docMk/>
            <pc:sldMk cId="2038055882" sldId="481"/>
            <ac:spMk id="2" creationId="{00000000-0000-0000-0000-000000000000}"/>
          </ac:spMkLst>
        </pc:spChg>
        <pc:spChg chg="mod">
          <ac:chgData name="sudheshna shahabadi" userId="5350c70fd4c9defc" providerId="LiveId" clId="{4F41D2B7-828D-4530-A849-FBFECAA44116}" dt="2025-02-20T17:48:12.089" v="353" actId="1076"/>
          <ac:spMkLst>
            <pc:docMk/>
            <pc:sldMk cId="2038055882" sldId="481"/>
            <ac:spMk id="3" creationId="{00000000-0000-0000-0000-000000000000}"/>
          </ac:spMkLst>
        </pc:spChg>
      </pc:sldChg>
      <pc:sldChg chg="modSp mod">
        <pc:chgData name="sudheshna shahabadi" userId="5350c70fd4c9defc" providerId="LiveId" clId="{4F41D2B7-828D-4530-A849-FBFECAA44116}" dt="2025-02-20T17:48:37.193" v="354" actId="2710"/>
        <pc:sldMkLst>
          <pc:docMk/>
          <pc:sldMk cId="3432951823" sldId="482"/>
        </pc:sldMkLst>
        <pc:spChg chg="mod">
          <ac:chgData name="sudheshna shahabadi" userId="5350c70fd4c9defc" providerId="LiveId" clId="{4F41D2B7-828D-4530-A849-FBFECAA44116}" dt="2025-02-20T17:03:47.602" v="74" actId="1076"/>
          <ac:spMkLst>
            <pc:docMk/>
            <pc:sldMk cId="3432951823" sldId="482"/>
            <ac:spMk id="2" creationId="{00000000-0000-0000-0000-000000000000}"/>
          </ac:spMkLst>
        </pc:spChg>
        <pc:spChg chg="mod">
          <ac:chgData name="sudheshna shahabadi" userId="5350c70fd4c9defc" providerId="LiveId" clId="{4F41D2B7-828D-4530-A849-FBFECAA44116}" dt="2025-02-20T17:48:37.193" v="354" actId="2710"/>
          <ac:spMkLst>
            <pc:docMk/>
            <pc:sldMk cId="3432951823" sldId="482"/>
            <ac:spMk id="3" creationId="{00000000-0000-0000-0000-000000000000}"/>
          </ac:spMkLst>
        </pc:spChg>
      </pc:sldChg>
      <pc:sldChg chg="modSp mod">
        <pc:chgData name="sudheshna shahabadi" userId="5350c70fd4c9defc" providerId="LiveId" clId="{4F41D2B7-828D-4530-A849-FBFECAA44116}" dt="2025-03-18T06:36:55.095" v="371" actId="20577"/>
        <pc:sldMkLst>
          <pc:docMk/>
          <pc:sldMk cId="3090239800" sldId="483"/>
        </pc:sldMkLst>
        <pc:spChg chg="mod">
          <ac:chgData name="sudheshna shahabadi" userId="5350c70fd4c9defc" providerId="LiveId" clId="{4F41D2B7-828D-4530-A849-FBFECAA44116}" dt="2025-02-20T16:53:19.290" v="57" actId="20577"/>
          <ac:spMkLst>
            <pc:docMk/>
            <pc:sldMk cId="3090239800" sldId="483"/>
            <ac:spMk id="8" creationId="{00000000-0000-0000-0000-000000000000}"/>
          </ac:spMkLst>
        </pc:spChg>
        <pc:spChg chg="mod">
          <ac:chgData name="sudheshna shahabadi" userId="5350c70fd4c9defc" providerId="LiveId" clId="{4F41D2B7-828D-4530-A849-FBFECAA44116}" dt="2025-03-18T06:36:55.095" v="371" actId="20577"/>
          <ac:spMkLst>
            <pc:docMk/>
            <pc:sldMk cId="3090239800" sldId="483"/>
            <ac:spMk id="9" creationId="{00000000-0000-0000-0000-000000000000}"/>
          </ac:spMkLst>
        </pc:spChg>
        <pc:spChg chg="mod">
          <ac:chgData name="sudheshna shahabadi" userId="5350c70fd4c9defc" providerId="LiveId" clId="{4F41D2B7-828D-4530-A849-FBFECAA44116}" dt="2025-02-20T17:50:18.090" v="368" actId="123"/>
          <ac:spMkLst>
            <pc:docMk/>
            <pc:sldMk cId="3090239800" sldId="483"/>
            <ac:spMk id="90" creationId="{00000000-0000-0000-0000-000000000000}"/>
          </ac:spMkLst>
        </pc:spChg>
      </pc:sldChg>
      <pc:sldChg chg="modSp mod">
        <pc:chgData name="sudheshna shahabadi" userId="5350c70fd4c9defc" providerId="LiveId" clId="{4F41D2B7-828D-4530-A849-FBFECAA44116}" dt="2025-03-21T03:40:58.149" v="686" actId="1076"/>
        <pc:sldMkLst>
          <pc:docMk/>
          <pc:sldMk cId="1734648573" sldId="484"/>
        </pc:sldMkLst>
        <pc:spChg chg="mod">
          <ac:chgData name="sudheshna shahabadi" userId="5350c70fd4c9defc" providerId="LiveId" clId="{4F41D2B7-828D-4530-A849-FBFECAA44116}" dt="2025-03-21T03:40:58.149" v="686" actId="1076"/>
          <ac:spMkLst>
            <pc:docMk/>
            <pc:sldMk cId="1734648573" sldId="484"/>
            <ac:spMk id="96" creationId="{00000000-0000-0000-0000-000000000000}"/>
          </ac:spMkLst>
        </pc:spChg>
        <pc:spChg chg="mod">
          <ac:chgData name="sudheshna shahabadi" userId="5350c70fd4c9defc" providerId="LiveId" clId="{4F41D2B7-828D-4530-A849-FBFECAA44116}" dt="2025-03-21T03:40:55.043" v="685" actId="1076"/>
          <ac:spMkLst>
            <pc:docMk/>
            <pc:sldMk cId="1734648573" sldId="484"/>
            <ac:spMk id="97" creationId="{00000000-0000-0000-0000-000000000000}"/>
          </ac:spMkLst>
        </pc:spChg>
      </pc:sldChg>
      <pc:sldChg chg="modSp mod">
        <pc:chgData name="sudheshna shahabadi" userId="5350c70fd4c9defc" providerId="LiveId" clId="{4F41D2B7-828D-4530-A849-FBFECAA44116}" dt="2025-02-20T17:05:08.034" v="81" actId="1076"/>
        <pc:sldMkLst>
          <pc:docMk/>
          <pc:sldMk cId="1163375810" sldId="485"/>
        </pc:sldMkLst>
        <pc:spChg chg="mod">
          <ac:chgData name="sudheshna shahabadi" userId="5350c70fd4c9defc" providerId="LiveId" clId="{4F41D2B7-828D-4530-A849-FBFECAA44116}" dt="2025-02-20T17:05:05.062" v="80" actId="1076"/>
          <ac:spMkLst>
            <pc:docMk/>
            <pc:sldMk cId="1163375810" sldId="485"/>
            <ac:spMk id="2" creationId="{00000000-0000-0000-0000-000000000000}"/>
          </ac:spMkLst>
        </pc:spChg>
        <pc:spChg chg="mod">
          <ac:chgData name="sudheshna shahabadi" userId="5350c70fd4c9defc" providerId="LiveId" clId="{4F41D2B7-828D-4530-A849-FBFECAA44116}" dt="2025-02-20T17:05:08.034" v="81" actId="1076"/>
          <ac:spMkLst>
            <pc:docMk/>
            <pc:sldMk cId="1163375810" sldId="485"/>
            <ac:spMk id="3" creationId="{00000000-0000-0000-0000-000000000000}"/>
          </ac:spMkLst>
        </pc:spChg>
      </pc:sldChg>
      <pc:sldChg chg="modSp mod">
        <pc:chgData name="sudheshna shahabadi" userId="5350c70fd4c9defc" providerId="LiveId" clId="{4F41D2B7-828D-4530-A849-FBFECAA44116}" dt="2025-02-20T17:22:12.264" v="117" actId="20577"/>
        <pc:sldMkLst>
          <pc:docMk/>
          <pc:sldMk cId="2834320934" sldId="486"/>
        </pc:sldMkLst>
        <pc:spChg chg="mod">
          <ac:chgData name="sudheshna shahabadi" userId="5350c70fd4c9defc" providerId="LiveId" clId="{4F41D2B7-828D-4530-A849-FBFECAA44116}" dt="2025-02-20T17:21:57.104" v="115" actId="1076"/>
          <ac:spMkLst>
            <pc:docMk/>
            <pc:sldMk cId="2834320934" sldId="486"/>
            <ac:spMk id="2" creationId="{00000000-0000-0000-0000-000000000000}"/>
          </ac:spMkLst>
        </pc:spChg>
        <pc:spChg chg="mod">
          <ac:chgData name="sudheshna shahabadi" userId="5350c70fd4c9defc" providerId="LiveId" clId="{4F41D2B7-828D-4530-A849-FBFECAA44116}" dt="2025-02-20T17:22:12.264" v="117" actId="20577"/>
          <ac:spMkLst>
            <pc:docMk/>
            <pc:sldMk cId="2834320934" sldId="486"/>
            <ac:spMk id="3" creationId="{00000000-0000-0000-0000-000000000000}"/>
          </ac:spMkLst>
        </pc:spChg>
      </pc:sldChg>
      <pc:sldChg chg="modSp mod">
        <pc:chgData name="sudheshna shahabadi" userId="5350c70fd4c9defc" providerId="LiveId" clId="{4F41D2B7-828D-4530-A849-FBFECAA44116}" dt="2025-02-20T17:49:08.004" v="364" actId="20577"/>
        <pc:sldMkLst>
          <pc:docMk/>
          <pc:sldMk cId="4048130998" sldId="487"/>
        </pc:sldMkLst>
        <pc:spChg chg="mod">
          <ac:chgData name="sudheshna shahabadi" userId="5350c70fd4c9defc" providerId="LiveId" clId="{4F41D2B7-828D-4530-A849-FBFECAA44116}" dt="2025-02-20T17:49:08.004" v="364" actId="20577"/>
          <ac:spMkLst>
            <pc:docMk/>
            <pc:sldMk cId="4048130998" sldId="487"/>
            <ac:spMk id="2" creationId="{00000000-0000-0000-0000-000000000000}"/>
          </ac:spMkLst>
        </pc:spChg>
        <pc:spChg chg="mod">
          <ac:chgData name="sudheshna shahabadi" userId="5350c70fd4c9defc" providerId="LiveId" clId="{4F41D2B7-828D-4530-A849-FBFECAA44116}" dt="2025-02-20T17:23:33.249" v="127" actId="20577"/>
          <ac:spMkLst>
            <pc:docMk/>
            <pc:sldMk cId="4048130998" sldId="487"/>
            <ac:spMk id="3" creationId="{00000000-0000-0000-0000-000000000000}"/>
          </ac:spMkLst>
        </pc:spChg>
      </pc:sldChg>
      <pc:sldChg chg="addSp delSp modSp mod">
        <pc:chgData name="sudheshna shahabadi" userId="5350c70fd4c9defc" providerId="LiveId" clId="{4F41D2B7-828D-4530-A849-FBFECAA44116}" dt="2025-02-21T05:09:45.818" v="369" actId="20577"/>
        <pc:sldMkLst>
          <pc:docMk/>
          <pc:sldMk cId="2044756603" sldId="488"/>
        </pc:sldMkLst>
        <pc:spChg chg="mod">
          <ac:chgData name="sudheshna shahabadi" userId="5350c70fd4c9defc" providerId="LiveId" clId="{4F41D2B7-828D-4530-A849-FBFECAA44116}" dt="2025-02-20T17:29:26.349" v="232" actId="1076"/>
          <ac:spMkLst>
            <pc:docMk/>
            <pc:sldMk cId="2044756603" sldId="488"/>
            <ac:spMk id="2" creationId="{00000000-0000-0000-0000-000000000000}"/>
          </ac:spMkLst>
        </pc:spChg>
        <pc:spChg chg="add del mod">
          <ac:chgData name="sudheshna shahabadi" userId="5350c70fd4c9defc" providerId="LiveId" clId="{4F41D2B7-828D-4530-A849-FBFECAA44116}" dt="2025-02-21T05:09:45.818" v="369" actId="20577"/>
          <ac:spMkLst>
            <pc:docMk/>
            <pc:sldMk cId="2044756603" sldId="488"/>
            <ac:spMk id="3" creationId="{00000000-0000-0000-0000-000000000000}"/>
          </ac:spMkLst>
        </pc:spChg>
      </pc:sldChg>
      <pc:sldChg chg="modSp mod">
        <pc:chgData name="sudheshna shahabadi" userId="5350c70fd4c9defc" providerId="LiveId" clId="{4F41D2B7-828D-4530-A849-FBFECAA44116}" dt="2025-02-20T17:30:24.955" v="248" actId="20577"/>
        <pc:sldMkLst>
          <pc:docMk/>
          <pc:sldMk cId="2729537661" sldId="489"/>
        </pc:sldMkLst>
        <pc:spChg chg="mod">
          <ac:chgData name="sudheshna shahabadi" userId="5350c70fd4c9defc" providerId="LiveId" clId="{4F41D2B7-828D-4530-A849-FBFECAA44116}" dt="2025-02-20T17:30:24.955" v="248" actId="20577"/>
          <ac:spMkLst>
            <pc:docMk/>
            <pc:sldMk cId="2729537661" sldId="489"/>
            <ac:spMk id="2" creationId="{00000000-0000-0000-0000-000000000000}"/>
          </ac:spMkLst>
        </pc:spChg>
        <pc:spChg chg="mod">
          <ac:chgData name="sudheshna shahabadi" userId="5350c70fd4c9defc" providerId="LiveId" clId="{4F41D2B7-828D-4530-A849-FBFECAA44116}" dt="2025-02-20T17:30:19.381" v="241" actId="1076"/>
          <ac:spMkLst>
            <pc:docMk/>
            <pc:sldMk cId="2729537661" sldId="489"/>
            <ac:spMk id="3" creationId="{00000000-0000-0000-0000-000000000000}"/>
          </ac:spMkLst>
        </pc:spChg>
      </pc:sldChg>
      <pc:sldChg chg="modSp mod">
        <pc:chgData name="sudheshna shahabadi" userId="5350c70fd4c9defc" providerId="LiveId" clId="{4F41D2B7-828D-4530-A849-FBFECAA44116}" dt="2025-02-20T17:24:44.318" v="140" actId="1076"/>
        <pc:sldMkLst>
          <pc:docMk/>
          <pc:sldMk cId="2424768180" sldId="490"/>
        </pc:sldMkLst>
        <pc:spChg chg="mod">
          <ac:chgData name="sudheshna shahabadi" userId="5350c70fd4c9defc" providerId="LiveId" clId="{4F41D2B7-828D-4530-A849-FBFECAA44116}" dt="2025-02-20T17:23:49.182" v="134" actId="1076"/>
          <ac:spMkLst>
            <pc:docMk/>
            <pc:sldMk cId="2424768180" sldId="490"/>
            <ac:spMk id="2" creationId="{00000000-0000-0000-0000-000000000000}"/>
          </ac:spMkLst>
        </pc:spChg>
        <pc:spChg chg="mod">
          <ac:chgData name="sudheshna shahabadi" userId="5350c70fd4c9defc" providerId="LiveId" clId="{4F41D2B7-828D-4530-A849-FBFECAA44116}" dt="2025-02-20T17:24:44.318" v="140" actId="1076"/>
          <ac:spMkLst>
            <pc:docMk/>
            <pc:sldMk cId="2424768180" sldId="490"/>
            <ac:spMk id="3" creationId="{00000000-0000-0000-0000-000000000000}"/>
          </ac:spMkLst>
        </pc:spChg>
      </pc:sldChg>
      <pc:sldChg chg="modSp mod">
        <pc:chgData name="sudheshna shahabadi" userId="5350c70fd4c9defc" providerId="LiveId" clId="{4F41D2B7-828D-4530-A849-FBFECAA44116}" dt="2025-02-20T17:31:52.999" v="259" actId="20577"/>
        <pc:sldMkLst>
          <pc:docMk/>
          <pc:sldMk cId="1058864962" sldId="491"/>
        </pc:sldMkLst>
        <pc:spChg chg="mod">
          <ac:chgData name="sudheshna shahabadi" userId="5350c70fd4c9defc" providerId="LiveId" clId="{4F41D2B7-828D-4530-A849-FBFECAA44116}" dt="2025-02-20T17:31:52.999" v="259" actId="20577"/>
          <ac:spMkLst>
            <pc:docMk/>
            <pc:sldMk cId="1058864962" sldId="491"/>
            <ac:spMk id="2" creationId="{8343E6EE-ED2A-3748-023B-B6153A030855}"/>
          </ac:spMkLst>
        </pc:spChg>
      </pc:sldChg>
      <pc:sldChg chg="addSp delSp modSp add mod">
        <pc:chgData name="sudheshna shahabadi" userId="5350c70fd4c9defc" providerId="LiveId" clId="{4F41D2B7-828D-4530-A849-FBFECAA44116}" dt="2025-03-21T03:39:16.877" v="670" actId="20577"/>
        <pc:sldMkLst>
          <pc:docMk/>
          <pc:sldMk cId="50015710" sldId="492"/>
        </pc:sldMkLst>
        <pc:spChg chg="mod">
          <ac:chgData name="sudheshna shahabadi" userId="5350c70fd4c9defc" providerId="LiveId" clId="{4F41D2B7-828D-4530-A849-FBFECAA44116}" dt="2025-03-21T03:39:16.877" v="670" actId="20577"/>
          <ac:spMkLst>
            <pc:docMk/>
            <pc:sldMk cId="50015710" sldId="492"/>
            <ac:spMk id="2" creationId="{CD7778A8-5ED3-08A5-30F4-A09B5D3E1D6F}"/>
          </ac:spMkLst>
        </pc:spChg>
        <pc:spChg chg="add del mod">
          <ac:chgData name="sudheshna shahabadi" userId="5350c70fd4c9defc" providerId="LiveId" clId="{4F41D2B7-828D-4530-A849-FBFECAA44116}" dt="2025-03-18T06:44:03.675" v="422" actId="1076"/>
          <ac:spMkLst>
            <pc:docMk/>
            <pc:sldMk cId="50015710" sldId="492"/>
            <ac:spMk id="3" creationId="{7C3BD690-29C2-2EF8-5DED-08671BCB92A0}"/>
          </ac:spMkLst>
        </pc:spChg>
      </pc:sldChg>
      <pc:sldChg chg="addSp delSp modSp add mod">
        <pc:chgData name="sudheshna shahabadi" userId="5350c70fd4c9defc" providerId="LiveId" clId="{4F41D2B7-828D-4530-A849-FBFECAA44116}" dt="2025-03-18T07:36:51.928" v="659" actId="20577"/>
        <pc:sldMkLst>
          <pc:docMk/>
          <pc:sldMk cId="1391145735" sldId="493"/>
        </pc:sldMkLst>
        <pc:spChg chg="mod">
          <ac:chgData name="sudheshna shahabadi" userId="5350c70fd4c9defc" providerId="LiveId" clId="{4F41D2B7-828D-4530-A849-FBFECAA44116}" dt="2025-03-18T07:36:51.928" v="659" actId="20577"/>
          <ac:spMkLst>
            <pc:docMk/>
            <pc:sldMk cId="1391145735" sldId="493"/>
            <ac:spMk id="2" creationId="{6D43F3BD-9607-61B4-F475-27C199D9ECAC}"/>
          </ac:spMkLst>
        </pc:spChg>
        <pc:picChg chg="add mod">
          <ac:chgData name="sudheshna shahabadi" userId="5350c70fd4c9defc" providerId="LiveId" clId="{4F41D2B7-828D-4530-A849-FBFECAA44116}" dt="2025-03-18T06:45:44.165" v="439" actId="14100"/>
          <ac:picMkLst>
            <pc:docMk/>
            <pc:sldMk cId="1391145735" sldId="493"/>
            <ac:picMk id="6" creationId="{4B94F56C-B459-7454-F3B7-2DDD9F9D8307}"/>
          </ac:picMkLst>
        </pc:picChg>
      </pc:sldChg>
      <pc:sldChg chg="addSp delSp modSp add mod">
        <pc:chgData name="sudheshna shahabadi" userId="5350c70fd4c9defc" providerId="LiveId" clId="{4F41D2B7-828D-4530-A849-FBFECAA44116}" dt="2025-03-18T07:09:41.148" v="593" actId="2710"/>
        <pc:sldMkLst>
          <pc:docMk/>
          <pc:sldMk cId="2270275267" sldId="494"/>
        </pc:sldMkLst>
        <pc:spChg chg="mod">
          <ac:chgData name="sudheshna shahabadi" userId="5350c70fd4c9defc" providerId="LiveId" clId="{4F41D2B7-828D-4530-A849-FBFECAA44116}" dt="2025-03-18T06:58:31.767" v="453" actId="20577"/>
          <ac:spMkLst>
            <pc:docMk/>
            <pc:sldMk cId="2270275267" sldId="494"/>
            <ac:spMk id="2" creationId="{79F33F3D-16DD-0357-1581-E506EB555A89}"/>
          </ac:spMkLst>
        </pc:spChg>
        <pc:spChg chg="add mod">
          <ac:chgData name="sudheshna shahabadi" userId="5350c70fd4c9defc" providerId="LiveId" clId="{4F41D2B7-828D-4530-A849-FBFECAA44116}" dt="2025-03-18T07:09:41.148" v="593" actId="2710"/>
          <ac:spMkLst>
            <pc:docMk/>
            <pc:sldMk cId="2270275267" sldId="494"/>
            <ac:spMk id="3" creationId="{83191BC0-A9C8-E23E-954E-CDED13334EEF}"/>
          </ac:spMkLst>
        </pc:spChg>
      </pc:sldChg>
      <pc:sldChg chg="addSp delSp modSp add mod ord">
        <pc:chgData name="sudheshna shahabadi" userId="5350c70fd4c9defc" providerId="LiveId" clId="{4F41D2B7-828D-4530-A849-FBFECAA44116}" dt="2025-03-18T07:05:56.809" v="504" actId="20577"/>
        <pc:sldMkLst>
          <pc:docMk/>
          <pc:sldMk cId="2083854624" sldId="495"/>
        </pc:sldMkLst>
        <pc:spChg chg="mod">
          <ac:chgData name="sudheshna shahabadi" userId="5350c70fd4c9defc" providerId="LiveId" clId="{4F41D2B7-828D-4530-A849-FBFECAA44116}" dt="2025-03-18T07:05:56.809" v="504" actId="20577"/>
          <ac:spMkLst>
            <pc:docMk/>
            <pc:sldMk cId="2083854624" sldId="495"/>
            <ac:spMk id="2" creationId="{3C682475-0F5E-0D6F-C389-2A1F2DB7F8FC}"/>
          </ac:spMkLst>
        </pc:spChg>
        <pc:picChg chg="add mod">
          <ac:chgData name="sudheshna shahabadi" userId="5350c70fd4c9defc" providerId="LiveId" clId="{4F41D2B7-828D-4530-A849-FBFECAA44116}" dt="2025-03-18T07:03:09.961" v="467" actId="14100"/>
          <ac:picMkLst>
            <pc:docMk/>
            <pc:sldMk cId="2083854624" sldId="495"/>
            <ac:picMk id="7" creationId="{F7A2C691-95D8-6A2F-5B00-8947C989BEB9}"/>
          </ac:picMkLst>
        </pc:picChg>
      </pc:sldChg>
      <pc:sldChg chg="addSp delSp modSp add mod">
        <pc:chgData name="sudheshna shahabadi" userId="5350c70fd4c9defc" providerId="LiveId" clId="{4F41D2B7-828D-4530-A849-FBFECAA44116}" dt="2025-03-18T07:06:15.993" v="520" actId="20577"/>
        <pc:sldMkLst>
          <pc:docMk/>
          <pc:sldMk cId="1590528168" sldId="496"/>
        </pc:sldMkLst>
        <pc:spChg chg="mod">
          <ac:chgData name="sudheshna shahabadi" userId="5350c70fd4c9defc" providerId="LiveId" clId="{4F41D2B7-828D-4530-A849-FBFECAA44116}" dt="2025-03-18T07:06:15.993" v="520" actId="20577"/>
          <ac:spMkLst>
            <pc:docMk/>
            <pc:sldMk cId="1590528168" sldId="496"/>
            <ac:spMk id="2" creationId="{79426840-EE3E-9542-A069-B335C27D8623}"/>
          </ac:spMkLst>
        </pc:spChg>
        <pc:picChg chg="add mod">
          <ac:chgData name="sudheshna shahabadi" userId="5350c70fd4c9defc" providerId="LiveId" clId="{4F41D2B7-828D-4530-A849-FBFECAA44116}" dt="2025-03-18T07:03:40.664" v="472" actId="1076"/>
          <ac:picMkLst>
            <pc:docMk/>
            <pc:sldMk cId="1590528168" sldId="496"/>
            <ac:picMk id="6" creationId="{49BAE1CE-5A14-EB86-D74D-2A2F0531836F}"/>
          </ac:picMkLst>
        </pc:picChg>
      </pc:sldChg>
      <pc:sldChg chg="addSp delSp modSp add mod">
        <pc:chgData name="sudheshna shahabadi" userId="5350c70fd4c9defc" providerId="LiveId" clId="{4F41D2B7-828D-4530-A849-FBFECAA44116}" dt="2025-03-18T07:07:31.765" v="567" actId="20577"/>
        <pc:sldMkLst>
          <pc:docMk/>
          <pc:sldMk cId="4196245724" sldId="497"/>
        </pc:sldMkLst>
        <pc:spChg chg="mod">
          <ac:chgData name="sudheshna shahabadi" userId="5350c70fd4c9defc" providerId="LiveId" clId="{4F41D2B7-828D-4530-A849-FBFECAA44116}" dt="2025-03-18T07:07:31.765" v="567" actId="20577"/>
          <ac:spMkLst>
            <pc:docMk/>
            <pc:sldMk cId="4196245724" sldId="497"/>
            <ac:spMk id="2" creationId="{EB14C50D-8D2D-1FD0-AEFE-6EFD6684B92B}"/>
          </ac:spMkLst>
        </pc:spChg>
        <pc:picChg chg="add mod">
          <ac:chgData name="sudheshna shahabadi" userId="5350c70fd4c9defc" providerId="LiveId" clId="{4F41D2B7-828D-4530-A849-FBFECAA44116}" dt="2025-03-18T07:04:16.035" v="476" actId="931"/>
          <ac:picMkLst>
            <pc:docMk/>
            <pc:sldMk cId="4196245724" sldId="497"/>
            <ac:picMk id="7" creationId="{CA0F8E19-5F98-3DE3-24DD-11367EDA1F24}"/>
          </ac:picMkLst>
        </pc:picChg>
      </pc:sldChg>
      <pc:sldChg chg="addSp delSp modSp add mod">
        <pc:chgData name="sudheshna shahabadi" userId="5350c70fd4c9defc" providerId="LiveId" clId="{4F41D2B7-828D-4530-A849-FBFECAA44116}" dt="2025-03-18T07:06:41.811" v="545" actId="20577"/>
        <pc:sldMkLst>
          <pc:docMk/>
          <pc:sldMk cId="1151479058" sldId="498"/>
        </pc:sldMkLst>
        <pc:spChg chg="mod">
          <ac:chgData name="sudheshna shahabadi" userId="5350c70fd4c9defc" providerId="LiveId" clId="{4F41D2B7-828D-4530-A849-FBFECAA44116}" dt="2025-03-18T07:06:41.811" v="545" actId="20577"/>
          <ac:spMkLst>
            <pc:docMk/>
            <pc:sldMk cId="1151479058" sldId="498"/>
            <ac:spMk id="2" creationId="{3EE08744-CEED-037A-44C7-656CDA427C94}"/>
          </ac:spMkLst>
        </pc:spChg>
        <pc:picChg chg="add mod">
          <ac:chgData name="sudheshna shahabadi" userId="5350c70fd4c9defc" providerId="LiveId" clId="{4F41D2B7-828D-4530-A849-FBFECAA44116}" dt="2025-03-18T07:05:34.986" v="487" actId="931"/>
          <ac:picMkLst>
            <pc:docMk/>
            <pc:sldMk cId="1151479058" sldId="498"/>
            <ac:picMk id="6" creationId="{EA35594B-4009-4817-90BF-0B0A990A22E6}"/>
          </ac:picMkLst>
        </pc:picChg>
      </pc:sldChg>
      <pc:sldChg chg="addSp delSp modSp add mod">
        <pc:chgData name="sudheshna shahabadi" userId="5350c70fd4c9defc" providerId="LiveId" clId="{4F41D2B7-828D-4530-A849-FBFECAA44116}" dt="2025-03-18T07:07:48.477" v="570"/>
        <pc:sldMkLst>
          <pc:docMk/>
          <pc:sldMk cId="911665312" sldId="499"/>
        </pc:sldMkLst>
        <pc:spChg chg="mod">
          <ac:chgData name="sudheshna shahabadi" userId="5350c70fd4c9defc" providerId="LiveId" clId="{4F41D2B7-828D-4530-A849-FBFECAA44116}" dt="2025-03-18T07:07:48.477" v="570"/>
          <ac:spMkLst>
            <pc:docMk/>
            <pc:sldMk cId="911665312" sldId="499"/>
            <ac:spMk id="2" creationId="{FF24A665-2609-BFD9-CF69-9B7AD694C41D}"/>
          </ac:spMkLst>
        </pc:spChg>
        <pc:picChg chg="add mod">
          <ac:chgData name="sudheshna shahabadi" userId="5350c70fd4c9defc" providerId="LiveId" clId="{4F41D2B7-828D-4530-A849-FBFECAA44116}" dt="2025-03-18T07:05:15.438" v="484" actId="1076"/>
          <ac:picMkLst>
            <pc:docMk/>
            <pc:sldMk cId="911665312" sldId="499"/>
            <ac:picMk id="6" creationId="{3D73942D-4BC4-6411-B497-B557D5688F94}"/>
          </ac:picMkLst>
        </pc:picChg>
      </pc:sldChg>
      <pc:sldChg chg="addSp delSp modSp add">
        <pc:chgData name="sudheshna shahabadi" userId="5350c70fd4c9defc" providerId="LiveId" clId="{4F41D2B7-828D-4530-A849-FBFECAA44116}" dt="2025-03-18T07:07:14.088" v="551" actId="1076"/>
        <pc:sldMkLst>
          <pc:docMk/>
          <pc:sldMk cId="1813855978" sldId="500"/>
        </pc:sldMkLst>
        <pc:picChg chg="add mod">
          <ac:chgData name="sudheshna shahabadi" userId="5350c70fd4c9defc" providerId="LiveId" clId="{4F41D2B7-828D-4530-A849-FBFECAA44116}" dt="2025-03-18T07:07:14.088" v="551" actId="1076"/>
          <ac:picMkLst>
            <pc:docMk/>
            <pc:sldMk cId="1813855978" sldId="500"/>
            <ac:picMk id="7" creationId="{965B1B20-A06D-0E4D-73A3-13E0D6009967}"/>
          </ac:picMkLst>
        </pc:picChg>
      </pc:sldChg>
      <pc:sldChg chg="modSp add mod">
        <pc:chgData name="sudheshna shahabadi" userId="5350c70fd4c9defc" providerId="LiveId" clId="{4F41D2B7-828D-4530-A849-FBFECAA44116}" dt="2025-03-18T07:10:29.407" v="608" actId="20577"/>
        <pc:sldMkLst>
          <pc:docMk/>
          <pc:sldMk cId="3867808749" sldId="501"/>
        </pc:sldMkLst>
        <pc:spChg chg="mod">
          <ac:chgData name="sudheshna shahabadi" userId="5350c70fd4c9defc" providerId="LiveId" clId="{4F41D2B7-828D-4530-A849-FBFECAA44116}" dt="2025-03-18T07:10:29.407" v="608" actId="20577"/>
          <ac:spMkLst>
            <pc:docMk/>
            <pc:sldMk cId="3867808749" sldId="501"/>
            <ac:spMk id="3" creationId="{45A84F6A-FC35-7BDA-AF49-3B7A7BD6F48F}"/>
          </ac:spMkLst>
        </pc:spChg>
      </pc:sldChg>
      <pc:sldChg chg="modSp add mod">
        <pc:chgData name="sudheshna shahabadi" userId="5350c70fd4c9defc" providerId="LiveId" clId="{4F41D2B7-828D-4530-A849-FBFECAA44116}" dt="2025-03-18T07:11:53.267" v="626" actId="20577"/>
        <pc:sldMkLst>
          <pc:docMk/>
          <pc:sldMk cId="1136110755" sldId="502"/>
        </pc:sldMkLst>
        <pc:spChg chg="mod">
          <ac:chgData name="sudheshna shahabadi" userId="5350c70fd4c9defc" providerId="LiveId" clId="{4F41D2B7-828D-4530-A849-FBFECAA44116}" dt="2025-03-18T07:11:53.267" v="626" actId="20577"/>
          <ac:spMkLst>
            <pc:docMk/>
            <pc:sldMk cId="1136110755" sldId="502"/>
            <ac:spMk id="3" creationId="{E7778DF5-810F-A951-88E5-6A77B45D497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just">
            <a:lnSpc>
              <a:spcPct val="100000"/>
            </a:lnSpc>
          </a:pPr>
          <a:r>
            <a:rPr lang="en-US" sz="1600" dirty="0">
              <a:latin typeface="Times New Roman" panose="02020603050405020304" pitchFamily="18" charset="0"/>
              <a:cs typeface="Times New Roman" panose="02020603050405020304" pitchFamily="18" charset="0"/>
            </a:rPr>
            <a:t>Our first task was to create the homepage of </a:t>
          </a:r>
          <a:r>
            <a:rPr lang="en-US" sz="1600" dirty="0" err="1">
              <a:latin typeface="Times New Roman" panose="02020603050405020304" pitchFamily="18" charset="0"/>
              <a:cs typeface="Times New Roman" panose="02020603050405020304" pitchFamily="18" charset="0"/>
            </a:rPr>
            <a:t>uptoskills</a:t>
          </a:r>
          <a:r>
            <a:rPr lang="en-US" sz="1600" dirty="0">
              <a:latin typeface="Times New Roman" panose="02020603050405020304" pitchFamily="18" charset="0"/>
              <a:cs typeface="Times New Roman" panose="02020603050405020304" pitchFamily="18" charset="0"/>
            </a:rPr>
            <a:t> website using HTML and CSS. </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pPr algn="l">
            <a:lnSpc>
              <a:spcPct val="100000"/>
            </a:lnSpc>
          </a:pPr>
          <a:r>
            <a:rPr lang="en-US" sz="1600" dirty="0">
              <a:latin typeface="Times New Roman" panose="02020603050405020304" pitchFamily="18" charset="0"/>
              <a:cs typeface="Times New Roman" panose="02020603050405020304" pitchFamily="18" charset="0"/>
            </a:rPr>
            <a:t>We will work on the front-end part of the Web Development in collaboration with the team members.</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pPr algn="l">
            <a:lnSpc>
              <a:spcPct val="100000"/>
            </a:lnSpc>
          </a:pPr>
          <a:r>
            <a:rPr lang="en-US" dirty="0">
              <a:latin typeface="Times New Roman" panose="02020603050405020304" pitchFamily="18" charset="0"/>
              <a:cs typeface="Times New Roman" panose="02020603050405020304" pitchFamily="18" charset="0"/>
            </a:rPr>
            <a:t>We will work on the back- end part of the Web Development</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AD478413-DA04-4AF9-8349-38D72B8BC9CD}">
      <dgm:prSet/>
      <dgm:spPr/>
      <dgm:t>
        <a:bodyPr/>
        <a:lstStyle/>
        <a:p>
          <a:pPr algn="l">
            <a:lnSpc>
              <a:spcPct val="100000"/>
            </a:lnSpc>
          </a:pPr>
          <a:r>
            <a:rPr lang="en-US" dirty="0">
              <a:latin typeface="Times New Roman" panose="02020603050405020304" pitchFamily="18" charset="0"/>
              <a:cs typeface="Times New Roman" panose="02020603050405020304" pitchFamily="18" charset="0"/>
            </a:rPr>
            <a:t>in collaboration with the team members. </a:t>
          </a:r>
        </a:p>
      </dgm:t>
    </dgm:pt>
    <dgm:pt modelId="{692BFA4F-6151-4C64-8CCD-C892184E36AC}" type="parTrans" cxnId="{085AAAC8-618B-464D-BA6D-FCB7A494D497}">
      <dgm:prSet/>
      <dgm:spPr/>
      <dgm:t>
        <a:bodyPr/>
        <a:lstStyle/>
        <a:p>
          <a:endParaRPr lang="en-IN"/>
        </a:p>
      </dgm:t>
    </dgm:pt>
    <dgm:pt modelId="{7B3587FE-3FF4-442B-8F97-A513535B3A51}" type="sibTrans" cxnId="{085AAAC8-618B-464D-BA6D-FCB7A494D497}">
      <dgm:prSet/>
      <dgm:spPr/>
      <dgm:t>
        <a:bodyPr/>
        <a:lstStyle/>
        <a:p>
          <a:endParaRPr lang="en-IN"/>
        </a:p>
      </dgm:t>
    </dgm:pt>
    <dgm:pt modelId="{5CCE7880-CB36-4F3E-B571-55B5A82A5FCE}">
      <dgm:prSet custT="1"/>
      <dgm:spPr/>
      <dgm:t>
        <a:bodyPr/>
        <a:lstStyle/>
        <a:p>
          <a:pPr algn="l">
            <a:lnSpc>
              <a:spcPct val="100000"/>
            </a:lnSpc>
          </a:pPr>
          <a:r>
            <a:rPr lang="en-US" sz="1600" dirty="0">
              <a:latin typeface="Times New Roman" panose="02020603050405020304" pitchFamily="18" charset="0"/>
              <a:cs typeface="Times New Roman" panose="02020603050405020304" pitchFamily="18" charset="0"/>
            </a:rPr>
            <a:t>We will collaboratively work on the assigned tasks using the frameworks.  </a:t>
          </a:r>
          <a:endParaRPr lang="en-IN" sz="1600" dirty="0">
            <a:latin typeface="Times New Roman" panose="02020603050405020304" pitchFamily="18" charset="0"/>
            <a:cs typeface="Times New Roman" panose="02020603050405020304" pitchFamily="18" charset="0"/>
          </a:endParaRPr>
        </a:p>
      </dgm:t>
    </dgm:pt>
    <dgm:pt modelId="{52C22498-D716-4768-91DB-B620DD3DD0FB}" type="parTrans" cxnId="{2666207D-DBE7-4251-A1A7-14363FD1951B}">
      <dgm:prSet/>
      <dgm:spPr/>
      <dgm:t>
        <a:bodyPr/>
        <a:lstStyle/>
        <a:p>
          <a:endParaRPr lang="en-IN"/>
        </a:p>
      </dgm:t>
    </dgm:pt>
    <dgm:pt modelId="{DCCB73E7-47E0-4ED0-B3A3-7DC86F57C54B}" type="sibTrans" cxnId="{2666207D-DBE7-4251-A1A7-14363FD1951B}">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9B4C153C-8FAE-4F31-81F2-FE1916F3A4CA}" type="presOf" srcId="{5CCE7880-CB36-4F3E-B571-55B5A82A5FCE}" destId="{FC0F1314-3294-4A8C-8DCE-EB53E236164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F4FADE66-81DF-450A-A1B4-454ADB445542}" type="presOf" srcId="{AD478413-DA04-4AF9-8349-38D72B8BC9CD}" destId="{2532504F-5FE1-4C97-B485-F05E8885EACC}" srcOrd="0" destOrd="1" presId="urn:microsoft.com/office/officeart/2011/layout/InterconnectedBlockProcess"/>
    <dgm:cxn modelId="{5F3D024B-4D80-4FC1-A265-AF1AF3D5667A}" type="presOf" srcId="{5CCE7880-CB36-4F3E-B571-55B5A82A5FCE}" destId="{98225A61-A0EC-450A-BED8-EF2E47E8FD18}"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2666207D-DBE7-4251-A1A7-14363FD1951B}" srcId="{5E92505A-51E0-4F78-B3C5-704ACF8710DE}" destId="{5CCE7880-CB36-4F3E-B571-55B5A82A5FCE}" srcOrd="0" destOrd="0" parTransId="{52C22498-D716-4768-91DB-B620DD3DD0FB}" sibTransId="{DCCB73E7-47E0-4ED0-B3A3-7DC86F57C54B}"/>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738E66A8-5E86-463E-A114-540F53E717A1}" type="presOf" srcId="{AD478413-DA04-4AF9-8349-38D72B8BC9CD}" destId="{0D08ED52-6744-4369-B780-916B09984775}" srcOrd="1" destOrd="1"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085AAAC8-618B-464D-BA6D-FCB7A494D497}" srcId="{A59EC69B-8F3F-425B-819F-E8C557946AEE}" destId="{AD478413-DA04-4AF9-8349-38D72B8BC9CD}" srcOrd="1" destOrd="0" parTransId="{692BFA4F-6151-4C64-8CCD-C892184E36AC}" sibTransId="{7B3587FE-3FF4-442B-8F97-A513535B3A51}"/>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will collaboratively work on the assigned tasks using the frameworks.  </a:t>
          </a:r>
          <a:endParaRPr lang="en-IN" sz="1600" kern="1200" dirty="0">
            <a:latin typeface="Times New Roman" panose="02020603050405020304" pitchFamily="18" charset="0"/>
            <a:cs typeface="Times New Roman" panose="02020603050405020304" pitchFamily="18" charset="0"/>
          </a:endParaRP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will work on the back- end part of the Web Development</a:t>
          </a:r>
        </a:p>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 collaboration with the team members. </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will work on the front-end part of the Web Development in collaboration with the team members.</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just"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Our first task was to create the homepage of </a:t>
          </a:r>
          <a:r>
            <a:rPr lang="en-US" sz="1600" kern="1200" dirty="0" err="1">
              <a:latin typeface="Times New Roman" panose="02020603050405020304" pitchFamily="18" charset="0"/>
              <a:cs typeface="Times New Roman" panose="02020603050405020304" pitchFamily="18" charset="0"/>
            </a:rPr>
            <a:t>uptoskills</a:t>
          </a:r>
          <a:r>
            <a:rPr lang="en-US" sz="1600" kern="1200" dirty="0">
              <a:latin typeface="Times New Roman" panose="02020603050405020304" pitchFamily="18" charset="0"/>
              <a:cs typeface="Times New Roman" panose="02020603050405020304" pitchFamily="18" charset="0"/>
            </a:rPr>
            <a:t> website using HTML and CSS. </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3/21/2025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3/21/2025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3/21/2025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3/21/2025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3/21/2025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3/21/2025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3/21/2025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3/21/2025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3/21/2025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3/21/2025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3/21/2025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3/21/2025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3/21/2025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475127" y="1796592"/>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p>
          <a:p>
            <a:pPr marL="0" marR="0" lvl="0" indent="0" algn="ctr" rtl="0">
              <a:spcBef>
                <a:spcPts val="0"/>
              </a:spcBef>
              <a:spcAft>
                <a:spcPts val="0"/>
              </a:spcAft>
              <a:buClr>
                <a:srgbClr val="17365D"/>
              </a:buClr>
              <a:buSzPts val="2000"/>
              <a:buFont typeface="Arial"/>
              <a:buNone/>
            </a:pPr>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Mr. Md </a:t>
            </a:r>
            <a:r>
              <a:rPr lang="en-US" dirty="0" err="1">
                <a:solidFill>
                  <a:srgbClr val="FF0000"/>
                </a:solidFill>
                <a:latin typeface="Times New Roman" panose="02020603050405020304" pitchFamily="18" charset="0"/>
                <a:ea typeface="Cambria" panose="02040503050406030204" pitchFamily="18" charset="0"/>
                <a:cs typeface="Times New Roman" panose="02020603050405020304" pitchFamily="18" charset="0"/>
              </a:rPr>
              <a:t>Ziaur</a:t>
            </a:r>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Rahman</a:t>
            </a:r>
          </a:p>
          <a:p>
            <a:pPr marL="0" marR="0" lvl="0" indent="0" algn="ctr" rtl="0">
              <a:spcBef>
                <a:spcPts val="0"/>
              </a:spcBef>
              <a:spcAft>
                <a:spcPts val="0"/>
              </a:spcAft>
              <a:buClr>
                <a:srgbClr val="17365D"/>
              </a:buClr>
              <a:buSzPts val="2000"/>
              <a:buFont typeface="Arial"/>
              <a:buNone/>
            </a:pPr>
            <a:r>
              <a:rPr lang="en-US" b="1" i="0" u="none" strike="noStrike" cap="none" dirty="0">
                <a:solidFill>
                  <a:srgbClr val="FF0000"/>
                </a:solidFill>
                <a:latin typeface="Times New Roman" panose="02020603050405020304" pitchFamily="18" charset="0"/>
                <a:ea typeface="Cambria" panose="02040503050406030204" pitchFamily="18" charset="0"/>
                <a:cs typeface="Times New Roman" panose="02020603050405020304" pitchFamily="18" charset="0"/>
                <a:sym typeface="Verdana"/>
              </a:rPr>
              <a:t>Assistant Professor</a:t>
            </a:r>
            <a:endPar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School of Computer Science and Engineering</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Presidency University</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lang="en-US"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endParaRPr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498055" y="3939359"/>
            <a:ext cx="12249915" cy="1437853"/>
          </a:xfrm>
          <a:prstGeom prst="rect">
            <a:avLst/>
          </a:prstGeom>
          <a:noFill/>
          <a:ln>
            <a:noFill/>
          </a:ln>
        </p:spPr>
        <p:txBody>
          <a:bodyPr spcFirstLastPara="1" wrap="square" lIns="91425" tIns="45700" rIns="91425" bIns="45700" anchor="t" anchorCtr="0">
            <a:noAutofit/>
          </a:bodyPr>
          <a:lstStyle/>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Coordinators: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Mr.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Amarnath J.L &amp; Dr. Jayanthi.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 </a:t>
            </a:r>
            <a:r>
              <a:rPr lang="en-US" sz="2000" b="1" dirty="0">
                <a:latin typeface="Cambria" panose="02040503050406030204" pitchFamily="18" charset="0"/>
                <a:ea typeface="Cambria" panose="02040503050406030204" pitchFamily="18" charset="0"/>
                <a:cs typeface="Verdana"/>
                <a:sym typeface="Verdana"/>
              </a:rPr>
              <a:t>Mr. Md Ziaur Rahman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236532"/>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Review-2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Web Development</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1184447"/>
              </p:ext>
            </p:extLst>
          </p:nvPr>
        </p:nvGraphicFramePr>
        <p:xfrm>
          <a:off x="601909" y="1809329"/>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Sudheshna Shahabadi</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20211CSE0679</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8CSE07</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G-07</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961" y="1365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Work </a:t>
            </a:r>
          </a:p>
        </p:txBody>
      </p:sp>
      <p:sp>
        <p:nvSpPr>
          <p:cNvPr id="3" name="Content Placeholder 2"/>
          <p:cNvSpPr>
            <a:spLocks noGrp="1"/>
          </p:cNvSpPr>
          <p:nvPr>
            <p:ph idx="1"/>
          </p:nvPr>
        </p:nvSpPr>
        <p:spPr>
          <a:xfrm>
            <a:off x="656911" y="1134125"/>
            <a:ext cx="10878178" cy="4058194"/>
          </a:xfrm>
        </p:spPr>
        <p:txBody>
          <a:bodyPr/>
          <a:lstStyle/>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Top Banner:</a:t>
            </a:r>
            <a:r>
              <a:rPr lang="en-US" sz="2400" dirty="0">
                <a:latin typeface="Times New Roman" panose="02020603050405020304" pitchFamily="18" charset="0"/>
                <a:cs typeface="Times New Roman" panose="02020603050405020304" pitchFamily="18" charset="0"/>
              </a:rPr>
              <a:t> Highlights mobile app availability and download options.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Navigation Menu:</a:t>
            </a:r>
            <a:r>
              <a:rPr lang="en-US" sz="2400" dirty="0">
                <a:latin typeface="Times New Roman" panose="02020603050405020304" pitchFamily="18" charset="0"/>
                <a:cs typeface="Times New Roman" panose="02020603050405020304" pitchFamily="18" charset="0"/>
              </a:rPr>
              <a:t> Provides links to Features, Documentation, Blogs, and Contact.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Hero Section:</a:t>
            </a:r>
            <a:r>
              <a:rPr lang="en-US" sz="2400" dirty="0">
                <a:latin typeface="Times New Roman" panose="02020603050405020304" pitchFamily="18" charset="0"/>
                <a:cs typeface="Times New Roman" panose="02020603050405020304" pitchFamily="18" charset="0"/>
              </a:rPr>
              <a:t> Introduces HRMS Features with a compelling heading and description.</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Features Grid:</a:t>
            </a:r>
            <a:r>
              <a:rPr lang="en-US" sz="2400" dirty="0">
                <a:latin typeface="Times New Roman" panose="02020603050405020304" pitchFamily="18" charset="0"/>
                <a:cs typeface="Times New Roman" panose="02020603050405020304" pitchFamily="18" charset="0"/>
              </a:rPr>
              <a:t> Showcases HRMS functionalities such as Employee and Asset Management.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Footer Section:</a:t>
            </a:r>
            <a:r>
              <a:rPr lang="en-US" sz="2400" dirty="0">
                <a:latin typeface="Times New Roman" panose="02020603050405020304" pitchFamily="18" charset="0"/>
                <a:cs typeface="Times New Roman" panose="02020603050405020304" pitchFamily="18" charset="0"/>
              </a:rPr>
              <a:t> Contains legal information, company details, and social media links.</a:t>
            </a: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589"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677427" y="1204464"/>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Current HRMS platforms often lack user-friendly navigation, effective call-to-action placements, and interactive elements, leading to reduced engagement and usability issues. The goal is to design a well-structured webpage that enhances HRMS adoption by improving clarity, accessibility, and interactivity.</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24" y="294787"/>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697523" y="1399903"/>
            <a:ext cx="10515600" cy="4058194"/>
          </a:xfrm>
        </p:spPr>
        <p:txBody>
          <a:bodyPr/>
          <a:lstStyle/>
          <a:p>
            <a:pPr algn="just">
              <a:lnSpc>
                <a:spcPct val="100000"/>
              </a:lnSpc>
            </a:pPr>
            <a:r>
              <a:rPr lang="en-US" sz="2400" b="1" dirty="0">
                <a:latin typeface="Times New Roman" panose="02020603050405020304" pitchFamily="18" charset="0"/>
                <a:cs typeface="Times New Roman" panose="02020603050405020304" pitchFamily="18" charset="0"/>
              </a:rPr>
              <a:t>Frontend:</a:t>
            </a:r>
            <a:r>
              <a:rPr lang="en-US" sz="2400" dirty="0">
                <a:latin typeface="Times New Roman" panose="02020603050405020304" pitchFamily="18" charset="0"/>
                <a:cs typeface="Times New Roman" panose="02020603050405020304" pitchFamily="18" charset="0"/>
              </a:rPr>
              <a:t> HTML, CSS, JavaScript for structure and styling.</a:t>
            </a:r>
          </a:p>
          <a:p>
            <a:pPr algn="just">
              <a:lnSpc>
                <a:spcPct val="100000"/>
              </a:lnSpc>
            </a:pPr>
            <a:r>
              <a:rPr lang="en-US" sz="2400" b="1" dirty="0">
                <a:latin typeface="Times New Roman" panose="02020603050405020304" pitchFamily="18" charset="0"/>
                <a:cs typeface="Times New Roman" panose="02020603050405020304" pitchFamily="18" charset="0"/>
              </a:rPr>
              <a:t>External Dependencies:</a:t>
            </a:r>
            <a:r>
              <a:rPr lang="en-US" sz="2400" dirty="0">
                <a:latin typeface="Times New Roman" panose="02020603050405020304" pitchFamily="18" charset="0"/>
                <a:cs typeface="Times New Roman" panose="02020603050405020304" pitchFamily="18" charset="0"/>
              </a:rPr>
              <a:t> Font Awesome icons, JavaScript scripts for navigation and banner handling.</a:t>
            </a:r>
          </a:p>
          <a:p>
            <a:pPr algn="just">
              <a:lnSpc>
                <a:spcPct val="100000"/>
              </a:lnSpc>
            </a:pPr>
            <a:r>
              <a:rPr lang="en-US" sz="2400" b="1" dirty="0">
                <a:latin typeface="Times New Roman" panose="02020603050405020304" pitchFamily="18" charset="0"/>
                <a:cs typeface="Times New Roman" panose="02020603050405020304" pitchFamily="18" charset="0"/>
              </a:rPr>
              <a:t>Hosting &amp; Deployment:</a:t>
            </a:r>
            <a:r>
              <a:rPr lang="en-US" sz="2400" dirty="0">
                <a:latin typeface="Times New Roman" panose="02020603050405020304" pitchFamily="18" charset="0"/>
                <a:cs typeface="Times New Roman" panose="02020603050405020304" pitchFamily="18" charset="0"/>
              </a:rPr>
              <a:t> Web server supporting CSS, JavaScript, and HTML-based applications.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879"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p:txBody>
      </p:sp>
      <p:sp>
        <p:nvSpPr>
          <p:cNvPr id="3" name="Content Placeholder 2"/>
          <p:cNvSpPr>
            <a:spLocks noGrp="1"/>
          </p:cNvSpPr>
          <p:nvPr>
            <p:ph idx="1"/>
          </p:nvPr>
        </p:nvSpPr>
        <p:spPr>
          <a:xfrm>
            <a:off x="697523" y="1184367"/>
            <a:ext cx="10515600" cy="4058194"/>
          </a:xfrm>
        </p:spPr>
        <p:txBody>
          <a:bodyPr/>
          <a:lstStyle/>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Enhanced User Experience:</a:t>
            </a:r>
            <a:r>
              <a:rPr lang="en-US" sz="2400" dirty="0">
                <a:latin typeface="Times New Roman" panose="02020603050405020304" pitchFamily="18" charset="0"/>
                <a:cs typeface="Times New Roman" panose="02020603050405020304" pitchFamily="18" charset="0"/>
              </a:rPr>
              <a:t> Simplifies HRMS navigation with a clean and structured layout.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Improved Feature Representation:</a:t>
            </a:r>
            <a:r>
              <a:rPr lang="en-US" sz="2400" dirty="0">
                <a:latin typeface="Times New Roman" panose="02020603050405020304" pitchFamily="18" charset="0"/>
                <a:cs typeface="Times New Roman" panose="02020603050405020304" pitchFamily="18" charset="0"/>
              </a:rPr>
              <a:t> Clearly defines various HRMS functions.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Interactive UI Elements:</a:t>
            </a:r>
            <a:r>
              <a:rPr lang="en-US" sz="2400" dirty="0">
                <a:latin typeface="Times New Roman" panose="02020603050405020304" pitchFamily="18" charset="0"/>
                <a:cs typeface="Times New Roman" panose="02020603050405020304" pitchFamily="18" charset="0"/>
              </a:rPr>
              <a:t> Click-enabled feature links and intuitive navigation for better engagement.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Effective Call-to-Action (CTA):</a:t>
            </a:r>
            <a:r>
              <a:rPr lang="en-US" sz="2400" dirty="0">
                <a:latin typeface="Times New Roman" panose="02020603050405020304" pitchFamily="18" charset="0"/>
                <a:cs typeface="Times New Roman" panose="02020603050405020304" pitchFamily="18" charset="0"/>
              </a:rPr>
              <a:t> Optimized download buttons and menu links guide users seamlessly.</a:t>
            </a: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048AD-A943-7B9C-DB93-E0085F2B4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7778A8-5ED3-08A5-30F4-A09B5D3E1D6F}"/>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Sample Login Page UI Design</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3BD690-29C2-2EF8-5DED-08671BCB92A0}"/>
              </a:ext>
            </a:extLst>
          </p:cNvPr>
          <p:cNvSpPr>
            <a:spLocks noGrp="1"/>
          </p:cNvSpPr>
          <p:nvPr>
            <p:ph idx="1"/>
          </p:nvPr>
        </p:nvSpPr>
        <p:spPr>
          <a:xfrm>
            <a:off x="838200" y="862819"/>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login page for an HR Management System has a clean and structured layout. At the top, there is a header that includes the title "HR Management System" and a subtitle "Recruitment &amp; Onboarding Portal.“</a:t>
            </a:r>
          </a:p>
          <a:p>
            <a:pPr algn="just">
              <a:lnSpc>
                <a:spcPct val="100000"/>
              </a:lnSpc>
            </a:pPr>
            <a:r>
              <a:rPr lang="en-US" sz="2400" dirty="0">
                <a:latin typeface="Times New Roman" panose="02020603050405020304" pitchFamily="18" charset="0"/>
                <a:cs typeface="Times New Roman" panose="02020603050405020304" pitchFamily="18" charset="0"/>
              </a:rPr>
              <a:t>Below this, the login form consists of a username field (filled with "ram_123") and a password field (filled with "Ram@123"), which includes a visibility toggle icon. </a:t>
            </a:r>
          </a:p>
          <a:p>
            <a:pPr algn="just">
              <a:lnSpc>
                <a:spcPct val="100000"/>
              </a:lnSpc>
            </a:pPr>
            <a:r>
              <a:rPr lang="en-US" sz="2400" dirty="0">
                <a:latin typeface="Times New Roman" panose="02020603050405020304" pitchFamily="18" charset="0"/>
                <a:cs typeface="Times New Roman" panose="02020603050405020304" pitchFamily="18" charset="0"/>
              </a:rPr>
              <a:t>Additionally, there is a "Remember me" checkbox and a "Forgot password?" link for user convenience.</a:t>
            </a:r>
          </a:p>
          <a:p>
            <a:pPr algn="just">
              <a:lnSpc>
                <a:spcPct val="100000"/>
              </a:lnSpc>
            </a:pPr>
            <a:r>
              <a:rPr lang="en-US" sz="2400" dirty="0">
                <a:latin typeface="Times New Roman" panose="02020603050405020304" pitchFamily="18" charset="0"/>
                <a:cs typeface="Times New Roman" panose="02020603050405020304" pitchFamily="18" charset="0"/>
              </a:rPr>
              <a:t>A prominent "Sign in" button, styled in purple, is placed below these fields. At the bottom of the form, users are given the option to continue as either an "HR Admin" or a "Candidate", indicating role-based login access.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3B22E0-D84F-FFD3-D631-3748C1261A06}"/>
              </a:ext>
            </a:extLst>
          </p:cNvPr>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50015710"/>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B31B4-D26E-F37A-8C05-43CA6E7E70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43F3BD-9607-61B4-F475-27C199D9ECAC}"/>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B94F56C-B459-7454-F3B7-2DDD9F9D83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5666" y="863599"/>
            <a:ext cx="5157357" cy="4532365"/>
          </a:xfrm>
        </p:spPr>
      </p:pic>
      <p:sp>
        <p:nvSpPr>
          <p:cNvPr id="4" name="Slide Number Placeholder 3">
            <a:extLst>
              <a:ext uri="{FF2B5EF4-FFF2-40B4-BE49-F238E27FC236}">
                <a16:creationId xmlns:a16="http://schemas.microsoft.com/office/drawing/2014/main" id="{950492FF-C01E-C328-FE66-A96F0F61B405}"/>
              </a:ext>
            </a:extLst>
          </p:cNvPr>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1391145735"/>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50984-4D44-052E-5399-05FD944577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F33F3D-16DD-0357-1581-E506EB555A89}"/>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Upgraded UI</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7186E50-F104-ED33-8116-E6AA6B0D3E01}"/>
              </a:ext>
            </a:extLst>
          </p:cNvPr>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
        <p:nvSpPr>
          <p:cNvPr id="3" name="Content Placeholder 2">
            <a:extLst>
              <a:ext uri="{FF2B5EF4-FFF2-40B4-BE49-F238E27FC236}">
                <a16:creationId xmlns:a16="http://schemas.microsoft.com/office/drawing/2014/main" id="{83191BC0-A9C8-E23E-954E-CDED13334EEF}"/>
              </a:ext>
            </a:extLst>
          </p:cNvPr>
          <p:cNvSpPr>
            <a:spLocks noGrp="1"/>
          </p:cNvSpPr>
          <p:nvPr>
            <p:ph idx="1"/>
          </p:nvPr>
        </p:nvSpPr>
        <p:spPr>
          <a:xfrm>
            <a:off x="677427" y="955766"/>
            <a:ext cx="10515600" cy="4351338"/>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HR &amp; Candidate Management System is a web-based application designed to streamline HR operations and enhance candidate interactions. It provides role-based access, allowing HR personnel and candidates to log in through a secure authentication system.</a:t>
            </a:r>
          </a:p>
          <a:p>
            <a:pPr algn="just">
              <a:lnSpc>
                <a:spcPct val="100000"/>
              </a:lnSpc>
            </a:pPr>
            <a:r>
              <a:rPr lang="en-US" sz="2400" dirty="0">
                <a:latin typeface="Times New Roman" panose="02020603050405020304" pitchFamily="18" charset="0"/>
                <a:cs typeface="Times New Roman" panose="02020603050405020304" pitchFamily="18" charset="0"/>
              </a:rPr>
              <a:t> The login page offers role selection (HR or Candidate) and includes session persistence using </a:t>
            </a:r>
            <a:r>
              <a:rPr lang="en-US" sz="2400" dirty="0" err="1">
                <a:latin typeface="Times New Roman" panose="02020603050405020304" pitchFamily="18" charset="0"/>
                <a:cs typeface="Times New Roman" panose="02020603050405020304" pitchFamily="18" charset="0"/>
              </a:rPr>
              <a:t>LocalStorage</a:t>
            </a:r>
            <a:r>
              <a:rPr lang="en-US" sz="2400" dirty="0">
                <a:latin typeface="Times New Roman" panose="02020603050405020304" pitchFamily="18" charset="0"/>
                <a:cs typeface="Times New Roman" panose="02020603050405020304" pitchFamily="18" charset="0"/>
              </a:rPr>
              <a:t>. HR users can access a feature-rich dashboard where they can view candidate statistics, add new candidates, assign project managers and team leads, and manage onboarding status.</a:t>
            </a:r>
          </a:p>
          <a:p>
            <a:pPr algn="just">
              <a:lnSpc>
                <a:spcPct val="100000"/>
              </a:lnSpc>
            </a:pPr>
            <a:r>
              <a:rPr lang="en-US" sz="2400" dirty="0">
                <a:latin typeface="Times New Roman" panose="02020603050405020304" pitchFamily="18" charset="0"/>
                <a:cs typeface="Times New Roman" panose="02020603050405020304" pitchFamily="18" charset="0"/>
              </a:rPr>
              <a:t> Additionally, they can edit or delete candidate profiles while ensuring that data remains secure through session-based access control.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275267"/>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D48B7-3327-D001-74AC-CF82C01CF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012428-957F-B7CF-E354-70CE4F91D080}"/>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Upgraded UI</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A34D140-F075-EAB8-A4CC-0ED68C0AB915}"/>
              </a:ext>
            </a:extLst>
          </p:cNvPr>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
        <p:nvSpPr>
          <p:cNvPr id="3" name="Content Placeholder 2">
            <a:extLst>
              <a:ext uri="{FF2B5EF4-FFF2-40B4-BE49-F238E27FC236}">
                <a16:creationId xmlns:a16="http://schemas.microsoft.com/office/drawing/2014/main" id="{45A84F6A-FC35-7BDA-AF49-3B7A7BD6F48F}"/>
              </a:ext>
            </a:extLst>
          </p:cNvPr>
          <p:cNvSpPr>
            <a:spLocks noGrp="1"/>
          </p:cNvSpPr>
          <p:nvPr>
            <p:ph idx="1"/>
          </p:nvPr>
        </p:nvSpPr>
        <p:spPr>
          <a:xfrm>
            <a:off x="677427" y="955766"/>
            <a:ext cx="10515600" cy="4351338"/>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candidates are provided with a dedicated dashboard that offers an intuitive view of their profile details, assigned PM and TL, and onboarding information. </a:t>
            </a:r>
          </a:p>
          <a:p>
            <a:pPr algn="just">
              <a:lnSpc>
                <a:spcPct val="100000"/>
              </a:lnSpc>
            </a:pPr>
            <a:r>
              <a:rPr lang="en-US" sz="2400" dirty="0">
                <a:latin typeface="Times New Roman" panose="02020603050405020304" pitchFamily="18" charset="0"/>
                <a:cs typeface="Times New Roman" panose="02020603050405020304" pitchFamily="18" charset="0"/>
              </a:rPr>
              <a:t>They can also download their offer letter, making the hiring process seamless. A key feature of this dashboard is the social feed, where HR teams can post company announcements, and candidates can interact with team members.</a:t>
            </a:r>
          </a:p>
          <a:p>
            <a:pPr algn="just">
              <a:lnSpc>
                <a:spcPct val="100000"/>
              </a:lnSpc>
            </a:pPr>
            <a:r>
              <a:rPr lang="en-US" sz="2400" dirty="0">
                <a:latin typeface="Times New Roman" panose="02020603050405020304" pitchFamily="18" charset="0"/>
                <a:cs typeface="Times New Roman" panose="02020603050405020304" pitchFamily="18" charset="0"/>
              </a:rPr>
              <a:t> The system is built using HTML, Tailwind CSS, and JavaScript, ensuring a modern, responsive, and interactive user experience.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808749"/>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EEE42-736D-190A-137C-ED2AD85A5F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46FD98-3244-C36C-E9B0-CED692B8547A}"/>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Upgraded UI</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51B7A89-C8A8-77E2-75C6-E02A3CF1E042}"/>
              </a:ext>
            </a:extLst>
          </p:cNvPr>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
        <p:nvSpPr>
          <p:cNvPr id="3" name="Content Placeholder 2">
            <a:extLst>
              <a:ext uri="{FF2B5EF4-FFF2-40B4-BE49-F238E27FC236}">
                <a16:creationId xmlns:a16="http://schemas.microsoft.com/office/drawing/2014/main" id="{E7778DF5-810F-A951-88E5-6A77B45D497C}"/>
              </a:ext>
            </a:extLst>
          </p:cNvPr>
          <p:cNvSpPr>
            <a:spLocks noGrp="1"/>
          </p:cNvSpPr>
          <p:nvPr>
            <p:ph idx="1"/>
          </p:nvPr>
        </p:nvSpPr>
        <p:spPr>
          <a:xfrm>
            <a:off x="677427" y="955766"/>
            <a:ext cx="10515600" cy="4351338"/>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system incorporates several security measures, including role-based access control, preventing unauthorized users from accessing HR functionalities. Currently, the project utilizes </a:t>
            </a:r>
            <a:r>
              <a:rPr lang="en-US" sz="2400" dirty="0" err="1">
                <a:latin typeface="Times New Roman" panose="02020603050405020304" pitchFamily="18" charset="0"/>
                <a:cs typeface="Times New Roman" panose="02020603050405020304" pitchFamily="18" charset="0"/>
              </a:rPr>
              <a:t>LocalStorage</a:t>
            </a:r>
            <a:r>
              <a:rPr lang="en-US" sz="2400" dirty="0">
                <a:latin typeface="Times New Roman" panose="02020603050405020304" pitchFamily="18" charset="0"/>
                <a:cs typeface="Times New Roman" panose="02020603050405020304" pitchFamily="18" charset="0"/>
              </a:rPr>
              <a:t> for data handling, but future enhancements include integrating a real database (such as Firebase or MySQL) for secure data storage, implementing OAuth-based authentication for better security, and adding email notifications for offer letters and onboarding updates</a:t>
            </a:r>
            <a:r>
              <a:rPr lang="en-US" sz="2400">
                <a:latin typeface="Times New Roman" panose="02020603050405020304" pitchFamily="18" charset="0"/>
                <a:cs typeface="Times New Roman" panose="02020603050405020304" pitchFamily="18" charset="0"/>
              </a:rPr>
              <a:t>. </a:t>
            </a:r>
          </a:p>
          <a:p>
            <a:pPr algn="just">
              <a:lnSpc>
                <a:spcPct val="100000"/>
              </a:lnSpc>
            </a:pPr>
            <a:r>
              <a:rPr lang="en-US" sz="2400">
                <a:latin typeface="Times New Roman" panose="02020603050405020304" pitchFamily="18" charset="0"/>
                <a:cs typeface="Times New Roman" panose="02020603050405020304" pitchFamily="18" charset="0"/>
              </a:rPr>
              <a:t>The HR </a:t>
            </a:r>
            <a:r>
              <a:rPr lang="en-US" sz="2400" dirty="0">
                <a:latin typeface="Times New Roman" panose="02020603050405020304" pitchFamily="18" charset="0"/>
                <a:cs typeface="Times New Roman" panose="02020603050405020304" pitchFamily="18" charset="0"/>
              </a:rPr>
              <a:t>&amp; Candidate </a:t>
            </a:r>
            <a:r>
              <a:rPr lang="en-US" sz="2400">
                <a:latin typeface="Times New Roman" panose="02020603050405020304" pitchFamily="18" charset="0"/>
                <a:cs typeface="Times New Roman" panose="02020603050405020304" pitchFamily="18" charset="0"/>
              </a:rPr>
              <a:t>Management System </a:t>
            </a:r>
            <a:r>
              <a:rPr lang="en-US" sz="2400" dirty="0">
                <a:latin typeface="Times New Roman" panose="02020603050405020304" pitchFamily="18" charset="0"/>
                <a:cs typeface="Times New Roman" panose="02020603050405020304" pitchFamily="18" charset="0"/>
              </a:rPr>
              <a:t>effectively reduces manual effort, enhances candidate engagement, and simplifies HR workflows, making it a valuable tool for organizations managing employee onboarding and recruitment.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110755"/>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08E44-04A7-8B3D-B5B7-C43740FB3C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682475-0F5E-0D6F-C389-2A1F2DB7F8FC}"/>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Login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C678A10-FFED-75E8-2C6C-AA5EFCB4176C}"/>
              </a:ext>
            </a:extLst>
          </p:cNvPr>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pic>
        <p:nvPicPr>
          <p:cNvPr id="7" name="Content Placeholder 6">
            <a:extLst>
              <a:ext uri="{FF2B5EF4-FFF2-40B4-BE49-F238E27FC236}">
                <a16:creationId xmlns:a16="http://schemas.microsoft.com/office/drawing/2014/main" id="{F7A2C691-95D8-6A2F-5B00-8947C989BE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8980" y="866504"/>
            <a:ext cx="5621619" cy="4351338"/>
          </a:xfrm>
        </p:spPr>
      </p:pic>
    </p:spTree>
    <p:extLst>
      <p:ext uri="{BB962C8B-B14F-4D97-AF65-F5344CB8AC3E}">
        <p14:creationId xmlns:p14="http://schemas.microsoft.com/office/powerpoint/2010/main" val="2083854624"/>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279679" y="18375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ea typeface="Cambria" panose="02040503050406030204" pitchFamily="18" charset="0"/>
                <a:cs typeface="Times New Roman" panose="02020603050405020304" pitchFamily="18" charset="0"/>
              </a:rPr>
              <a:t>Contents</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762000" y="781790"/>
            <a:ext cx="10668000" cy="4453402"/>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Sample Login Page UI Design</a:t>
            </a: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Upgraded UI Design</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11A42-3C27-163C-8568-A45A8A060A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26840-EE3E-9542-A069-B335C27D8623}"/>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35421C2-91CC-9C6B-C04B-AB3829C14320}"/>
              </a:ext>
            </a:extLst>
          </p:cNvPr>
          <p:cNvSpPr>
            <a:spLocks noGrp="1"/>
          </p:cNvSpPr>
          <p:nvPr>
            <p:ph type="sldNum" sz="quarter" idx="12"/>
          </p:nvPr>
        </p:nvSpPr>
        <p:spPr/>
        <p:txBody>
          <a:bodyPr/>
          <a:lstStyle/>
          <a:p>
            <a:pPr>
              <a:defRPr/>
            </a:pPr>
            <a:fld id="{815EC703-C051-410C-8BA1-62752E291E83}" type="slidenum">
              <a:rPr lang="en-US" altLang="en-US" smtClean="0"/>
              <a:pPr>
                <a:defRPr/>
              </a:pPr>
              <a:t>20</a:t>
            </a:fld>
            <a:endParaRPr lang="en-US" altLang="en-US"/>
          </a:p>
        </p:txBody>
      </p:sp>
      <p:pic>
        <p:nvPicPr>
          <p:cNvPr id="6" name="Content Placeholder 5">
            <a:extLst>
              <a:ext uri="{FF2B5EF4-FFF2-40B4-BE49-F238E27FC236}">
                <a16:creationId xmlns:a16="http://schemas.microsoft.com/office/drawing/2014/main" id="{49BAE1CE-5A14-EB86-D74D-2A2F05318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845" y="955766"/>
            <a:ext cx="9754310" cy="4351337"/>
          </a:xfrm>
        </p:spPr>
      </p:pic>
    </p:spTree>
    <p:extLst>
      <p:ext uri="{BB962C8B-B14F-4D97-AF65-F5344CB8AC3E}">
        <p14:creationId xmlns:p14="http://schemas.microsoft.com/office/powerpoint/2010/main" val="1590528168"/>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B0FE5-EC7F-A7C4-552F-7E687329A4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14C50D-8D2D-1FD0-AEFE-6EFD6684B92B}"/>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308AAB1-E5E7-81B3-41C0-B6113C2DE6D8}"/>
              </a:ext>
            </a:extLst>
          </p:cNvPr>
          <p:cNvSpPr>
            <a:spLocks noGrp="1"/>
          </p:cNvSpPr>
          <p:nvPr>
            <p:ph type="sldNum" sz="quarter" idx="12"/>
          </p:nvPr>
        </p:nvSpPr>
        <p:spPr/>
        <p:txBody>
          <a:bodyPr/>
          <a:lstStyle/>
          <a:p>
            <a:pPr>
              <a:defRPr/>
            </a:pPr>
            <a:fld id="{815EC703-C051-410C-8BA1-62752E291E83}" type="slidenum">
              <a:rPr lang="en-US" altLang="en-US" smtClean="0"/>
              <a:pPr>
                <a:defRPr/>
              </a:pPr>
              <a:t>21</a:t>
            </a:fld>
            <a:endParaRPr lang="en-US" altLang="en-US"/>
          </a:p>
        </p:txBody>
      </p:sp>
      <p:pic>
        <p:nvPicPr>
          <p:cNvPr id="7" name="Content Placeholder 6">
            <a:extLst>
              <a:ext uri="{FF2B5EF4-FFF2-40B4-BE49-F238E27FC236}">
                <a16:creationId xmlns:a16="http://schemas.microsoft.com/office/drawing/2014/main" id="{CA0F8E19-5F98-3DE3-24DD-11367EDA1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32332"/>
            <a:ext cx="10515600" cy="4198024"/>
          </a:xfrm>
        </p:spPr>
      </p:pic>
    </p:spTree>
    <p:extLst>
      <p:ext uri="{BB962C8B-B14F-4D97-AF65-F5344CB8AC3E}">
        <p14:creationId xmlns:p14="http://schemas.microsoft.com/office/powerpoint/2010/main" val="4196245724"/>
      </p:ext>
    </p:extLst>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9960F-6052-B957-3EAC-DD4EF9B325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4A665-2609-BFD9-CF69-9B7AD694C41D}"/>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32A9224-247D-710D-4890-1DBE1F248CB6}"/>
              </a:ext>
            </a:extLst>
          </p:cNvPr>
          <p:cNvSpPr>
            <a:spLocks noGrp="1"/>
          </p:cNvSpPr>
          <p:nvPr>
            <p:ph type="sldNum" sz="quarter" idx="12"/>
          </p:nvPr>
        </p:nvSpPr>
        <p:spPr/>
        <p:txBody>
          <a:bodyPr/>
          <a:lstStyle/>
          <a:p>
            <a:pPr>
              <a:defRPr/>
            </a:pPr>
            <a:fld id="{815EC703-C051-410C-8BA1-62752E291E83}" type="slidenum">
              <a:rPr lang="en-US" altLang="en-US" smtClean="0"/>
              <a:pPr>
                <a:defRPr/>
              </a:pPr>
              <a:t>22</a:t>
            </a:fld>
            <a:endParaRPr lang="en-US" altLang="en-US"/>
          </a:p>
        </p:txBody>
      </p:sp>
      <p:pic>
        <p:nvPicPr>
          <p:cNvPr id="6" name="Content Placeholder 5">
            <a:extLst>
              <a:ext uri="{FF2B5EF4-FFF2-40B4-BE49-F238E27FC236}">
                <a16:creationId xmlns:a16="http://schemas.microsoft.com/office/drawing/2014/main" id="{3D73942D-4BC4-6411-B497-B557D5688F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9943" y="955766"/>
            <a:ext cx="8752114" cy="4351338"/>
          </a:xfrm>
        </p:spPr>
      </p:pic>
    </p:spTree>
    <p:extLst>
      <p:ext uri="{BB962C8B-B14F-4D97-AF65-F5344CB8AC3E}">
        <p14:creationId xmlns:p14="http://schemas.microsoft.com/office/powerpoint/2010/main" val="911665312"/>
      </p:ext>
    </p:extLst>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0023D-53F2-5EC7-FCDE-ECC3E05937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08744-CEED-037A-44C7-656CDA427C94}"/>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Candidate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97626C3-45C2-13FA-ECDC-39B63718FEF6}"/>
              </a:ext>
            </a:extLst>
          </p:cNvPr>
          <p:cNvSpPr>
            <a:spLocks noGrp="1"/>
          </p:cNvSpPr>
          <p:nvPr>
            <p:ph type="sldNum" sz="quarter" idx="12"/>
          </p:nvPr>
        </p:nvSpPr>
        <p:spPr/>
        <p:txBody>
          <a:bodyPr/>
          <a:lstStyle/>
          <a:p>
            <a:pPr>
              <a:defRPr/>
            </a:pPr>
            <a:fld id="{815EC703-C051-410C-8BA1-62752E291E83}" type="slidenum">
              <a:rPr lang="en-US" altLang="en-US" smtClean="0"/>
              <a:pPr>
                <a:defRPr/>
              </a:pPr>
              <a:t>23</a:t>
            </a:fld>
            <a:endParaRPr lang="en-US" altLang="en-US"/>
          </a:p>
        </p:txBody>
      </p:sp>
      <p:pic>
        <p:nvPicPr>
          <p:cNvPr id="6" name="Content Placeholder 5">
            <a:extLst>
              <a:ext uri="{FF2B5EF4-FFF2-40B4-BE49-F238E27FC236}">
                <a16:creationId xmlns:a16="http://schemas.microsoft.com/office/drawing/2014/main" id="{EA35594B-4009-4817-90BF-0B0A990A22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750" y="983040"/>
            <a:ext cx="10515600" cy="4296608"/>
          </a:xfrm>
        </p:spPr>
      </p:pic>
    </p:spTree>
    <p:extLst>
      <p:ext uri="{BB962C8B-B14F-4D97-AF65-F5344CB8AC3E}">
        <p14:creationId xmlns:p14="http://schemas.microsoft.com/office/powerpoint/2010/main" val="1151479058"/>
      </p:ext>
    </p:extLst>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8BE94-9A37-F5D1-B269-224539CB7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B12C83-E564-FA8E-0360-89753D339C1D}"/>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Candidate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B0E1657-F0C8-DE50-EF5A-3135C3741AAD}"/>
              </a:ext>
            </a:extLst>
          </p:cNvPr>
          <p:cNvSpPr>
            <a:spLocks noGrp="1"/>
          </p:cNvSpPr>
          <p:nvPr>
            <p:ph type="sldNum" sz="quarter" idx="12"/>
          </p:nvPr>
        </p:nvSpPr>
        <p:spPr/>
        <p:txBody>
          <a:bodyPr/>
          <a:lstStyle/>
          <a:p>
            <a:pPr>
              <a:defRPr/>
            </a:pPr>
            <a:fld id="{815EC703-C051-410C-8BA1-62752E291E83}" type="slidenum">
              <a:rPr lang="en-US" altLang="en-US" smtClean="0"/>
              <a:pPr>
                <a:defRPr/>
              </a:pPr>
              <a:t>24</a:t>
            </a:fld>
            <a:endParaRPr lang="en-US" altLang="en-US"/>
          </a:p>
        </p:txBody>
      </p:sp>
      <p:pic>
        <p:nvPicPr>
          <p:cNvPr id="7" name="Content Placeholder 6">
            <a:extLst>
              <a:ext uri="{FF2B5EF4-FFF2-40B4-BE49-F238E27FC236}">
                <a16:creationId xmlns:a16="http://schemas.microsoft.com/office/drawing/2014/main" id="{965B1B20-A06D-0E4D-73A3-13E0D60099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343" y="955766"/>
            <a:ext cx="9116991" cy="4352925"/>
          </a:xfrm>
        </p:spPr>
      </p:pic>
    </p:spTree>
    <p:extLst>
      <p:ext uri="{BB962C8B-B14F-4D97-AF65-F5344CB8AC3E}">
        <p14:creationId xmlns:p14="http://schemas.microsoft.com/office/powerpoint/2010/main" val="1813855978"/>
      </p:ext>
    </p:extLst>
  </p:cSld>
  <p:clrMapOvr>
    <a:masterClrMapping/>
  </p:clrMapOvr>
  <p:transition spd="slow">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25</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770419391"/>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6" y="291284"/>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26</a:t>
            </a:fld>
            <a:endParaRPr lang="en-US" altLang="en-US"/>
          </a:p>
        </p:txBody>
      </p:sp>
      <p:sp>
        <p:nvSpPr>
          <p:cNvPr id="3" name="Content Placeholder 2"/>
          <p:cNvSpPr>
            <a:spLocks noGrp="1"/>
          </p:cNvSpPr>
          <p:nvPr>
            <p:ph idx="1"/>
          </p:nvPr>
        </p:nvSpPr>
        <p:spPr>
          <a:xfrm>
            <a:off x="466405" y="1253331"/>
            <a:ext cx="10515600" cy="4351338"/>
          </a:xfrm>
        </p:spPr>
        <p:txBody>
          <a:bodyPr/>
          <a:lstStyle/>
          <a:p>
            <a:pPr marL="342900" indent="-190500" algn="just">
              <a:spcBef>
                <a:spcPts val="0"/>
              </a:spcBef>
              <a:buSzPct val="100000"/>
              <a:buNone/>
            </a:pPr>
            <a:r>
              <a:rPr lang="en-US" b="1" dirty="0">
                <a:solidFill>
                  <a:schemeClr val="tx2"/>
                </a:solidFill>
                <a:latin typeface="Calibri" panose="020F0502020204030204" pitchFamily="34" charset="0"/>
                <a:ea typeface="Calibri" panose="020F0502020204030204" pitchFamily="34" charset="0"/>
                <a:cs typeface="Calibri" panose="020F0502020204030204" pitchFamily="34" charset="0"/>
              </a:rPr>
              <a:t>https://github.com/customerservicechatbot</a:t>
            </a:r>
            <a:endParaRPr lang="en-US"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342900" indent="-190500" algn="just">
              <a:spcBef>
                <a:spcPts val="0"/>
              </a:spcBef>
              <a:buSzPct val="100000"/>
              <a:buFont typeface="Arial"/>
              <a:buNone/>
            </a:pPr>
            <a:endParaRPr lang="en-US" b="1" dirty="0">
              <a:solidFill>
                <a:schemeClr val="tx1"/>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endParaRPr lang="en-US" dirty="0"/>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27</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28</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92" y="254594"/>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p:cNvSpPr>
            <a:spLocks noGrp="1"/>
          </p:cNvSpPr>
          <p:nvPr>
            <p:ph idx="1"/>
          </p:nvPr>
        </p:nvSpPr>
        <p:spPr>
          <a:xfrm>
            <a:off x="506604" y="874209"/>
            <a:ext cx="10515600" cy="4193176"/>
          </a:xfrm>
        </p:spPr>
        <p:txBody>
          <a:bodyPr/>
          <a:lstStyle/>
          <a:p>
            <a:pPr algn="just">
              <a:lnSpc>
                <a:spcPct val="100000"/>
              </a:lnSpc>
            </a:pPr>
            <a:r>
              <a:rPr lang="en-US" sz="2400" b="1" dirty="0">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is one of India's largest Skill-Tech companies, focused on providing free skill development programs to students and professionals. Founded in 2015, the organization has trained over 1.2 million individuals and collaborated with more than 10,000 colleges. Their mission is to empower youth with industry-relevant skills for successful careers through innovative and accessible learning solutions.</a:t>
            </a:r>
          </a:p>
          <a:p>
            <a:pPr marL="0" indent="0" algn="just">
              <a:lnSpc>
                <a:spcPct val="100000"/>
              </a:lnSpc>
              <a:buNone/>
            </a:pPr>
            <a:r>
              <a:rPr lang="en-US" sz="2400" b="1" dirty="0">
                <a:latin typeface="Times New Roman" panose="02020603050405020304" pitchFamily="18" charset="0"/>
                <a:cs typeface="Times New Roman" panose="02020603050405020304" pitchFamily="18" charset="0"/>
              </a:rPr>
              <a:t>   Products &amp; Services: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Skill Development &amp; Certification Courses</a:t>
            </a:r>
            <a:r>
              <a:rPr lang="en-US" sz="2400" dirty="0">
                <a:latin typeface="Times New Roman" panose="02020603050405020304" pitchFamily="18" charset="0"/>
                <a:cs typeface="Times New Roman" panose="02020603050405020304" pitchFamily="18" charset="0"/>
              </a:rPr>
              <a:t>: Offers both technical and non-technical training.</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On/Off Campus Training &amp; Placement</a:t>
            </a:r>
            <a:r>
              <a:rPr lang="en-US" sz="2400" dirty="0">
                <a:latin typeface="Times New Roman" panose="02020603050405020304" pitchFamily="18" charset="0"/>
                <a:cs typeface="Times New Roman" panose="02020603050405020304" pitchFamily="18" charset="0"/>
              </a:rPr>
              <a:t>: Provides training programs that prepare students for job opportunities.</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564E6-7655-2D91-5908-60EDCAED26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3E6EE-ED2A-3748-023B-B6153A030855}"/>
              </a:ext>
            </a:extLst>
          </p:cNvPr>
          <p:cNvSpPr>
            <a:spLocks noGrp="1"/>
          </p:cNvSpPr>
          <p:nvPr>
            <p:ph type="title"/>
          </p:nvPr>
        </p:nvSpPr>
        <p:spPr>
          <a:xfrm>
            <a:off x="235298" y="194305"/>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a:extLst>
              <a:ext uri="{FF2B5EF4-FFF2-40B4-BE49-F238E27FC236}">
                <a16:creationId xmlns:a16="http://schemas.microsoft.com/office/drawing/2014/main" id="{DDBA23E9-05A7-A7D4-24C4-8C2187604220}"/>
              </a:ext>
            </a:extLst>
          </p:cNvPr>
          <p:cNvSpPr>
            <a:spLocks noGrp="1"/>
          </p:cNvSpPr>
          <p:nvPr>
            <p:ph idx="1"/>
          </p:nvPr>
        </p:nvSpPr>
        <p:spPr>
          <a:xfrm>
            <a:off x="486507" y="763677"/>
            <a:ext cx="10515600" cy="4193176"/>
          </a:xfrm>
        </p:spPr>
        <p:txBody>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Entrepreneurship Programs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Focuses on empowering rural areas through skill-based entrepreneurship.</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Training &amp; Brand Awareness Campaigns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businesses in upskilling</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 and increasing brand presence.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IN" sz="2400" b="1" dirty="0">
                <a:latin typeface="Times New Roman" panose="02020603050405020304" pitchFamily="18" charset="0"/>
                <a:cs typeface="Times New Roman" panose="02020603050405020304" pitchFamily="18" charset="0"/>
              </a:rPr>
              <a:t>Clients &amp; Impact:</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UPTOSKILLS has placed over 76,000 students in various industries and provided 1,321+ internship opportunities. The company works closely with academic institutions and businesses to bridge the gap between education and employment.</a:t>
            </a: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6296ECF-DAC8-C3F2-B4B6-A5E9C87E59B8}"/>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58864962"/>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02" y="1365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a:t>
            </a:r>
          </a:p>
        </p:txBody>
      </p:sp>
      <p:sp>
        <p:nvSpPr>
          <p:cNvPr id="3" name="Content Placeholder 2"/>
          <p:cNvSpPr>
            <a:spLocks noGrp="1"/>
          </p:cNvSpPr>
          <p:nvPr>
            <p:ph idx="1"/>
          </p:nvPr>
        </p:nvSpPr>
        <p:spPr>
          <a:xfrm>
            <a:off x="501161" y="796165"/>
            <a:ext cx="11189677" cy="4398833"/>
          </a:xfrm>
        </p:spPr>
        <p:txBody>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In the internship at </a:t>
            </a:r>
            <a:r>
              <a:rPr lang="en-US" sz="2400" dirty="0" err="1">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Tech Foundation in the Web Development domain, We will work on various aspects of website creation and maintenance, gaining hands-on experience in coding,  and design.</a:t>
            </a:r>
          </a:p>
          <a:p>
            <a:pPr algn="just">
              <a:lnSpc>
                <a:spcPct val="100000"/>
              </a:lnSpc>
            </a:pPr>
            <a:r>
              <a:rPr lang="en-US" sz="2400" b="1" dirty="0">
                <a:latin typeface="Times New Roman" panose="02020603050405020304" pitchFamily="18" charset="0"/>
                <a:cs typeface="Times New Roman" panose="02020603050405020304" pitchFamily="18" charset="0"/>
              </a:rPr>
              <a:t>Technology we will be using are: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Frontend Development – HTML, CSS, JavaScript, and frameworks.</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Backend Development – Node.js, Python, Ruby or PHP for server-side logic.</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Importance of Web Development in the Industry:</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Business Growth: A strong web presence helps businesses reach wider audiences.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User Experience: A well-designed website improves engagement and conversion      rates. </a:t>
            </a: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589"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617136" y="1144174"/>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Our team consist of 26 members, which is divided into two sub groups.</a:t>
            </a:r>
          </a:p>
          <a:p>
            <a:pPr algn="just">
              <a:lnSpc>
                <a:spcPct val="100000"/>
              </a:lnSpc>
            </a:pPr>
            <a:r>
              <a:rPr lang="en-US" sz="2400" dirty="0">
                <a:latin typeface="Times New Roman" panose="02020603050405020304" pitchFamily="18" charset="0"/>
                <a:cs typeface="Times New Roman" panose="02020603050405020304" pitchFamily="18" charset="0"/>
              </a:rPr>
              <a:t>Our team has one main team leader. One sub group is led by the main team leader and another group  by the sub group leader.</a:t>
            </a:r>
          </a:p>
          <a:p>
            <a:pPr algn="just">
              <a:lnSpc>
                <a:spcPct val="100000"/>
              </a:lnSpc>
            </a:pPr>
            <a:r>
              <a:rPr lang="en-US" sz="2400" dirty="0">
                <a:latin typeface="Times New Roman" panose="02020603050405020304" pitchFamily="18" charset="0"/>
                <a:cs typeface="Times New Roman" panose="02020603050405020304" pitchFamily="18" charset="0"/>
              </a:rPr>
              <a:t>We all work on the tasks assigned by the respective team leaders and complete the tasks within the given deadline.</a:t>
            </a:r>
          </a:p>
          <a:p>
            <a:pPr algn="just">
              <a:lnSpc>
                <a:spcPct val="100000"/>
              </a:lnSpc>
            </a:pPr>
            <a:r>
              <a:rPr lang="en-US" sz="2400" dirty="0">
                <a:latin typeface="Times New Roman" panose="02020603050405020304" pitchFamily="18" charset="0"/>
                <a:cs typeface="Times New Roman" panose="02020603050405020304" pitchFamily="18" charset="0"/>
              </a:rPr>
              <a:t>Our reporting  manager is Mr. Shivam Agarwal</a:t>
            </a:r>
          </a:p>
          <a:p>
            <a:pPr algn="just">
              <a:lnSpc>
                <a:spcPct val="100000"/>
              </a:lnSpc>
            </a:pPr>
            <a:r>
              <a:rPr lang="en-US" sz="2400" dirty="0">
                <a:latin typeface="Times New Roman" panose="02020603050405020304" pitchFamily="18" charset="0"/>
                <a:cs typeface="Times New Roman" panose="02020603050405020304" pitchFamily="18" charset="0"/>
              </a:rPr>
              <a:t>Working on Human Resource Management Software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879"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637232" y="1037093"/>
            <a:ext cx="10515600" cy="4058194"/>
          </a:xfrm>
        </p:spPr>
        <p:txBody>
          <a:bodyPr/>
          <a:lstStyle/>
          <a:p>
            <a:pPr algn="just">
              <a:lnSpc>
                <a:spcPct val="100000"/>
              </a:lnSpc>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Limited Openings</a:t>
            </a:r>
            <a:r>
              <a:rPr lang="en-US" sz="2400" dirty="0">
                <a:latin typeface="Times New Roman" panose="02020603050405020304" pitchFamily="18" charset="0"/>
                <a:cs typeface="Times New Roman" panose="02020603050405020304" pitchFamily="18" charset="0"/>
              </a:rPr>
              <a:t>: Government internships may have fewer openings compared to private firms. Many positions are not widely advertised.</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Complex Application Process</a:t>
            </a:r>
            <a:r>
              <a:rPr lang="en-US" sz="2400" dirty="0">
                <a:latin typeface="Times New Roman" panose="02020603050405020304" pitchFamily="18" charset="0"/>
                <a:cs typeface="Times New Roman" panose="02020603050405020304" pitchFamily="18" charset="0"/>
              </a:rPr>
              <a:t>: Applications often require multiple forms, approvals, and background checks.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Competitive Selection</a:t>
            </a:r>
            <a:r>
              <a:rPr lang="en-US" sz="2400" dirty="0">
                <a:latin typeface="Times New Roman" panose="02020603050405020304" pitchFamily="18" charset="0"/>
                <a:cs typeface="Times New Roman" panose="02020603050405020304" pitchFamily="18" charset="0"/>
              </a:rPr>
              <a:t>: Government portals attract numerous applicants due to credibility and resume value.</a:t>
            </a:r>
          </a:p>
          <a:p>
            <a:pPr algn="just">
              <a:lnSpc>
                <a:spcPct val="100000"/>
              </a:lnSpc>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121"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717619" y="1399903"/>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Develop technical skills in HTML, CSS, JavaScript, and Node.js.  </a:t>
            </a:r>
          </a:p>
          <a:p>
            <a:pPr algn="just">
              <a:lnSpc>
                <a:spcPct val="100000"/>
              </a:lnSpc>
            </a:pPr>
            <a:r>
              <a:rPr lang="en-US" sz="2400" dirty="0">
                <a:latin typeface="Times New Roman" panose="02020603050405020304" pitchFamily="18" charset="0"/>
                <a:cs typeface="Times New Roman" panose="02020603050405020304" pitchFamily="18" charset="0"/>
              </a:rPr>
              <a:t>Gain real-world experience through the assigned tasks.  </a:t>
            </a:r>
          </a:p>
          <a:p>
            <a:pPr algn="just">
              <a:lnSpc>
                <a:spcPct val="100000"/>
              </a:lnSpc>
            </a:pPr>
            <a:r>
              <a:rPr lang="en-US" sz="2400" dirty="0">
                <a:latin typeface="Times New Roman" panose="02020603050405020304" pitchFamily="18" charset="0"/>
                <a:cs typeface="Times New Roman" panose="02020603050405020304" pitchFamily="18" charset="0"/>
              </a:rPr>
              <a:t>Enhance teamwork  by collaborating with the team members. </a:t>
            </a:r>
          </a:p>
          <a:p>
            <a:pPr algn="just">
              <a:lnSpc>
                <a:spcPct val="100000"/>
              </a:lnSpc>
            </a:pPr>
            <a:r>
              <a:rPr lang="en-US" sz="2400" dirty="0">
                <a:latin typeface="Times New Roman" panose="02020603050405020304" pitchFamily="18" charset="0"/>
                <a:cs typeface="Times New Roman" panose="02020603050405020304" pitchFamily="18" charset="0"/>
              </a:rPr>
              <a:t>Improve soft skills like communication, time management, and documentation.  </a:t>
            </a: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347" y="1365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HRMS Features webpage is designed to provide an integrated system for managing HR functions. </a:t>
            </a:r>
          </a:p>
          <a:p>
            <a:pPr algn="just">
              <a:lnSpc>
                <a:spcPct val="100000"/>
              </a:lnSpc>
            </a:pPr>
            <a:r>
              <a:rPr lang="en-US" sz="2400" dirty="0">
                <a:latin typeface="Times New Roman" panose="02020603050405020304" pitchFamily="18" charset="0"/>
                <a:cs typeface="Times New Roman" panose="02020603050405020304" pitchFamily="18" charset="0"/>
              </a:rPr>
              <a:t>The literature review assesses existing HR management systems, their effectiveness, and the need for improved UI/UX elements to enhance user experience.</a:t>
            </a:r>
          </a:p>
          <a:p>
            <a:pPr algn="just">
              <a:lnSpc>
                <a:spcPct val="100000"/>
              </a:lnSpc>
            </a:pPr>
            <a:r>
              <a:rPr lang="en-US" sz="2400" dirty="0">
                <a:latin typeface="Times New Roman" panose="02020603050405020304" pitchFamily="18" charset="0"/>
                <a:cs typeface="Times New Roman" panose="02020603050405020304" pitchFamily="18" charset="0"/>
              </a:rPr>
              <a:t> Various web design principles and HRMS best practices were analyzed to ensure an optimized, accessible, and interactive platform.</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7769</TotalTime>
  <Words>1498</Words>
  <Application>Microsoft Office PowerPoint</Application>
  <PresentationFormat>Widescreen</PresentationFormat>
  <Paragraphs>164</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Cambria</vt:lpstr>
      <vt:lpstr>Times New Roman</vt:lpstr>
      <vt:lpstr>Verdana</vt:lpstr>
      <vt:lpstr>Wingdings</vt:lpstr>
      <vt:lpstr>Office Theme</vt:lpstr>
      <vt:lpstr>PowerPoint Presentation</vt:lpstr>
      <vt:lpstr>Contents</vt:lpstr>
      <vt:lpstr>About Organization</vt:lpstr>
      <vt:lpstr>About Organization</vt:lpstr>
      <vt:lpstr>Working domain</vt:lpstr>
      <vt:lpstr>About your team and reporting Manager</vt:lpstr>
      <vt:lpstr>Challenges Faced in Internship</vt:lpstr>
      <vt:lpstr>Objectives of the work</vt:lpstr>
      <vt:lpstr>Literature Review</vt:lpstr>
      <vt:lpstr>Proposed Work </vt:lpstr>
      <vt:lpstr>Problem Statement</vt:lpstr>
      <vt:lpstr>System Requirements</vt:lpstr>
      <vt:lpstr>Advantages of Proposed Work</vt:lpstr>
      <vt:lpstr>Sample Login Page UI Design</vt:lpstr>
      <vt:lpstr>Screenshot </vt:lpstr>
      <vt:lpstr>Upgraded UI</vt:lpstr>
      <vt:lpstr>Upgraded UI</vt:lpstr>
      <vt:lpstr>Upgraded UI</vt:lpstr>
      <vt:lpstr>Screenshot of Login Page</vt:lpstr>
      <vt:lpstr>Screenshot of HR Page</vt:lpstr>
      <vt:lpstr>Screenshot of HR Page</vt:lpstr>
      <vt:lpstr>Screenshot of HR Page</vt:lpstr>
      <vt:lpstr>Screenshot of Candidate Page</vt:lpstr>
      <vt:lpstr>Screenshot of Candidate Page</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sudheshna shahabadi</cp:lastModifiedBy>
  <cp:revision>911</cp:revision>
  <cp:lastPrinted>2018-07-24T06:37:20Z</cp:lastPrinted>
  <dcterms:created xsi:type="dcterms:W3CDTF">2018-06-07T04:06:17Z</dcterms:created>
  <dcterms:modified xsi:type="dcterms:W3CDTF">2025-03-21T03:40:58Z</dcterms:modified>
</cp:coreProperties>
</file>