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47"/>
  </p:notesMasterIdLst>
  <p:sldIdLst>
    <p:sldId id="483" r:id="rId2"/>
    <p:sldId id="484" r:id="rId3"/>
    <p:sldId id="470" r:id="rId4"/>
    <p:sldId id="491" r:id="rId5"/>
    <p:sldId id="478" r:id="rId6"/>
    <p:sldId id="481" r:id="rId7"/>
    <p:sldId id="480" r:id="rId8"/>
    <p:sldId id="482" r:id="rId9"/>
    <p:sldId id="486" r:id="rId10"/>
    <p:sldId id="487" r:id="rId11"/>
    <p:sldId id="490" r:id="rId12"/>
    <p:sldId id="488" r:id="rId13"/>
    <p:sldId id="489" r:id="rId14"/>
    <p:sldId id="492" r:id="rId15"/>
    <p:sldId id="493" r:id="rId16"/>
    <p:sldId id="494" r:id="rId17"/>
    <p:sldId id="501" r:id="rId18"/>
    <p:sldId id="502" r:id="rId19"/>
    <p:sldId id="495" r:id="rId20"/>
    <p:sldId id="496" r:id="rId21"/>
    <p:sldId id="497" r:id="rId22"/>
    <p:sldId id="499" r:id="rId23"/>
    <p:sldId id="498" r:id="rId24"/>
    <p:sldId id="500" r:id="rId25"/>
    <p:sldId id="515" r:id="rId26"/>
    <p:sldId id="516" r:id="rId27"/>
    <p:sldId id="518" r:id="rId28"/>
    <p:sldId id="517" r:id="rId29"/>
    <p:sldId id="519" r:id="rId30"/>
    <p:sldId id="504" r:id="rId31"/>
    <p:sldId id="505" r:id="rId32"/>
    <p:sldId id="506" r:id="rId33"/>
    <p:sldId id="508" r:id="rId34"/>
    <p:sldId id="507" r:id="rId35"/>
    <p:sldId id="511" r:id="rId36"/>
    <p:sldId id="510" r:id="rId37"/>
    <p:sldId id="509" r:id="rId38"/>
    <p:sldId id="513" r:id="rId39"/>
    <p:sldId id="514" r:id="rId40"/>
    <p:sldId id="512" r:id="rId41"/>
    <p:sldId id="520" r:id="rId42"/>
    <p:sldId id="476" r:id="rId43"/>
    <p:sldId id="485" r:id="rId44"/>
    <p:sldId id="473" r:id="rId45"/>
    <p:sldId id="468" r:id="rId4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A494E-0893-4962-8941-34A63C999BDA}" v="65" dt="2025-05-11T14:11:04.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76" d="100"/>
          <a:sy n="76" d="100"/>
        </p:scale>
        <p:origin x="1166" y="5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760A494E-0893-4962-8941-34A63C999BDA}"/>
    <pc:docChg chg="addSld delSld modSld">
      <pc:chgData name="sudheshna shahabadi" userId="5350c70fd4c9defc" providerId="LiveId" clId="{760A494E-0893-4962-8941-34A63C999BDA}" dt="2025-05-11T14:11:22.021" v="256" actId="123"/>
      <pc:docMkLst>
        <pc:docMk/>
      </pc:docMkLst>
      <pc:sldChg chg="modSp mod">
        <pc:chgData name="sudheshna shahabadi" userId="5350c70fd4c9defc" providerId="LiveId" clId="{760A494E-0893-4962-8941-34A63C999BDA}" dt="2025-05-08T06:42:57.834" v="42" actId="20577"/>
        <pc:sldMkLst>
          <pc:docMk/>
          <pc:sldMk cId="3090239800" sldId="483"/>
        </pc:sldMkLst>
        <pc:spChg chg="mod">
          <ac:chgData name="sudheshna shahabadi" userId="5350c70fd4c9defc" providerId="LiveId" clId="{760A494E-0893-4962-8941-34A63C999BDA}" dt="2025-05-08T06:41:43.732" v="13" actId="20577"/>
          <ac:spMkLst>
            <pc:docMk/>
            <pc:sldMk cId="3090239800" sldId="483"/>
            <ac:spMk id="9" creationId="{00000000-0000-0000-0000-000000000000}"/>
          </ac:spMkLst>
        </pc:spChg>
        <pc:graphicFrameChg chg="modGraphic">
          <ac:chgData name="sudheshna shahabadi" userId="5350c70fd4c9defc" providerId="LiveId" clId="{760A494E-0893-4962-8941-34A63C999BDA}" dt="2025-05-08T06:42:57.834" v="42" actId="20577"/>
          <ac:graphicFrameMkLst>
            <pc:docMk/>
            <pc:sldMk cId="3090239800" sldId="483"/>
            <ac:graphicFrameMk id="10" creationId="{00000000-0000-0000-0000-000000000000}"/>
          </ac:graphicFrameMkLst>
        </pc:graphicFrameChg>
      </pc:sldChg>
      <pc:sldChg chg="modSp mod">
        <pc:chgData name="sudheshna shahabadi" userId="5350c70fd4c9defc" providerId="LiveId" clId="{760A494E-0893-4962-8941-34A63C999BDA}" dt="2025-05-11T14:09:33.577" v="236" actId="14100"/>
        <pc:sldMkLst>
          <pc:docMk/>
          <pc:sldMk cId="1734648573" sldId="484"/>
        </pc:sldMkLst>
        <pc:spChg chg="mod">
          <ac:chgData name="sudheshna shahabadi" userId="5350c70fd4c9defc" providerId="LiveId" clId="{760A494E-0893-4962-8941-34A63C999BDA}" dt="2025-05-11T14:09:33.577" v="236" actId="14100"/>
          <ac:spMkLst>
            <pc:docMk/>
            <pc:sldMk cId="1734648573" sldId="484"/>
            <ac:spMk id="97" creationId="{00000000-0000-0000-0000-000000000000}"/>
          </ac:spMkLst>
        </pc:spChg>
      </pc:sldChg>
      <pc:sldChg chg="modSp mod">
        <pc:chgData name="sudheshna shahabadi" userId="5350c70fd4c9defc" providerId="LiveId" clId="{760A494E-0893-4962-8941-34A63C999BDA}" dt="2025-05-08T07:16:31.751" v="195" actId="14100"/>
        <pc:sldMkLst>
          <pc:docMk/>
          <pc:sldMk cId="1163375810" sldId="485"/>
        </pc:sldMkLst>
        <pc:spChg chg="mod">
          <ac:chgData name="sudheshna shahabadi" userId="5350c70fd4c9defc" providerId="LiveId" clId="{760A494E-0893-4962-8941-34A63C999BDA}" dt="2025-05-08T07:16:31.751" v="195" actId="14100"/>
          <ac:spMkLst>
            <pc:docMk/>
            <pc:sldMk cId="1163375810" sldId="485"/>
            <ac:spMk id="3" creationId="{00000000-0000-0000-0000-000000000000}"/>
          </ac:spMkLst>
        </pc:spChg>
      </pc:sldChg>
      <pc:sldChg chg="add del">
        <pc:chgData name="sudheshna shahabadi" userId="5350c70fd4c9defc" providerId="LiveId" clId="{760A494E-0893-4962-8941-34A63C999BDA}" dt="2025-05-08T06:47:30.645" v="107" actId="2696"/>
        <pc:sldMkLst>
          <pc:docMk/>
          <pc:sldMk cId="2509837252" sldId="503"/>
        </pc:sldMkLst>
      </pc:sldChg>
      <pc:sldChg chg="addSp delSp modSp add mod">
        <pc:chgData name="sudheshna shahabadi" userId="5350c70fd4c9defc" providerId="LiveId" clId="{760A494E-0893-4962-8941-34A63C999BDA}" dt="2025-05-08T06:47:08.411" v="106" actId="14100"/>
        <pc:sldMkLst>
          <pc:docMk/>
          <pc:sldMk cId="3045609388" sldId="504"/>
        </pc:sldMkLst>
        <pc:spChg chg="mod">
          <ac:chgData name="sudheshna shahabadi" userId="5350c70fd4c9defc" providerId="LiveId" clId="{760A494E-0893-4962-8941-34A63C999BDA}" dt="2025-05-08T06:46:38.557" v="102" actId="20577"/>
          <ac:spMkLst>
            <pc:docMk/>
            <pc:sldMk cId="3045609388" sldId="504"/>
            <ac:spMk id="2" creationId="{B3507B9B-8423-5209-FD32-C01B8A90BBAF}"/>
          </ac:spMkLst>
        </pc:spChg>
        <pc:picChg chg="add mod">
          <ac:chgData name="sudheshna shahabadi" userId="5350c70fd4c9defc" providerId="LiveId" clId="{760A494E-0893-4962-8941-34A63C999BDA}" dt="2025-05-08T06:47:08.411" v="106" actId="14100"/>
          <ac:picMkLst>
            <pc:docMk/>
            <pc:sldMk cId="3045609388" sldId="504"/>
            <ac:picMk id="6" creationId="{04AA1DAC-993E-DEBA-78B1-8BB76A3AE17E}"/>
          </ac:picMkLst>
        </pc:picChg>
      </pc:sldChg>
      <pc:sldChg chg="addSp delSp modSp add">
        <pc:chgData name="sudheshna shahabadi" userId="5350c70fd4c9defc" providerId="LiveId" clId="{760A494E-0893-4962-8941-34A63C999BDA}" dt="2025-05-08T06:48:09.149" v="113" actId="14100"/>
        <pc:sldMkLst>
          <pc:docMk/>
          <pc:sldMk cId="45861558" sldId="505"/>
        </pc:sldMkLst>
        <pc:picChg chg="add mod">
          <ac:chgData name="sudheshna shahabadi" userId="5350c70fd4c9defc" providerId="LiveId" clId="{760A494E-0893-4962-8941-34A63C999BDA}" dt="2025-05-08T06:48:09.149" v="113" actId="14100"/>
          <ac:picMkLst>
            <pc:docMk/>
            <pc:sldMk cId="45861558" sldId="505"/>
            <ac:picMk id="7" creationId="{69B94BD7-6A7D-0061-0BF8-9E386F545A84}"/>
          </ac:picMkLst>
        </pc:picChg>
      </pc:sldChg>
      <pc:sldChg chg="addSp delSp modSp add">
        <pc:chgData name="sudheshna shahabadi" userId="5350c70fd4c9defc" providerId="LiveId" clId="{760A494E-0893-4962-8941-34A63C999BDA}" dt="2025-05-08T06:48:49.726" v="118" actId="1076"/>
        <pc:sldMkLst>
          <pc:docMk/>
          <pc:sldMk cId="1803473099" sldId="506"/>
        </pc:sldMkLst>
        <pc:picChg chg="add mod">
          <ac:chgData name="sudheshna shahabadi" userId="5350c70fd4c9defc" providerId="LiveId" clId="{760A494E-0893-4962-8941-34A63C999BDA}" dt="2025-05-08T06:48:49.726" v="118" actId="1076"/>
          <ac:picMkLst>
            <pc:docMk/>
            <pc:sldMk cId="1803473099" sldId="506"/>
            <ac:picMk id="7" creationId="{EF4A87B9-1B65-0FE2-2362-CE4454734599}"/>
          </ac:picMkLst>
        </pc:picChg>
      </pc:sldChg>
      <pc:sldChg chg="addSp delSp modSp add">
        <pc:chgData name="sudheshna shahabadi" userId="5350c70fd4c9defc" providerId="LiveId" clId="{760A494E-0893-4962-8941-34A63C999BDA}" dt="2025-05-08T06:49:44.661" v="127" actId="931"/>
        <pc:sldMkLst>
          <pc:docMk/>
          <pc:sldMk cId="2594283696" sldId="507"/>
        </pc:sldMkLst>
        <pc:picChg chg="add mod">
          <ac:chgData name="sudheshna shahabadi" userId="5350c70fd4c9defc" providerId="LiveId" clId="{760A494E-0893-4962-8941-34A63C999BDA}" dt="2025-05-08T06:49:44.661" v="127" actId="931"/>
          <ac:picMkLst>
            <pc:docMk/>
            <pc:sldMk cId="2594283696" sldId="507"/>
            <ac:picMk id="6" creationId="{1D9038F1-3753-AF96-F663-E9CD00011B39}"/>
          </ac:picMkLst>
        </pc:picChg>
      </pc:sldChg>
      <pc:sldChg chg="addSp delSp modSp add">
        <pc:chgData name="sudheshna shahabadi" userId="5350c70fd4c9defc" providerId="LiveId" clId="{760A494E-0893-4962-8941-34A63C999BDA}" dt="2025-05-08T06:49:20.826" v="124" actId="14100"/>
        <pc:sldMkLst>
          <pc:docMk/>
          <pc:sldMk cId="3884906031" sldId="508"/>
        </pc:sldMkLst>
        <pc:picChg chg="add mod">
          <ac:chgData name="sudheshna shahabadi" userId="5350c70fd4c9defc" providerId="LiveId" clId="{760A494E-0893-4962-8941-34A63C999BDA}" dt="2025-05-08T06:49:20.826" v="124" actId="14100"/>
          <ac:picMkLst>
            <pc:docMk/>
            <pc:sldMk cId="3884906031" sldId="508"/>
            <ac:picMk id="6" creationId="{8799A116-F3E4-D0B1-ADAF-7075AB3DB6EB}"/>
          </ac:picMkLst>
        </pc:picChg>
      </pc:sldChg>
      <pc:sldChg chg="addSp delSp modSp add">
        <pc:chgData name="sudheshna shahabadi" userId="5350c70fd4c9defc" providerId="LiveId" clId="{760A494E-0893-4962-8941-34A63C999BDA}" dt="2025-05-08T06:51:37.347" v="146" actId="1076"/>
        <pc:sldMkLst>
          <pc:docMk/>
          <pc:sldMk cId="1734967123" sldId="509"/>
        </pc:sldMkLst>
        <pc:picChg chg="add mod">
          <ac:chgData name="sudheshna shahabadi" userId="5350c70fd4c9defc" providerId="LiveId" clId="{760A494E-0893-4962-8941-34A63C999BDA}" dt="2025-05-08T06:51:37.347" v="146" actId="1076"/>
          <ac:picMkLst>
            <pc:docMk/>
            <pc:sldMk cId="1734967123" sldId="509"/>
            <ac:picMk id="7" creationId="{60AA8FE2-C779-7F75-E823-0FE7E6C4E666}"/>
          </ac:picMkLst>
        </pc:picChg>
      </pc:sldChg>
      <pc:sldChg chg="addSp delSp modSp add">
        <pc:chgData name="sudheshna shahabadi" userId="5350c70fd4c9defc" providerId="LiveId" clId="{760A494E-0893-4962-8941-34A63C999BDA}" dt="2025-05-08T06:50:57.361" v="139" actId="1076"/>
        <pc:sldMkLst>
          <pc:docMk/>
          <pc:sldMk cId="3929710145" sldId="510"/>
        </pc:sldMkLst>
        <pc:picChg chg="add mod">
          <ac:chgData name="sudheshna shahabadi" userId="5350c70fd4c9defc" providerId="LiveId" clId="{760A494E-0893-4962-8941-34A63C999BDA}" dt="2025-05-08T06:50:57.361" v="139" actId="1076"/>
          <ac:picMkLst>
            <pc:docMk/>
            <pc:sldMk cId="3929710145" sldId="510"/>
            <ac:picMk id="7" creationId="{4F790A30-2AC1-DBB2-B2C2-789FB175268D}"/>
          </ac:picMkLst>
        </pc:picChg>
      </pc:sldChg>
      <pc:sldChg chg="addSp delSp modSp add">
        <pc:chgData name="sudheshna shahabadi" userId="5350c70fd4c9defc" providerId="LiveId" clId="{760A494E-0893-4962-8941-34A63C999BDA}" dt="2025-05-08T06:50:18.543" v="133" actId="931"/>
        <pc:sldMkLst>
          <pc:docMk/>
          <pc:sldMk cId="230209252" sldId="511"/>
        </pc:sldMkLst>
        <pc:picChg chg="add mod">
          <ac:chgData name="sudheshna shahabadi" userId="5350c70fd4c9defc" providerId="LiveId" clId="{760A494E-0893-4962-8941-34A63C999BDA}" dt="2025-05-08T06:50:18.543" v="133" actId="931"/>
          <ac:picMkLst>
            <pc:docMk/>
            <pc:sldMk cId="230209252" sldId="511"/>
            <ac:picMk id="7" creationId="{A6EFE7B5-C132-F97B-5911-A0EB67F7D02F}"/>
          </ac:picMkLst>
        </pc:picChg>
      </pc:sldChg>
      <pc:sldChg chg="addSp delSp modSp add">
        <pc:chgData name="sudheshna shahabadi" userId="5350c70fd4c9defc" providerId="LiveId" clId="{760A494E-0893-4962-8941-34A63C999BDA}" dt="2025-05-08T06:52:44.738" v="155" actId="1076"/>
        <pc:sldMkLst>
          <pc:docMk/>
          <pc:sldMk cId="2449651825" sldId="512"/>
        </pc:sldMkLst>
        <pc:picChg chg="add mod">
          <ac:chgData name="sudheshna shahabadi" userId="5350c70fd4c9defc" providerId="LiveId" clId="{760A494E-0893-4962-8941-34A63C999BDA}" dt="2025-05-08T06:52:44.738" v="155" actId="1076"/>
          <ac:picMkLst>
            <pc:docMk/>
            <pc:sldMk cId="2449651825" sldId="512"/>
            <ac:picMk id="6" creationId="{903D452D-678B-E9A3-3E0C-896CC0E80580}"/>
          </ac:picMkLst>
        </pc:picChg>
      </pc:sldChg>
      <pc:sldChg chg="addSp delSp modSp add">
        <pc:chgData name="sudheshna shahabadi" userId="5350c70fd4c9defc" providerId="LiveId" clId="{760A494E-0893-4962-8941-34A63C999BDA}" dt="2025-05-08T06:51:55.188" v="148" actId="931"/>
        <pc:sldMkLst>
          <pc:docMk/>
          <pc:sldMk cId="4076986487" sldId="513"/>
        </pc:sldMkLst>
        <pc:picChg chg="add mod">
          <ac:chgData name="sudheshna shahabadi" userId="5350c70fd4c9defc" providerId="LiveId" clId="{760A494E-0893-4962-8941-34A63C999BDA}" dt="2025-05-08T06:51:55.188" v="148" actId="931"/>
          <ac:picMkLst>
            <pc:docMk/>
            <pc:sldMk cId="4076986487" sldId="513"/>
            <ac:picMk id="6" creationId="{71BEF711-05DB-B04C-4326-250B02AE26FB}"/>
          </ac:picMkLst>
        </pc:picChg>
      </pc:sldChg>
      <pc:sldChg chg="addSp delSp modSp add">
        <pc:chgData name="sudheshna shahabadi" userId="5350c70fd4c9defc" providerId="LiveId" clId="{760A494E-0893-4962-8941-34A63C999BDA}" dt="2025-05-08T06:52:21.515" v="151" actId="14100"/>
        <pc:sldMkLst>
          <pc:docMk/>
          <pc:sldMk cId="3793211681" sldId="514"/>
        </pc:sldMkLst>
        <pc:picChg chg="add mod">
          <ac:chgData name="sudheshna shahabadi" userId="5350c70fd4c9defc" providerId="LiveId" clId="{760A494E-0893-4962-8941-34A63C999BDA}" dt="2025-05-08T06:52:21.515" v="151" actId="14100"/>
          <ac:picMkLst>
            <pc:docMk/>
            <pc:sldMk cId="3793211681" sldId="514"/>
            <ac:picMk id="6" creationId="{37BE381D-4B11-A154-FAB9-6623AA3E977C}"/>
          </ac:picMkLst>
        </pc:picChg>
      </pc:sldChg>
      <pc:sldChg chg="addSp delSp modSp add mod">
        <pc:chgData name="sudheshna shahabadi" userId="5350c70fd4c9defc" providerId="LiveId" clId="{760A494E-0893-4962-8941-34A63C999BDA}" dt="2025-05-08T07:20:53.179" v="219" actId="5793"/>
        <pc:sldMkLst>
          <pc:docMk/>
          <pc:sldMk cId="1490441887" sldId="515"/>
        </pc:sldMkLst>
        <pc:spChg chg="mod">
          <ac:chgData name="sudheshna shahabadi" userId="5350c70fd4c9defc" providerId="LiveId" clId="{760A494E-0893-4962-8941-34A63C999BDA}" dt="2025-05-08T07:01:11.159" v="171" actId="20577"/>
          <ac:spMkLst>
            <pc:docMk/>
            <pc:sldMk cId="1490441887" sldId="515"/>
            <ac:spMk id="2" creationId="{C0D5F715-07DE-8CCD-96A0-1528B4EED449}"/>
          </ac:spMkLst>
        </pc:spChg>
        <pc:spChg chg="add mod">
          <ac:chgData name="sudheshna shahabadi" userId="5350c70fd4c9defc" providerId="LiveId" clId="{760A494E-0893-4962-8941-34A63C999BDA}" dt="2025-05-08T07:20:53.179" v="219" actId="5793"/>
          <ac:spMkLst>
            <pc:docMk/>
            <pc:sldMk cId="1490441887" sldId="515"/>
            <ac:spMk id="3" creationId="{76D62BDB-0F9D-199A-8A33-2E0384E1F01B}"/>
          </ac:spMkLst>
        </pc:spChg>
      </pc:sldChg>
      <pc:sldChg chg="modSp add mod">
        <pc:chgData name="sudheshna shahabadi" userId="5350c70fd4c9defc" providerId="LiveId" clId="{760A494E-0893-4962-8941-34A63C999BDA}" dt="2025-05-08T07:21:00.631" v="222" actId="5793"/>
        <pc:sldMkLst>
          <pc:docMk/>
          <pc:sldMk cId="1516185818" sldId="516"/>
        </pc:sldMkLst>
        <pc:spChg chg="mod">
          <ac:chgData name="sudheshna shahabadi" userId="5350c70fd4c9defc" providerId="LiveId" clId="{760A494E-0893-4962-8941-34A63C999BDA}" dt="2025-05-08T07:21:00.631" v="222" actId="5793"/>
          <ac:spMkLst>
            <pc:docMk/>
            <pc:sldMk cId="1516185818" sldId="516"/>
            <ac:spMk id="3" creationId="{D60D15EE-2B01-608B-8398-B418DB07C497}"/>
          </ac:spMkLst>
        </pc:spChg>
      </pc:sldChg>
      <pc:sldChg chg="modSp add mod">
        <pc:chgData name="sudheshna shahabadi" userId="5350c70fd4c9defc" providerId="LiveId" clId="{760A494E-0893-4962-8941-34A63C999BDA}" dt="2025-05-08T07:19:45.911" v="204" actId="5793"/>
        <pc:sldMkLst>
          <pc:docMk/>
          <pc:sldMk cId="223346941" sldId="517"/>
        </pc:sldMkLst>
        <pc:spChg chg="mod">
          <ac:chgData name="sudheshna shahabadi" userId="5350c70fd4c9defc" providerId="LiveId" clId="{760A494E-0893-4962-8941-34A63C999BDA}" dt="2025-05-08T07:19:45.911" v="204" actId="5793"/>
          <ac:spMkLst>
            <pc:docMk/>
            <pc:sldMk cId="223346941" sldId="517"/>
            <ac:spMk id="3" creationId="{5C27C672-63F1-DD68-55FF-ADC4A03B5E00}"/>
          </ac:spMkLst>
        </pc:spChg>
      </pc:sldChg>
      <pc:sldChg chg="modSp add mod">
        <pc:chgData name="sudheshna shahabadi" userId="5350c70fd4c9defc" providerId="LiveId" clId="{760A494E-0893-4962-8941-34A63C999BDA}" dt="2025-05-08T07:16:21.875" v="194" actId="20577"/>
        <pc:sldMkLst>
          <pc:docMk/>
          <pc:sldMk cId="2924749664" sldId="518"/>
        </pc:sldMkLst>
        <pc:spChg chg="mod">
          <ac:chgData name="sudheshna shahabadi" userId="5350c70fd4c9defc" providerId="LiveId" clId="{760A494E-0893-4962-8941-34A63C999BDA}" dt="2025-05-08T07:16:21.875" v="194" actId="20577"/>
          <ac:spMkLst>
            <pc:docMk/>
            <pc:sldMk cId="2924749664" sldId="518"/>
            <ac:spMk id="3" creationId="{59041239-0D9F-6A64-5453-9347F5F018B2}"/>
          </ac:spMkLst>
        </pc:spChg>
      </pc:sldChg>
      <pc:sldChg chg="modSp add mod">
        <pc:chgData name="sudheshna shahabadi" userId="5350c70fd4c9defc" providerId="LiveId" clId="{760A494E-0893-4962-8941-34A63C999BDA}" dt="2025-05-08T07:20:27.811" v="218" actId="20577"/>
        <pc:sldMkLst>
          <pc:docMk/>
          <pc:sldMk cId="1444926935" sldId="519"/>
        </pc:sldMkLst>
        <pc:spChg chg="mod">
          <ac:chgData name="sudheshna shahabadi" userId="5350c70fd4c9defc" providerId="LiveId" clId="{760A494E-0893-4962-8941-34A63C999BDA}" dt="2025-05-08T07:20:27.811" v="218" actId="20577"/>
          <ac:spMkLst>
            <pc:docMk/>
            <pc:sldMk cId="1444926935" sldId="519"/>
            <ac:spMk id="3" creationId="{05FF9220-735A-5D2B-94CC-F6F6880B7CCC}"/>
          </ac:spMkLst>
        </pc:spChg>
      </pc:sldChg>
      <pc:sldChg chg="addSp delSp modSp add mod">
        <pc:chgData name="sudheshna shahabadi" userId="5350c70fd4c9defc" providerId="LiveId" clId="{760A494E-0893-4962-8941-34A63C999BDA}" dt="2025-05-11T14:11:22.021" v="256" actId="123"/>
        <pc:sldMkLst>
          <pc:docMk/>
          <pc:sldMk cId="3628127038" sldId="520"/>
        </pc:sldMkLst>
        <pc:spChg chg="mod">
          <ac:chgData name="sudheshna shahabadi" userId="5350c70fd4c9defc" providerId="LiveId" clId="{760A494E-0893-4962-8941-34A63C999BDA}" dt="2025-05-11T14:10:55.172" v="249" actId="20577"/>
          <ac:spMkLst>
            <pc:docMk/>
            <pc:sldMk cId="3628127038" sldId="520"/>
            <ac:spMk id="2" creationId="{AB5EFAF2-9C3E-8AEA-C6D5-6E9718AAE64E}"/>
          </ac:spMkLst>
        </pc:spChg>
        <pc:spChg chg="add del mod">
          <ac:chgData name="sudheshna shahabadi" userId="5350c70fd4c9defc" providerId="LiveId" clId="{760A494E-0893-4962-8941-34A63C999BDA}" dt="2025-05-11T14:11:22.021" v="256" actId="123"/>
          <ac:spMkLst>
            <pc:docMk/>
            <pc:sldMk cId="3628127038" sldId="520"/>
            <ac:spMk id="3" creationId="{6133FC6A-3AF2-0A1E-F510-BF7414F70C2F}"/>
          </ac:spMkLst>
        </pc:spChg>
        <pc:picChg chg="add mod">
          <ac:chgData name="sudheshna shahabadi" userId="5350c70fd4c9defc" providerId="LiveId" clId="{760A494E-0893-4962-8941-34A63C999BDA}" dt="2025-05-11T14:11:04.895" v="253"/>
          <ac:picMkLst>
            <pc:docMk/>
            <pc:sldMk cId="3628127038" sldId="520"/>
            <ac:picMk id="5" creationId="{2680E285-384A-D942-3C8E-8025D4FB7DF9}"/>
          </ac:picMkLst>
        </pc:picChg>
        <pc:picChg chg="del">
          <ac:chgData name="sudheshna shahabadi" userId="5350c70fd4c9defc" providerId="LiveId" clId="{760A494E-0893-4962-8941-34A63C999BDA}" dt="2025-05-11T14:10:58.811" v="250" actId="21"/>
          <ac:picMkLst>
            <pc:docMk/>
            <pc:sldMk cId="3628127038" sldId="520"/>
            <ac:picMk id="6" creationId="{2680E285-384A-D942-3C8E-8025D4FB7DF9}"/>
          </ac:picMkLst>
        </pc:picChg>
      </pc:sldChg>
    </pc:docChg>
  </pc:docChgLst>
  <pc:docChgLst>
    <pc:chgData name="sudheshna shahabadi" userId="5350c70fd4c9defc" providerId="LiveId" clId="{4F41D2B7-828D-4530-A849-FBFECAA44116}"/>
    <pc:docChg chg="undo custSel addSld modSld sldOrd">
      <pc:chgData name="sudheshna shahabadi" userId="5350c70fd4c9defc" providerId="LiveId" clId="{4F41D2B7-828D-4530-A849-FBFECAA44116}" dt="2025-03-21T03:40:58.149" v="686" actId="1076"/>
      <pc:docMkLst>
        <pc:docMk/>
      </pc:docMkLst>
      <pc:sldChg chg="modSp mod">
        <pc:chgData name="sudheshna shahabadi" userId="5350c70fd4c9defc" providerId="LiveId" clId="{4F41D2B7-828D-4530-A849-FBFECAA44116}" dt="2025-02-20T17:32:22.705" v="288" actId="20577"/>
        <pc:sldMkLst>
          <pc:docMk/>
          <pc:sldMk cId="816428933" sldId="470"/>
        </pc:sldMkLst>
        <pc:spChg chg="mod">
          <ac:chgData name="sudheshna shahabadi" userId="5350c70fd4c9defc" providerId="LiveId" clId="{4F41D2B7-828D-4530-A849-FBFECAA44116}" dt="2025-02-20T17:32:22.705" v="288" actId="20577"/>
          <ac:spMkLst>
            <pc:docMk/>
            <pc:sldMk cId="816428933" sldId="470"/>
            <ac:spMk id="2" creationId="{00000000-0000-0000-0000-000000000000}"/>
          </ac:spMkLst>
        </pc:spChg>
      </pc:sldChg>
      <pc:sldChg chg="delSp modSp mod">
        <pc:chgData name="sudheshna shahabadi" userId="5350c70fd4c9defc" providerId="LiveId" clId="{4F41D2B7-828D-4530-A849-FBFECAA44116}" dt="2025-02-20T17:08:30.803" v="108" actId="120"/>
        <pc:sldMkLst>
          <pc:docMk/>
          <pc:sldMk cId="2235674506" sldId="476"/>
        </pc:sldMkLst>
        <pc:graphicFrameChg chg="mod">
          <ac:chgData name="sudheshna shahabadi" userId="5350c70fd4c9defc" providerId="LiveId" clId="{4F41D2B7-828D-4530-A849-FBFECAA44116}" dt="2025-02-20T17:08:30.803" v="108" actId="120"/>
          <ac:graphicFrameMkLst>
            <pc:docMk/>
            <pc:sldMk cId="2235674506" sldId="476"/>
            <ac:graphicFrameMk id="8" creationId="{00000000-0000-0000-0000-000000000000}"/>
          </ac:graphicFrameMkLst>
        </pc:graphicFrameChg>
      </pc:sldChg>
      <pc:sldChg chg="modSp mod">
        <pc:chgData name="sudheshna shahabadi" userId="5350c70fd4c9defc" providerId="LiveId" clId="{4F41D2B7-828D-4530-A849-FBFECAA44116}" dt="2025-02-20T17:47:47.355" v="349"/>
        <pc:sldMkLst>
          <pc:docMk/>
          <pc:sldMk cId="103887700" sldId="478"/>
        </pc:sldMkLst>
        <pc:spChg chg="mod">
          <ac:chgData name="sudheshna shahabadi" userId="5350c70fd4c9defc" providerId="LiveId" clId="{4F41D2B7-828D-4530-A849-FBFECAA44116}" dt="2025-02-20T16:50:47.671" v="3" actId="1076"/>
          <ac:spMkLst>
            <pc:docMk/>
            <pc:sldMk cId="103887700" sldId="478"/>
            <ac:spMk id="2" creationId="{00000000-0000-0000-0000-000000000000}"/>
          </ac:spMkLst>
        </pc:spChg>
        <pc:spChg chg="mod">
          <ac:chgData name="sudheshna shahabadi" userId="5350c70fd4c9defc" providerId="LiveId" clId="{4F41D2B7-828D-4530-A849-FBFECAA44116}" dt="2025-02-20T17:47:47.355" v="349"/>
          <ac:spMkLst>
            <pc:docMk/>
            <pc:sldMk cId="103887700" sldId="478"/>
            <ac:spMk id="3" creationId="{00000000-0000-0000-0000-000000000000}"/>
          </ac:spMkLst>
        </pc:spChg>
      </pc:sldChg>
      <pc:sldChg chg="modSp mod">
        <pc:chgData name="sudheshna shahabadi" userId="5350c70fd4c9defc" providerId="LiveId" clId="{4F41D2B7-828D-4530-A849-FBFECAA44116}" dt="2025-02-20T17:03:11.231" v="69" actId="1076"/>
        <pc:sldMkLst>
          <pc:docMk/>
          <pc:sldMk cId="2206842332" sldId="480"/>
        </pc:sldMkLst>
        <pc:spChg chg="mod">
          <ac:chgData name="sudheshna shahabadi" userId="5350c70fd4c9defc" providerId="LiveId" clId="{4F41D2B7-828D-4530-A849-FBFECAA44116}" dt="2025-02-20T17:02:40.251" v="64" actId="1076"/>
          <ac:spMkLst>
            <pc:docMk/>
            <pc:sldMk cId="2206842332" sldId="480"/>
            <ac:spMk id="2" creationId="{00000000-0000-0000-0000-000000000000}"/>
          </ac:spMkLst>
        </pc:spChg>
        <pc:spChg chg="mod">
          <ac:chgData name="sudheshna shahabadi" userId="5350c70fd4c9defc" providerId="LiveId" clId="{4F41D2B7-828D-4530-A849-FBFECAA44116}" dt="2025-02-20T17:03:11.231" v="69" actId="1076"/>
          <ac:spMkLst>
            <pc:docMk/>
            <pc:sldMk cId="2206842332" sldId="480"/>
            <ac:spMk id="3" creationId="{00000000-0000-0000-0000-000000000000}"/>
          </ac:spMkLst>
        </pc:spChg>
      </pc:sldChg>
      <pc:sldChg chg="modSp mod">
        <pc:chgData name="sudheshna shahabadi" userId="5350c70fd4c9defc" providerId="LiveId" clId="{4F41D2B7-828D-4530-A849-FBFECAA44116}" dt="2025-02-20T17:48:12.089" v="353" actId="1076"/>
        <pc:sldMkLst>
          <pc:docMk/>
          <pc:sldMk cId="2038055882" sldId="481"/>
        </pc:sldMkLst>
        <pc:spChg chg="mod">
          <ac:chgData name="sudheshna shahabadi" userId="5350c70fd4c9defc" providerId="LiveId" clId="{4F41D2B7-828D-4530-A849-FBFECAA44116}" dt="2025-02-20T17:48:07.655" v="352" actId="1076"/>
          <ac:spMkLst>
            <pc:docMk/>
            <pc:sldMk cId="2038055882" sldId="481"/>
            <ac:spMk id="2" creationId="{00000000-0000-0000-0000-000000000000}"/>
          </ac:spMkLst>
        </pc:spChg>
        <pc:spChg chg="mod">
          <ac:chgData name="sudheshna shahabadi" userId="5350c70fd4c9defc" providerId="LiveId" clId="{4F41D2B7-828D-4530-A849-FBFECAA44116}" dt="2025-02-20T17:48:12.089" v="353" actId="1076"/>
          <ac:spMkLst>
            <pc:docMk/>
            <pc:sldMk cId="2038055882" sldId="481"/>
            <ac:spMk id="3" creationId="{00000000-0000-0000-0000-000000000000}"/>
          </ac:spMkLst>
        </pc:spChg>
      </pc:sldChg>
      <pc:sldChg chg="modSp mod">
        <pc:chgData name="sudheshna shahabadi" userId="5350c70fd4c9defc" providerId="LiveId" clId="{4F41D2B7-828D-4530-A849-FBFECAA44116}" dt="2025-02-20T17:48:37.193" v="354" actId="2710"/>
        <pc:sldMkLst>
          <pc:docMk/>
          <pc:sldMk cId="3432951823" sldId="482"/>
        </pc:sldMkLst>
        <pc:spChg chg="mod">
          <ac:chgData name="sudheshna shahabadi" userId="5350c70fd4c9defc" providerId="LiveId" clId="{4F41D2B7-828D-4530-A849-FBFECAA44116}" dt="2025-02-20T17:03:47.602" v="74" actId="1076"/>
          <ac:spMkLst>
            <pc:docMk/>
            <pc:sldMk cId="3432951823" sldId="482"/>
            <ac:spMk id="2" creationId="{00000000-0000-0000-0000-000000000000}"/>
          </ac:spMkLst>
        </pc:spChg>
        <pc:spChg chg="mod">
          <ac:chgData name="sudheshna shahabadi" userId="5350c70fd4c9defc" providerId="LiveId" clId="{4F41D2B7-828D-4530-A849-FBFECAA44116}" dt="2025-02-20T17:48:37.193" v="354" actId="2710"/>
          <ac:spMkLst>
            <pc:docMk/>
            <pc:sldMk cId="3432951823" sldId="482"/>
            <ac:spMk id="3" creationId="{00000000-0000-0000-0000-000000000000}"/>
          </ac:spMkLst>
        </pc:spChg>
      </pc:sldChg>
      <pc:sldChg chg="modSp mod">
        <pc:chgData name="sudheshna shahabadi" userId="5350c70fd4c9defc" providerId="LiveId" clId="{4F41D2B7-828D-4530-A849-FBFECAA44116}" dt="2025-03-18T06:36:55.095" v="371" actId="20577"/>
        <pc:sldMkLst>
          <pc:docMk/>
          <pc:sldMk cId="3090239800" sldId="483"/>
        </pc:sldMkLst>
        <pc:spChg chg="mod">
          <ac:chgData name="sudheshna shahabadi" userId="5350c70fd4c9defc" providerId="LiveId" clId="{4F41D2B7-828D-4530-A849-FBFECAA44116}" dt="2025-02-20T16:53:19.290" v="57" actId="20577"/>
          <ac:spMkLst>
            <pc:docMk/>
            <pc:sldMk cId="3090239800" sldId="483"/>
            <ac:spMk id="8" creationId="{00000000-0000-0000-0000-000000000000}"/>
          </ac:spMkLst>
        </pc:spChg>
        <pc:spChg chg="mod">
          <ac:chgData name="sudheshna shahabadi" userId="5350c70fd4c9defc" providerId="LiveId" clId="{4F41D2B7-828D-4530-A849-FBFECAA44116}" dt="2025-03-18T06:36:55.095" v="371" actId="20577"/>
          <ac:spMkLst>
            <pc:docMk/>
            <pc:sldMk cId="3090239800" sldId="483"/>
            <ac:spMk id="9" creationId="{00000000-0000-0000-0000-000000000000}"/>
          </ac:spMkLst>
        </pc:spChg>
        <pc:spChg chg="mod">
          <ac:chgData name="sudheshna shahabadi" userId="5350c70fd4c9defc" providerId="LiveId" clId="{4F41D2B7-828D-4530-A849-FBFECAA44116}" dt="2025-02-20T17:50:18.090" v="368" actId="123"/>
          <ac:spMkLst>
            <pc:docMk/>
            <pc:sldMk cId="3090239800" sldId="483"/>
            <ac:spMk id="90" creationId="{00000000-0000-0000-0000-000000000000}"/>
          </ac:spMkLst>
        </pc:spChg>
      </pc:sldChg>
      <pc:sldChg chg="modSp mod">
        <pc:chgData name="sudheshna shahabadi" userId="5350c70fd4c9defc" providerId="LiveId" clId="{4F41D2B7-828D-4530-A849-FBFECAA44116}" dt="2025-03-21T03:40:58.149" v="686" actId="1076"/>
        <pc:sldMkLst>
          <pc:docMk/>
          <pc:sldMk cId="1734648573" sldId="484"/>
        </pc:sldMkLst>
        <pc:spChg chg="mod">
          <ac:chgData name="sudheshna shahabadi" userId="5350c70fd4c9defc" providerId="LiveId" clId="{4F41D2B7-828D-4530-A849-FBFECAA44116}" dt="2025-03-21T03:40:58.149" v="686" actId="1076"/>
          <ac:spMkLst>
            <pc:docMk/>
            <pc:sldMk cId="1734648573" sldId="484"/>
            <ac:spMk id="96" creationId="{00000000-0000-0000-0000-000000000000}"/>
          </ac:spMkLst>
        </pc:spChg>
        <pc:spChg chg="mod">
          <ac:chgData name="sudheshna shahabadi" userId="5350c70fd4c9defc" providerId="LiveId" clId="{4F41D2B7-828D-4530-A849-FBFECAA44116}" dt="2025-03-21T03:40:55.043" v="685" actId="1076"/>
          <ac:spMkLst>
            <pc:docMk/>
            <pc:sldMk cId="1734648573" sldId="484"/>
            <ac:spMk id="97" creationId="{00000000-0000-0000-0000-000000000000}"/>
          </ac:spMkLst>
        </pc:spChg>
      </pc:sldChg>
      <pc:sldChg chg="modSp mod">
        <pc:chgData name="sudheshna shahabadi" userId="5350c70fd4c9defc" providerId="LiveId" clId="{4F41D2B7-828D-4530-A849-FBFECAA44116}" dt="2025-02-20T17:05:08.034" v="81" actId="1076"/>
        <pc:sldMkLst>
          <pc:docMk/>
          <pc:sldMk cId="1163375810" sldId="485"/>
        </pc:sldMkLst>
        <pc:spChg chg="mod">
          <ac:chgData name="sudheshna shahabadi" userId="5350c70fd4c9defc" providerId="LiveId" clId="{4F41D2B7-828D-4530-A849-FBFECAA44116}" dt="2025-02-20T17:05:05.062" v="80" actId="1076"/>
          <ac:spMkLst>
            <pc:docMk/>
            <pc:sldMk cId="1163375810" sldId="485"/>
            <ac:spMk id="2" creationId="{00000000-0000-0000-0000-000000000000}"/>
          </ac:spMkLst>
        </pc:spChg>
        <pc:spChg chg="mod">
          <ac:chgData name="sudheshna shahabadi" userId="5350c70fd4c9defc" providerId="LiveId" clId="{4F41D2B7-828D-4530-A849-FBFECAA44116}" dt="2025-02-20T17:05:08.034" v="81" actId="1076"/>
          <ac:spMkLst>
            <pc:docMk/>
            <pc:sldMk cId="1163375810" sldId="485"/>
            <ac:spMk id="3" creationId="{00000000-0000-0000-0000-000000000000}"/>
          </ac:spMkLst>
        </pc:spChg>
      </pc:sldChg>
      <pc:sldChg chg="modSp mod">
        <pc:chgData name="sudheshna shahabadi" userId="5350c70fd4c9defc" providerId="LiveId" clId="{4F41D2B7-828D-4530-A849-FBFECAA44116}" dt="2025-02-20T17:22:12.264" v="117" actId="20577"/>
        <pc:sldMkLst>
          <pc:docMk/>
          <pc:sldMk cId="2834320934" sldId="486"/>
        </pc:sldMkLst>
        <pc:spChg chg="mod">
          <ac:chgData name="sudheshna shahabadi" userId="5350c70fd4c9defc" providerId="LiveId" clId="{4F41D2B7-828D-4530-A849-FBFECAA44116}" dt="2025-02-20T17:21:57.104" v="115" actId="1076"/>
          <ac:spMkLst>
            <pc:docMk/>
            <pc:sldMk cId="2834320934" sldId="486"/>
            <ac:spMk id="2" creationId="{00000000-0000-0000-0000-000000000000}"/>
          </ac:spMkLst>
        </pc:spChg>
        <pc:spChg chg="mod">
          <ac:chgData name="sudheshna shahabadi" userId="5350c70fd4c9defc" providerId="LiveId" clId="{4F41D2B7-828D-4530-A849-FBFECAA44116}" dt="2025-02-20T17:22:12.264" v="117" actId="20577"/>
          <ac:spMkLst>
            <pc:docMk/>
            <pc:sldMk cId="2834320934" sldId="486"/>
            <ac:spMk id="3" creationId="{00000000-0000-0000-0000-000000000000}"/>
          </ac:spMkLst>
        </pc:spChg>
      </pc:sldChg>
      <pc:sldChg chg="modSp mod">
        <pc:chgData name="sudheshna shahabadi" userId="5350c70fd4c9defc" providerId="LiveId" clId="{4F41D2B7-828D-4530-A849-FBFECAA44116}" dt="2025-02-20T17:49:08.004" v="364" actId="20577"/>
        <pc:sldMkLst>
          <pc:docMk/>
          <pc:sldMk cId="4048130998" sldId="487"/>
        </pc:sldMkLst>
        <pc:spChg chg="mod">
          <ac:chgData name="sudheshna shahabadi" userId="5350c70fd4c9defc" providerId="LiveId" clId="{4F41D2B7-828D-4530-A849-FBFECAA44116}" dt="2025-02-20T17:49:08.004" v="364" actId="20577"/>
          <ac:spMkLst>
            <pc:docMk/>
            <pc:sldMk cId="4048130998" sldId="487"/>
            <ac:spMk id="2" creationId="{00000000-0000-0000-0000-000000000000}"/>
          </ac:spMkLst>
        </pc:spChg>
        <pc:spChg chg="mod">
          <ac:chgData name="sudheshna shahabadi" userId="5350c70fd4c9defc" providerId="LiveId" clId="{4F41D2B7-828D-4530-A849-FBFECAA44116}" dt="2025-02-20T17:23:33.249" v="127" actId="20577"/>
          <ac:spMkLst>
            <pc:docMk/>
            <pc:sldMk cId="4048130998" sldId="487"/>
            <ac:spMk id="3" creationId="{00000000-0000-0000-0000-000000000000}"/>
          </ac:spMkLst>
        </pc:spChg>
      </pc:sldChg>
      <pc:sldChg chg="addSp delSp modSp mod">
        <pc:chgData name="sudheshna shahabadi" userId="5350c70fd4c9defc" providerId="LiveId" clId="{4F41D2B7-828D-4530-A849-FBFECAA44116}" dt="2025-02-21T05:09:45.818" v="369" actId="20577"/>
        <pc:sldMkLst>
          <pc:docMk/>
          <pc:sldMk cId="2044756603" sldId="488"/>
        </pc:sldMkLst>
        <pc:spChg chg="mod">
          <ac:chgData name="sudheshna shahabadi" userId="5350c70fd4c9defc" providerId="LiveId" clId="{4F41D2B7-828D-4530-A849-FBFECAA44116}" dt="2025-02-20T17:29:26.349" v="232" actId="1076"/>
          <ac:spMkLst>
            <pc:docMk/>
            <pc:sldMk cId="2044756603" sldId="488"/>
            <ac:spMk id="2" creationId="{00000000-0000-0000-0000-000000000000}"/>
          </ac:spMkLst>
        </pc:spChg>
        <pc:spChg chg="add del mod">
          <ac:chgData name="sudheshna shahabadi" userId="5350c70fd4c9defc" providerId="LiveId" clId="{4F41D2B7-828D-4530-A849-FBFECAA44116}" dt="2025-02-21T05:09:45.818" v="369" actId="20577"/>
          <ac:spMkLst>
            <pc:docMk/>
            <pc:sldMk cId="2044756603" sldId="488"/>
            <ac:spMk id="3" creationId="{00000000-0000-0000-0000-000000000000}"/>
          </ac:spMkLst>
        </pc:spChg>
      </pc:sldChg>
      <pc:sldChg chg="modSp mod">
        <pc:chgData name="sudheshna shahabadi" userId="5350c70fd4c9defc" providerId="LiveId" clId="{4F41D2B7-828D-4530-A849-FBFECAA44116}" dt="2025-02-20T17:30:24.955" v="248" actId="20577"/>
        <pc:sldMkLst>
          <pc:docMk/>
          <pc:sldMk cId="2729537661" sldId="489"/>
        </pc:sldMkLst>
        <pc:spChg chg="mod">
          <ac:chgData name="sudheshna shahabadi" userId="5350c70fd4c9defc" providerId="LiveId" clId="{4F41D2B7-828D-4530-A849-FBFECAA44116}" dt="2025-02-20T17:30:24.955" v="248" actId="20577"/>
          <ac:spMkLst>
            <pc:docMk/>
            <pc:sldMk cId="2729537661" sldId="489"/>
            <ac:spMk id="2" creationId="{00000000-0000-0000-0000-000000000000}"/>
          </ac:spMkLst>
        </pc:spChg>
        <pc:spChg chg="mod">
          <ac:chgData name="sudheshna shahabadi" userId="5350c70fd4c9defc" providerId="LiveId" clId="{4F41D2B7-828D-4530-A849-FBFECAA44116}" dt="2025-02-20T17:30:19.381" v="241" actId="1076"/>
          <ac:spMkLst>
            <pc:docMk/>
            <pc:sldMk cId="2729537661" sldId="489"/>
            <ac:spMk id="3" creationId="{00000000-0000-0000-0000-000000000000}"/>
          </ac:spMkLst>
        </pc:spChg>
      </pc:sldChg>
      <pc:sldChg chg="modSp mod">
        <pc:chgData name="sudheshna shahabadi" userId="5350c70fd4c9defc" providerId="LiveId" clId="{4F41D2B7-828D-4530-A849-FBFECAA44116}" dt="2025-02-20T17:24:44.318" v="140" actId="1076"/>
        <pc:sldMkLst>
          <pc:docMk/>
          <pc:sldMk cId="2424768180" sldId="490"/>
        </pc:sldMkLst>
        <pc:spChg chg="mod">
          <ac:chgData name="sudheshna shahabadi" userId="5350c70fd4c9defc" providerId="LiveId" clId="{4F41D2B7-828D-4530-A849-FBFECAA44116}" dt="2025-02-20T17:23:49.182" v="134" actId="1076"/>
          <ac:spMkLst>
            <pc:docMk/>
            <pc:sldMk cId="2424768180" sldId="490"/>
            <ac:spMk id="2" creationId="{00000000-0000-0000-0000-000000000000}"/>
          </ac:spMkLst>
        </pc:spChg>
        <pc:spChg chg="mod">
          <ac:chgData name="sudheshna shahabadi" userId="5350c70fd4c9defc" providerId="LiveId" clId="{4F41D2B7-828D-4530-A849-FBFECAA44116}" dt="2025-02-20T17:24:44.318" v="140" actId="1076"/>
          <ac:spMkLst>
            <pc:docMk/>
            <pc:sldMk cId="2424768180" sldId="490"/>
            <ac:spMk id="3" creationId="{00000000-0000-0000-0000-000000000000}"/>
          </ac:spMkLst>
        </pc:spChg>
      </pc:sldChg>
      <pc:sldChg chg="modSp mod">
        <pc:chgData name="sudheshna shahabadi" userId="5350c70fd4c9defc" providerId="LiveId" clId="{4F41D2B7-828D-4530-A849-FBFECAA44116}" dt="2025-02-20T17:31:52.999" v="259" actId="20577"/>
        <pc:sldMkLst>
          <pc:docMk/>
          <pc:sldMk cId="1058864962" sldId="491"/>
        </pc:sldMkLst>
        <pc:spChg chg="mod">
          <ac:chgData name="sudheshna shahabadi" userId="5350c70fd4c9defc" providerId="LiveId" clId="{4F41D2B7-828D-4530-A849-FBFECAA44116}" dt="2025-02-20T17:31:52.999" v="259" actId="20577"/>
          <ac:spMkLst>
            <pc:docMk/>
            <pc:sldMk cId="1058864962" sldId="491"/>
            <ac:spMk id="2" creationId="{8343E6EE-ED2A-3748-023B-B6153A030855}"/>
          </ac:spMkLst>
        </pc:spChg>
      </pc:sldChg>
      <pc:sldChg chg="addSp delSp modSp add mod">
        <pc:chgData name="sudheshna shahabadi" userId="5350c70fd4c9defc" providerId="LiveId" clId="{4F41D2B7-828D-4530-A849-FBFECAA44116}" dt="2025-03-21T03:39:16.877" v="670" actId="20577"/>
        <pc:sldMkLst>
          <pc:docMk/>
          <pc:sldMk cId="50015710" sldId="492"/>
        </pc:sldMkLst>
        <pc:spChg chg="mod">
          <ac:chgData name="sudheshna shahabadi" userId="5350c70fd4c9defc" providerId="LiveId" clId="{4F41D2B7-828D-4530-A849-FBFECAA44116}" dt="2025-03-21T03:39:16.877" v="670" actId="20577"/>
          <ac:spMkLst>
            <pc:docMk/>
            <pc:sldMk cId="50015710" sldId="492"/>
            <ac:spMk id="2" creationId="{CD7778A8-5ED3-08A5-30F4-A09B5D3E1D6F}"/>
          </ac:spMkLst>
        </pc:spChg>
        <pc:spChg chg="add del mod">
          <ac:chgData name="sudheshna shahabadi" userId="5350c70fd4c9defc" providerId="LiveId" clId="{4F41D2B7-828D-4530-A849-FBFECAA44116}" dt="2025-03-18T06:44:03.675" v="422" actId="1076"/>
          <ac:spMkLst>
            <pc:docMk/>
            <pc:sldMk cId="50015710" sldId="492"/>
            <ac:spMk id="3" creationId="{7C3BD690-29C2-2EF8-5DED-08671BCB92A0}"/>
          </ac:spMkLst>
        </pc:spChg>
      </pc:sldChg>
      <pc:sldChg chg="addSp delSp modSp add mod">
        <pc:chgData name="sudheshna shahabadi" userId="5350c70fd4c9defc" providerId="LiveId" clId="{4F41D2B7-828D-4530-A849-FBFECAA44116}" dt="2025-03-18T07:36:51.928" v="659" actId="20577"/>
        <pc:sldMkLst>
          <pc:docMk/>
          <pc:sldMk cId="1391145735" sldId="493"/>
        </pc:sldMkLst>
        <pc:spChg chg="mod">
          <ac:chgData name="sudheshna shahabadi" userId="5350c70fd4c9defc" providerId="LiveId" clId="{4F41D2B7-828D-4530-A849-FBFECAA44116}" dt="2025-03-18T07:36:51.928" v="659" actId="20577"/>
          <ac:spMkLst>
            <pc:docMk/>
            <pc:sldMk cId="1391145735" sldId="493"/>
            <ac:spMk id="2" creationId="{6D43F3BD-9607-61B4-F475-27C199D9ECAC}"/>
          </ac:spMkLst>
        </pc:spChg>
        <pc:picChg chg="add mod">
          <ac:chgData name="sudheshna shahabadi" userId="5350c70fd4c9defc" providerId="LiveId" clId="{4F41D2B7-828D-4530-A849-FBFECAA44116}" dt="2025-03-18T06:45:44.165" v="439" actId="14100"/>
          <ac:picMkLst>
            <pc:docMk/>
            <pc:sldMk cId="1391145735" sldId="493"/>
            <ac:picMk id="6" creationId="{4B94F56C-B459-7454-F3B7-2DDD9F9D8307}"/>
          </ac:picMkLst>
        </pc:picChg>
      </pc:sldChg>
      <pc:sldChg chg="addSp delSp modSp add mod">
        <pc:chgData name="sudheshna shahabadi" userId="5350c70fd4c9defc" providerId="LiveId" clId="{4F41D2B7-828D-4530-A849-FBFECAA44116}" dt="2025-03-18T07:09:41.148" v="593" actId="2710"/>
        <pc:sldMkLst>
          <pc:docMk/>
          <pc:sldMk cId="2270275267" sldId="494"/>
        </pc:sldMkLst>
        <pc:spChg chg="mod">
          <ac:chgData name="sudheshna shahabadi" userId="5350c70fd4c9defc" providerId="LiveId" clId="{4F41D2B7-828D-4530-A849-FBFECAA44116}" dt="2025-03-18T06:58:31.767" v="453" actId="20577"/>
          <ac:spMkLst>
            <pc:docMk/>
            <pc:sldMk cId="2270275267" sldId="494"/>
            <ac:spMk id="2" creationId="{79F33F3D-16DD-0357-1581-E506EB555A89}"/>
          </ac:spMkLst>
        </pc:spChg>
        <pc:spChg chg="add mod">
          <ac:chgData name="sudheshna shahabadi" userId="5350c70fd4c9defc" providerId="LiveId" clId="{4F41D2B7-828D-4530-A849-FBFECAA44116}" dt="2025-03-18T07:09:41.148" v="593" actId="2710"/>
          <ac:spMkLst>
            <pc:docMk/>
            <pc:sldMk cId="2270275267" sldId="494"/>
            <ac:spMk id="3" creationId="{83191BC0-A9C8-E23E-954E-CDED13334EEF}"/>
          </ac:spMkLst>
        </pc:spChg>
      </pc:sldChg>
      <pc:sldChg chg="addSp delSp modSp add mod ord">
        <pc:chgData name="sudheshna shahabadi" userId="5350c70fd4c9defc" providerId="LiveId" clId="{4F41D2B7-828D-4530-A849-FBFECAA44116}" dt="2025-03-18T07:05:56.809" v="504" actId="20577"/>
        <pc:sldMkLst>
          <pc:docMk/>
          <pc:sldMk cId="2083854624" sldId="495"/>
        </pc:sldMkLst>
        <pc:spChg chg="mod">
          <ac:chgData name="sudheshna shahabadi" userId="5350c70fd4c9defc" providerId="LiveId" clId="{4F41D2B7-828D-4530-A849-FBFECAA44116}" dt="2025-03-18T07:05:56.809" v="504" actId="20577"/>
          <ac:spMkLst>
            <pc:docMk/>
            <pc:sldMk cId="2083854624" sldId="495"/>
            <ac:spMk id="2" creationId="{3C682475-0F5E-0D6F-C389-2A1F2DB7F8FC}"/>
          </ac:spMkLst>
        </pc:spChg>
        <pc:picChg chg="add mod">
          <ac:chgData name="sudheshna shahabadi" userId="5350c70fd4c9defc" providerId="LiveId" clId="{4F41D2B7-828D-4530-A849-FBFECAA44116}" dt="2025-03-18T07:03:09.961" v="467" actId="14100"/>
          <ac:picMkLst>
            <pc:docMk/>
            <pc:sldMk cId="2083854624" sldId="495"/>
            <ac:picMk id="7" creationId="{F7A2C691-95D8-6A2F-5B00-8947C989BEB9}"/>
          </ac:picMkLst>
        </pc:picChg>
      </pc:sldChg>
      <pc:sldChg chg="addSp delSp modSp add mod">
        <pc:chgData name="sudheshna shahabadi" userId="5350c70fd4c9defc" providerId="LiveId" clId="{4F41D2B7-828D-4530-A849-FBFECAA44116}" dt="2025-03-18T07:06:15.993" v="520" actId="20577"/>
        <pc:sldMkLst>
          <pc:docMk/>
          <pc:sldMk cId="1590528168" sldId="496"/>
        </pc:sldMkLst>
        <pc:spChg chg="mod">
          <ac:chgData name="sudheshna shahabadi" userId="5350c70fd4c9defc" providerId="LiveId" clId="{4F41D2B7-828D-4530-A849-FBFECAA44116}" dt="2025-03-18T07:06:15.993" v="520" actId="20577"/>
          <ac:spMkLst>
            <pc:docMk/>
            <pc:sldMk cId="1590528168" sldId="496"/>
            <ac:spMk id="2" creationId="{79426840-EE3E-9542-A069-B335C27D8623}"/>
          </ac:spMkLst>
        </pc:spChg>
        <pc:picChg chg="add mod">
          <ac:chgData name="sudheshna shahabadi" userId="5350c70fd4c9defc" providerId="LiveId" clId="{4F41D2B7-828D-4530-A849-FBFECAA44116}" dt="2025-03-18T07:03:40.664" v="472" actId="1076"/>
          <ac:picMkLst>
            <pc:docMk/>
            <pc:sldMk cId="1590528168" sldId="496"/>
            <ac:picMk id="6" creationId="{49BAE1CE-5A14-EB86-D74D-2A2F0531836F}"/>
          </ac:picMkLst>
        </pc:picChg>
      </pc:sldChg>
      <pc:sldChg chg="addSp delSp modSp add mod">
        <pc:chgData name="sudheshna shahabadi" userId="5350c70fd4c9defc" providerId="LiveId" clId="{4F41D2B7-828D-4530-A849-FBFECAA44116}" dt="2025-03-18T07:07:31.765" v="567" actId="20577"/>
        <pc:sldMkLst>
          <pc:docMk/>
          <pc:sldMk cId="4196245724" sldId="497"/>
        </pc:sldMkLst>
        <pc:spChg chg="mod">
          <ac:chgData name="sudheshna shahabadi" userId="5350c70fd4c9defc" providerId="LiveId" clId="{4F41D2B7-828D-4530-A849-FBFECAA44116}" dt="2025-03-18T07:07:31.765" v="567" actId="20577"/>
          <ac:spMkLst>
            <pc:docMk/>
            <pc:sldMk cId="4196245724" sldId="497"/>
            <ac:spMk id="2" creationId="{EB14C50D-8D2D-1FD0-AEFE-6EFD6684B92B}"/>
          </ac:spMkLst>
        </pc:spChg>
        <pc:picChg chg="add mod">
          <ac:chgData name="sudheshna shahabadi" userId="5350c70fd4c9defc" providerId="LiveId" clId="{4F41D2B7-828D-4530-A849-FBFECAA44116}" dt="2025-03-18T07:04:16.035" v="476" actId="931"/>
          <ac:picMkLst>
            <pc:docMk/>
            <pc:sldMk cId="4196245724" sldId="497"/>
            <ac:picMk id="7" creationId="{CA0F8E19-5F98-3DE3-24DD-11367EDA1F24}"/>
          </ac:picMkLst>
        </pc:picChg>
      </pc:sldChg>
      <pc:sldChg chg="addSp delSp modSp add mod">
        <pc:chgData name="sudheshna shahabadi" userId="5350c70fd4c9defc" providerId="LiveId" clId="{4F41D2B7-828D-4530-A849-FBFECAA44116}" dt="2025-03-18T07:06:41.811" v="545" actId="20577"/>
        <pc:sldMkLst>
          <pc:docMk/>
          <pc:sldMk cId="1151479058" sldId="498"/>
        </pc:sldMkLst>
        <pc:spChg chg="mod">
          <ac:chgData name="sudheshna shahabadi" userId="5350c70fd4c9defc" providerId="LiveId" clId="{4F41D2B7-828D-4530-A849-FBFECAA44116}" dt="2025-03-18T07:06:41.811" v="545" actId="20577"/>
          <ac:spMkLst>
            <pc:docMk/>
            <pc:sldMk cId="1151479058" sldId="498"/>
            <ac:spMk id="2" creationId="{3EE08744-CEED-037A-44C7-656CDA427C94}"/>
          </ac:spMkLst>
        </pc:spChg>
        <pc:picChg chg="add mod">
          <ac:chgData name="sudheshna shahabadi" userId="5350c70fd4c9defc" providerId="LiveId" clId="{4F41D2B7-828D-4530-A849-FBFECAA44116}" dt="2025-03-18T07:05:34.986" v="487" actId="931"/>
          <ac:picMkLst>
            <pc:docMk/>
            <pc:sldMk cId="1151479058" sldId="498"/>
            <ac:picMk id="6" creationId="{EA35594B-4009-4817-90BF-0B0A990A22E6}"/>
          </ac:picMkLst>
        </pc:picChg>
      </pc:sldChg>
      <pc:sldChg chg="addSp delSp modSp add mod">
        <pc:chgData name="sudheshna shahabadi" userId="5350c70fd4c9defc" providerId="LiveId" clId="{4F41D2B7-828D-4530-A849-FBFECAA44116}" dt="2025-03-18T07:07:48.477" v="570"/>
        <pc:sldMkLst>
          <pc:docMk/>
          <pc:sldMk cId="911665312" sldId="499"/>
        </pc:sldMkLst>
        <pc:spChg chg="mod">
          <ac:chgData name="sudheshna shahabadi" userId="5350c70fd4c9defc" providerId="LiveId" clId="{4F41D2B7-828D-4530-A849-FBFECAA44116}" dt="2025-03-18T07:07:48.477" v="570"/>
          <ac:spMkLst>
            <pc:docMk/>
            <pc:sldMk cId="911665312" sldId="499"/>
            <ac:spMk id="2" creationId="{FF24A665-2609-BFD9-CF69-9B7AD694C41D}"/>
          </ac:spMkLst>
        </pc:spChg>
        <pc:picChg chg="add mod">
          <ac:chgData name="sudheshna shahabadi" userId="5350c70fd4c9defc" providerId="LiveId" clId="{4F41D2B7-828D-4530-A849-FBFECAA44116}" dt="2025-03-18T07:05:15.438" v="484" actId="1076"/>
          <ac:picMkLst>
            <pc:docMk/>
            <pc:sldMk cId="911665312" sldId="499"/>
            <ac:picMk id="6" creationId="{3D73942D-4BC4-6411-B497-B557D5688F94}"/>
          </ac:picMkLst>
        </pc:picChg>
      </pc:sldChg>
      <pc:sldChg chg="addSp delSp modSp add">
        <pc:chgData name="sudheshna shahabadi" userId="5350c70fd4c9defc" providerId="LiveId" clId="{4F41D2B7-828D-4530-A849-FBFECAA44116}" dt="2025-03-18T07:07:14.088" v="551" actId="1076"/>
        <pc:sldMkLst>
          <pc:docMk/>
          <pc:sldMk cId="1813855978" sldId="500"/>
        </pc:sldMkLst>
        <pc:picChg chg="add mod">
          <ac:chgData name="sudheshna shahabadi" userId="5350c70fd4c9defc" providerId="LiveId" clId="{4F41D2B7-828D-4530-A849-FBFECAA44116}" dt="2025-03-18T07:07:14.088" v="551" actId="1076"/>
          <ac:picMkLst>
            <pc:docMk/>
            <pc:sldMk cId="1813855978" sldId="500"/>
            <ac:picMk id="7" creationId="{965B1B20-A06D-0E4D-73A3-13E0D6009967}"/>
          </ac:picMkLst>
        </pc:picChg>
      </pc:sldChg>
      <pc:sldChg chg="modSp add mod">
        <pc:chgData name="sudheshna shahabadi" userId="5350c70fd4c9defc" providerId="LiveId" clId="{4F41D2B7-828D-4530-A849-FBFECAA44116}" dt="2025-03-18T07:10:29.407" v="608" actId="20577"/>
        <pc:sldMkLst>
          <pc:docMk/>
          <pc:sldMk cId="3867808749" sldId="501"/>
        </pc:sldMkLst>
        <pc:spChg chg="mod">
          <ac:chgData name="sudheshna shahabadi" userId="5350c70fd4c9defc" providerId="LiveId" clId="{4F41D2B7-828D-4530-A849-FBFECAA44116}" dt="2025-03-18T07:10:29.407" v="608" actId="20577"/>
          <ac:spMkLst>
            <pc:docMk/>
            <pc:sldMk cId="3867808749" sldId="501"/>
            <ac:spMk id="3" creationId="{45A84F6A-FC35-7BDA-AF49-3B7A7BD6F48F}"/>
          </ac:spMkLst>
        </pc:spChg>
      </pc:sldChg>
      <pc:sldChg chg="modSp add mod">
        <pc:chgData name="sudheshna shahabadi" userId="5350c70fd4c9defc" providerId="LiveId" clId="{4F41D2B7-828D-4530-A849-FBFECAA44116}" dt="2025-03-18T07:11:53.267" v="626" actId="20577"/>
        <pc:sldMkLst>
          <pc:docMk/>
          <pc:sldMk cId="1136110755" sldId="502"/>
        </pc:sldMkLst>
        <pc:spChg chg="mod">
          <ac:chgData name="sudheshna shahabadi" userId="5350c70fd4c9defc" providerId="LiveId" clId="{4F41D2B7-828D-4530-A849-FBFECAA44116}" dt="2025-03-18T07:11:53.267" v="626" actId="20577"/>
          <ac:spMkLst>
            <pc:docMk/>
            <pc:sldMk cId="1136110755" sldId="502"/>
            <ac:spMk id="3" creationId="{E7778DF5-810F-A951-88E5-6A77B45D497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lnSpc>
              <a:spcPct val="100000"/>
            </a:lnSpc>
          </a:pPr>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lnSpc>
              <a:spcPct val="100000"/>
            </a:lnSpc>
          </a:pPr>
          <a:r>
            <a:rPr lang="en-US" dirty="0">
              <a:latin typeface="Times New Roman" panose="02020603050405020304" pitchFamily="18" charset="0"/>
              <a:cs typeface="Times New Roman" panose="02020603050405020304" pitchFamily="18" charset="0"/>
            </a:rPr>
            <a:t>We will work on the back- end part of the Web Development</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D478413-DA04-4AF9-8349-38D72B8BC9CD}">
      <dgm:prSet/>
      <dgm:spPr/>
      <dgm:t>
        <a:bodyPr/>
        <a:lstStyle/>
        <a:p>
          <a:pPr algn="l">
            <a:lnSpc>
              <a:spcPct val="100000"/>
            </a:lnSpc>
          </a:pPr>
          <a:r>
            <a:rPr lang="en-US" dirty="0">
              <a:latin typeface="Times New Roman" panose="02020603050405020304" pitchFamily="18" charset="0"/>
              <a:cs typeface="Times New Roman" panose="02020603050405020304" pitchFamily="18" charset="0"/>
            </a:rPr>
            <a:t>in collaboration with the team members. </a:t>
          </a:r>
        </a:p>
      </dgm:t>
    </dgm:pt>
    <dgm:pt modelId="{692BFA4F-6151-4C64-8CCD-C892184E36AC}" type="parTrans" cxnId="{085AAAC8-618B-464D-BA6D-FCB7A494D497}">
      <dgm:prSet/>
      <dgm:spPr/>
      <dgm:t>
        <a:bodyPr/>
        <a:lstStyle/>
        <a:p>
          <a:endParaRPr lang="en-IN"/>
        </a:p>
      </dgm:t>
    </dgm:pt>
    <dgm:pt modelId="{7B3587FE-3FF4-442B-8F97-A513535B3A51}" type="sibTrans" cxnId="{085AAAC8-618B-464D-BA6D-FCB7A494D497}">
      <dgm:prSet/>
      <dgm:spPr/>
      <dgm:t>
        <a:bodyPr/>
        <a:lstStyle/>
        <a:p>
          <a:endParaRPr lang="en-IN"/>
        </a:p>
      </dgm:t>
    </dgm:pt>
    <dgm:pt modelId="{5CCE7880-CB36-4F3E-B571-55B5A82A5FCE}">
      <dgm:prSet custT="1"/>
      <dgm:spPr/>
      <dgm:t>
        <a:bodyPr/>
        <a:lstStyle/>
        <a:p>
          <a:pPr algn="l">
            <a:lnSpc>
              <a:spcPct val="100000"/>
            </a:lnSpc>
          </a:pPr>
          <a:r>
            <a:rPr lang="en-US" sz="16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dirty="0">
            <a:latin typeface="Times New Roman" panose="02020603050405020304" pitchFamily="18" charset="0"/>
            <a:cs typeface="Times New Roman" panose="02020603050405020304" pitchFamily="18" charset="0"/>
          </a:endParaRPr>
        </a:p>
      </dgm:t>
    </dgm:pt>
    <dgm:pt modelId="{52C22498-D716-4768-91DB-B620DD3DD0FB}" type="parTrans" cxnId="{2666207D-DBE7-4251-A1A7-14363FD1951B}">
      <dgm:prSet/>
      <dgm:spPr/>
      <dgm:t>
        <a:bodyPr/>
        <a:lstStyle/>
        <a:p>
          <a:endParaRPr lang="en-IN"/>
        </a:p>
      </dgm:t>
    </dgm:pt>
    <dgm:pt modelId="{DCCB73E7-47E0-4ED0-B3A3-7DC86F57C54B}" type="sibTrans" cxnId="{2666207D-DBE7-4251-A1A7-14363FD1951B}">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9B4C153C-8FAE-4F31-81F2-FE1916F3A4CA}" type="presOf" srcId="{5CCE7880-CB36-4F3E-B571-55B5A82A5FCE}" destId="{FC0F1314-3294-4A8C-8DCE-EB53E236164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F4FADE66-81DF-450A-A1B4-454ADB445542}" type="presOf" srcId="{AD478413-DA04-4AF9-8349-38D72B8BC9CD}" destId="{2532504F-5FE1-4C97-B485-F05E8885EACC}" srcOrd="0" destOrd="1" presId="urn:microsoft.com/office/officeart/2011/layout/InterconnectedBlockProcess"/>
    <dgm:cxn modelId="{5F3D024B-4D80-4FC1-A265-AF1AF3D5667A}" type="presOf" srcId="{5CCE7880-CB36-4F3E-B571-55B5A82A5FCE}"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2666207D-DBE7-4251-A1A7-14363FD1951B}" srcId="{5E92505A-51E0-4F78-B3C5-704ACF8710DE}" destId="{5CCE7880-CB36-4F3E-B571-55B5A82A5FCE}" srcOrd="0" destOrd="0" parTransId="{52C22498-D716-4768-91DB-B620DD3DD0FB}" sibTransId="{DCCB73E7-47E0-4ED0-B3A3-7DC86F57C54B}"/>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738E66A8-5E86-463E-A114-540F53E717A1}" type="presOf" srcId="{AD478413-DA04-4AF9-8349-38D72B8BC9CD}" destId="{0D08ED52-6744-4369-B780-916B09984775}" srcOrd="1" destOrd="1"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085AAAC8-618B-464D-BA6D-FCB7A494D497}" srcId="{A59EC69B-8F3F-425B-819F-E8C557946AEE}" destId="{AD478413-DA04-4AF9-8349-38D72B8BC9CD}" srcOrd="1" destOrd="0" parTransId="{692BFA4F-6151-4C64-8CCD-C892184E36AC}" sibTransId="{7B3587FE-3FF4-442B-8F97-A513535B3A51}"/>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collaboratively work on the assigned tasks using the frameworks.  </a:t>
          </a:r>
          <a:endParaRPr lang="en-IN" sz="160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2" Type="http://schemas.openxmlformats.org/officeDocument/2006/relationships/hyperlink" Target="https://github.com/customerservicechatbot/internship"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475127" y="179659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Mr. Md </a:t>
            </a:r>
            <a:r>
              <a:rPr lang="en-US" dirty="0" err="1">
                <a:solidFill>
                  <a:srgbClr val="FF0000"/>
                </a:solidFill>
                <a:latin typeface="Times New Roman" panose="02020603050405020304" pitchFamily="18" charset="0"/>
                <a:ea typeface="Cambria" panose="02040503050406030204" pitchFamily="18" charset="0"/>
                <a:cs typeface="Times New Roman" panose="02020603050405020304" pitchFamily="18" charset="0"/>
              </a:rPr>
              <a:t>Ziaur</a:t>
            </a:r>
            <a:r>
              <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rPr>
              <a:t> Rahman</a:t>
            </a:r>
          </a:p>
          <a:p>
            <a:pPr marL="0" marR="0" lvl="0" indent="0" algn="ctr" rtl="0">
              <a:spcBef>
                <a:spcPts val="0"/>
              </a:spcBef>
              <a:spcAft>
                <a:spcPts val="0"/>
              </a:spcAft>
              <a:buClr>
                <a:srgbClr val="17365D"/>
              </a:buClr>
              <a:buSzPts val="2000"/>
              <a:buFont typeface="Arial"/>
              <a:buNone/>
            </a:pPr>
            <a:r>
              <a:rPr lang="en-US"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lang="en-US" dirty="0">
              <a:solidFill>
                <a:srgbClr val="FF0000"/>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School of Computer Science and Engineering</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lang="en-US"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endParaRPr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498055" y="3939359"/>
            <a:ext cx="12249915" cy="1437853"/>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Coordinators: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Ziaur Rahman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23653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Final Review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71747759"/>
              </p:ext>
            </p:extLst>
          </p:nvPr>
        </p:nvGraphicFramePr>
        <p:xfrm>
          <a:off x="601909" y="1809329"/>
          <a:ext cx="5321552" cy="210312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Sudheshna Shahabadi</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K Pavithra</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20211CSE0679, 20211CSE0690</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G-08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961"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Work </a:t>
            </a:r>
          </a:p>
        </p:txBody>
      </p:sp>
      <p:sp>
        <p:nvSpPr>
          <p:cNvPr id="3" name="Content Placeholder 2"/>
          <p:cNvSpPr>
            <a:spLocks noGrp="1"/>
          </p:cNvSpPr>
          <p:nvPr>
            <p:ph idx="1"/>
          </p:nvPr>
        </p:nvSpPr>
        <p:spPr>
          <a:xfrm>
            <a:off x="656911" y="1134125"/>
            <a:ext cx="10878178"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Top Banner:</a:t>
            </a:r>
            <a:r>
              <a:rPr lang="en-US" sz="2400" dirty="0">
                <a:latin typeface="Times New Roman" panose="02020603050405020304" pitchFamily="18" charset="0"/>
                <a:cs typeface="Times New Roman" panose="02020603050405020304" pitchFamily="18" charset="0"/>
              </a:rPr>
              <a:t> Highlights mobile app availability and download options.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Navigation Menu:</a:t>
            </a:r>
            <a:r>
              <a:rPr lang="en-US" sz="2400" dirty="0">
                <a:latin typeface="Times New Roman" panose="02020603050405020304" pitchFamily="18" charset="0"/>
                <a:cs typeface="Times New Roman" panose="02020603050405020304" pitchFamily="18" charset="0"/>
              </a:rPr>
              <a:t> Provides links to Features, Documentation, Blogs, and Contact.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Hero Section:</a:t>
            </a:r>
            <a:r>
              <a:rPr lang="en-US" sz="2400" dirty="0">
                <a:latin typeface="Times New Roman" panose="02020603050405020304" pitchFamily="18" charset="0"/>
                <a:cs typeface="Times New Roman" panose="02020603050405020304" pitchFamily="18" charset="0"/>
              </a:rPr>
              <a:t> Introduces HRMS Features with a compelling heading and description.</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Features Grid:</a:t>
            </a:r>
            <a:r>
              <a:rPr lang="en-US" sz="2400" dirty="0">
                <a:latin typeface="Times New Roman" panose="02020603050405020304" pitchFamily="18" charset="0"/>
                <a:cs typeface="Times New Roman" panose="02020603050405020304" pitchFamily="18" charset="0"/>
              </a:rPr>
              <a:t> Showcases HRMS functionalities such as Employee and Asset Management.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Footer Section:</a:t>
            </a:r>
            <a:r>
              <a:rPr lang="en-US" sz="2400" dirty="0">
                <a:latin typeface="Times New Roman" panose="02020603050405020304" pitchFamily="18" charset="0"/>
                <a:cs typeface="Times New Roman" panose="02020603050405020304" pitchFamily="18" charset="0"/>
              </a:rPr>
              <a:t> Contains legal information, company details, and social media links.</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77427" y="120446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Current HRMS platforms often lack user-friendly navigation, effective call-to-action placements, and interactive elements, leading to reduced engagement and usability issues. The goal is to design a well-structured webpage that enhances HRMS adoption by improving clarity, accessibility, and interactivity.</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024" y="294787"/>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697523" y="1399903"/>
            <a:ext cx="10515600" cy="4058194"/>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Frontend:</a:t>
            </a:r>
            <a:r>
              <a:rPr lang="en-US" sz="2400" dirty="0">
                <a:latin typeface="Times New Roman" panose="02020603050405020304" pitchFamily="18" charset="0"/>
                <a:cs typeface="Times New Roman" panose="02020603050405020304" pitchFamily="18" charset="0"/>
              </a:rPr>
              <a:t> HTML, CSS, JavaScript for structure and styling.</a:t>
            </a:r>
          </a:p>
          <a:p>
            <a:pPr algn="just">
              <a:lnSpc>
                <a:spcPct val="100000"/>
              </a:lnSpc>
            </a:pPr>
            <a:r>
              <a:rPr lang="en-US" sz="2400" b="1" dirty="0">
                <a:latin typeface="Times New Roman" panose="02020603050405020304" pitchFamily="18" charset="0"/>
                <a:cs typeface="Times New Roman" panose="02020603050405020304" pitchFamily="18" charset="0"/>
              </a:rPr>
              <a:t>External Dependencies:</a:t>
            </a:r>
            <a:r>
              <a:rPr lang="en-US" sz="2400" dirty="0">
                <a:latin typeface="Times New Roman" panose="02020603050405020304" pitchFamily="18" charset="0"/>
                <a:cs typeface="Times New Roman" panose="02020603050405020304" pitchFamily="18" charset="0"/>
              </a:rPr>
              <a:t> Font Awesome icons, JavaScript scripts for navigation and banner handling.</a:t>
            </a:r>
          </a:p>
          <a:p>
            <a:pPr algn="just">
              <a:lnSpc>
                <a:spcPct val="100000"/>
              </a:lnSpc>
            </a:pPr>
            <a:r>
              <a:rPr lang="en-US" sz="2400" b="1" dirty="0">
                <a:latin typeface="Times New Roman" panose="02020603050405020304" pitchFamily="18" charset="0"/>
                <a:cs typeface="Times New Roman" panose="02020603050405020304" pitchFamily="18" charset="0"/>
              </a:rPr>
              <a:t>Hosting &amp; Deployment:</a:t>
            </a:r>
            <a:r>
              <a:rPr lang="en-US" sz="2400" dirty="0">
                <a:latin typeface="Times New Roman" panose="02020603050405020304" pitchFamily="18" charset="0"/>
                <a:cs typeface="Times New Roman" panose="02020603050405020304" pitchFamily="18" charset="0"/>
              </a:rPr>
              <a:t> Web server supporting CSS, JavaScript, and HTML-based applications.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p:txBody>
      </p:sp>
      <p:sp>
        <p:nvSpPr>
          <p:cNvPr id="3" name="Content Placeholder 2"/>
          <p:cNvSpPr>
            <a:spLocks noGrp="1"/>
          </p:cNvSpPr>
          <p:nvPr>
            <p:ph idx="1"/>
          </p:nvPr>
        </p:nvSpPr>
        <p:spPr>
          <a:xfrm>
            <a:off x="697523" y="1184367"/>
            <a:ext cx="10515600" cy="4058194"/>
          </a:xfrm>
        </p:spPr>
        <p:txBody>
          <a:bodyPr/>
          <a:lstStyle/>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Enhanced User Experience:</a:t>
            </a:r>
            <a:r>
              <a:rPr lang="en-US" sz="2400" dirty="0">
                <a:latin typeface="Times New Roman" panose="02020603050405020304" pitchFamily="18" charset="0"/>
                <a:cs typeface="Times New Roman" panose="02020603050405020304" pitchFamily="18" charset="0"/>
              </a:rPr>
              <a:t> Simplifies HRMS navigation with a clean and structured layout.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Improved Feature Representation:</a:t>
            </a:r>
            <a:r>
              <a:rPr lang="en-US" sz="2400" dirty="0">
                <a:latin typeface="Times New Roman" panose="02020603050405020304" pitchFamily="18" charset="0"/>
                <a:cs typeface="Times New Roman" panose="02020603050405020304" pitchFamily="18" charset="0"/>
              </a:rPr>
              <a:t> Clearly defines various HRMS functions.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Interactive UI Elements:</a:t>
            </a:r>
            <a:r>
              <a:rPr lang="en-US" sz="2400" dirty="0">
                <a:latin typeface="Times New Roman" panose="02020603050405020304" pitchFamily="18" charset="0"/>
                <a:cs typeface="Times New Roman" panose="02020603050405020304" pitchFamily="18" charset="0"/>
              </a:rPr>
              <a:t> Click-enabled feature links and intuitive navigation for better engagement.</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Effective Call-to-Action (CTA):</a:t>
            </a:r>
            <a:r>
              <a:rPr lang="en-US" sz="2400" dirty="0">
                <a:latin typeface="Times New Roman" panose="02020603050405020304" pitchFamily="18" charset="0"/>
                <a:cs typeface="Times New Roman" panose="02020603050405020304" pitchFamily="18" charset="0"/>
              </a:rPr>
              <a:t> Optimized download buttons and menu links guide users seamlessly.</a:t>
            </a:r>
          </a:p>
          <a:p>
            <a:pPr algn="just">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048AD-A943-7B9C-DB93-E0085F2B4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778A8-5ED3-08A5-30F4-A09B5D3E1D6F}"/>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3BD690-29C2-2EF8-5DED-08671BCB92A0}"/>
              </a:ext>
            </a:extLst>
          </p:cNvPr>
          <p:cNvSpPr>
            <a:spLocks noGrp="1"/>
          </p:cNvSpPr>
          <p:nvPr>
            <p:ph idx="1"/>
          </p:nvPr>
        </p:nvSpPr>
        <p:spPr>
          <a:xfrm>
            <a:off x="838200" y="862819"/>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login page for an HR Management System has a clean and structured layout. At the top, there is a header that includes the title "HR Management System" and a subtitle "Recruitment &amp; Onboarding Portal.“</a:t>
            </a:r>
          </a:p>
          <a:p>
            <a:pPr algn="just">
              <a:lnSpc>
                <a:spcPct val="100000"/>
              </a:lnSpc>
            </a:pPr>
            <a:r>
              <a:rPr lang="en-US" sz="2400" dirty="0">
                <a:latin typeface="Times New Roman" panose="02020603050405020304" pitchFamily="18" charset="0"/>
                <a:cs typeface="Times New Roman" panose="02020603050405020304" pitchFamily="18" charset="0"/>
              </a:rPr>
              <a:t>Below this, the login form consists of a username field (filled with "ram_123") and a password field (filled with "Ram@123"), which includes a visibility toggle icon. </a:t>
            </a:r>
          </a:p>
          <a:p>
            <a:pPr algn="just">
              <a:lnSpc>
                <a:spcPct val="100000"/>
              </a:lnSpc>
            </a:pPr>
            <a:r>
              <a:rPr lang="en-US" sz="2400" dirty="0">
                <a:latin typeface="Times New Roman" panose="02020603050405020304" pitchFamily="18" charset="0"/>
                <a:cs typeface="Times New Roman" panose="02020603050405020304" pitchFamily="18" charset="0"/>
              </a:rPr>
              <a:t>Additionally, there is a "Remember me" checkbox and a "Forgot password?" link for user convenience.</a:t>
            </a:r>
          </a:p>
          <a:p>
            <a:pPr algn="just">
              <a:lnSpc>
                <a:spcPct val="100000"/>
              </a:lnSpc>
            </a:pPr>
            <a:r>
              <a:rPr lang="en-US" sz="2400" dirty="0">
                <a:latin typeface="Times New Roman" panose="02020603050405020304" pitchFamily="18" charset="0"/>
                <a:cs typeface="Times New Roman" panose="02020603050405020304" pitchFamily="18" charset="0"/>
              </a:rPr>
              <a:t>A prominent "Sign in" button, styled in purple, is placed below these fields. At the bottom of the form, users are given the option to continue as either an "HR Admin" or a "Candidate", indicating role-based login access.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3B22E0-D84F-FFD3-D631-3748C1261A06}"/>
              </a:ext>
            </a:extLst>
          </p:cNvPr>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500157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31B4-D26E-F37A-8C05-43CA6E7E7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43F3BD-9607-61B4-F475-27C199D9ECA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B94F56C-B459-7454-F3B7-2DDD9F9D83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55666" y="863599"/>
            <a:ext cx="5157357" cy="4532365"/>
          </a:xfrm>
        </p:spPr>
      </p:pic>
      <p:sp>
        <p:nvSpPr>
          <p:cNvPr id="4" name="Slide Number Placeholder 3">
            <a:extLst>
              <a:ext uri="{FF2B5EF4-FFF2-40B4-BE49-F238E27FC236}">
                <a16:creationId xmlns:a16="http://schemas.microsoft.com/office/drawing/2014/main" id="{950492FF-C01E-C328-FE66-A96F0F61B405}"/>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1391145735"/>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50984-4D44-052E-5399-05FD94457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33F3D-16DD-0357-1581-E506EB555A89}"/>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186E50-F104-ED33-8116-E6AA6B0D3E01}"/>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a:extLst>
              <a:ext uri="{FF2B5EF4-FFF2-40B4-BE49-F238E27FC236}">
                <a16:creationId xmlns:a16="http://schemas.microsoft.com/office/drawing/2014/main" id="{83191BC0-A9C8-E23E-954E-CDED13334EE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 &amp; Candidate Management System is a web-based application designed to streamline HR operations and enhance candidate interactions. It provides role-based access, allowing HR personnel and candidates to log in through a secure authentication system.</a:t>
            </a:r>
          </a:p>
          <a:p>
            <a:pPr algn="just">
              <a:lnSpc>
                <a:spcPct val="100000"/>
              </a:lnSpc>
            </a:pPr>
            <a:r>
              <a:rPr lang="en-US" sz="2400" dirty="0">
                <a:latin typeface="Times New Roman" panose="02020603050405020304" pitchFamily="18" charset="0"/>
                <a:cs typeface="Times New Roman" panose="02020603050405020304" pitchFamily="18" charset="0"/>
              </a:rPr>
              <a:t> The login page offers role selection (HR or Candidate) and includes session persistence using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HR users can access a feature-rich dashboard where they can view candidate statistics, add new candidates, assign project managers and team leads, and manage onboarding status.</a:t>
            </a:r>
          </a:p>
          <a:p>
            <a:pPr algn="just">
              <a:lnSpc>
                <a:spcPct val="100000"/>
              </a:lnSpc>
            </a:pPr>
            <a:r>
              <a:rPr lang="en-US" sz="2400" dirty="0">
                <a:latin typeface="Times New Roman" panose="02020603050405020304" pitchFamily="18" charset="0"/>
                <a:cs typeface="Times New Roman" panose="02020603050405020304" pitchFamily="18" charset="0"/>
              </a:rPr>
              <a:t> Additionally, they can edit or delete candidate profiles while ensuring that data remains secure through session-based access control.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275267"/>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D48B7-3327-D001-74AC-CF82C01CF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12428-957F-B7CF-E354-70CE4F91D080}"/>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A34D140-F075-EAB8-A4CC-0ED68C0AB915}"/>
              </a:ext>
            </a:extLst>
          </p:cNvPr>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3" name="Content Placeholder 2">
            <a:extLst>
              <a:ext uri="{FF2B5EF4-FFF2-40B4-BE49-F238E27FC236}">
                <a16:creationId xmlns:a16="http://schemas.microsoft.com/office/drawing/2014/main" id="{45A84F6A-FC35-7BDA-AF49-3B7A7BD6F48F}"/>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candidates are provided with a dedicated dashboard that offers an intuitive view of their profile details, assigned PM and TL, and onboarding information. </a:t>
            </a:r>
          </a:p>
          <a:p>
            <a:pPr algn="just">
              <a:lnSpc>
                <a:spcPct val="100000"/>
              </a:lnSpc>
            </a:pPr>
            <a:r>
              <a:rPr lang="en-US" sz="2400" dirty="0">
                <a:latin typeface="Times New Roman" panose="02020603050405020304" pitchFamily="18" charset="0"/>
                <a:cs typeface="Times New Roman" panose="02020603050405020304" pitchFamily="18" charset="0"/>
              </a:rPr>
              <a:t>They can also download their offer letter, making the hiring process seamless. A key feature of this dashboard is the social feed, where HR teams can post company announcements, and candidates can interact with team members.</a:t>
            </a:r>
          </a:p>
          <a:p>
            <a:pPr algn="just">
              <a:lnSpc>
                <a:spcPct val="100000"/>
              </a:lnSpc>
            </a:pPr>
            <a:r>
              <a:rPr lang="en-US" sz="2400" dirty="0">
                <a:latin typeface="Times New Roman" panose="02020603050405020304" pitchFamily="18" charset="0"/>
                <a:cs typeface="Times New Roman" panose="02020603050405020304" pitchFamily="18" charset="0"/>
              </a:rPr>
              <a:t> The system is built using HTML, Tailwind CSS, and JavaScript, ensuring a modern, responsive, and interactive user experience.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780874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EE42-736D-190A-137C-ED2AD85A5F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6FD98-3244-C36C-E9B0-CED692B8547A}"/>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Upgraded UI</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1B7A89-C8A8-77E2-75C6-E02A3CF1E042}"/>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
        <p:nvSpPr>
          <p:cNvPr id="3" name="Content Placeholder 2">
            <a:extLst>
              <a:ext uri="{FF2B5EF4-FFF2-40B4-BE49-F238E27FC236}">
                <a16:creationId xmlns:a16="http://schemas.microsoft.com/office/drawing/2014/main" id="{E7778DF5-810F-A951-88E5-6A77B45D497C}"/>
              </a:ext>
            </a:extLst>
          </p:cNvPr>
          <p:cNvSpPr>
            <a:spLocks noGrp="1"/>
          </p:cNvSpPr>
          <p:nvPr>
            <p:ph idx="1"/>
          </p:nvPr>
        </p:nvSpPr>
        <p:spPr>
          <a:xfrm>
            <a:off x="677427" y="955766"/>
            <a:ext cx="10515600" cy="4351338"/>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system incorporates several security measures, including role-based access control, preventing unauthorized users from accessing HR functionalities. Currently, the project utilizes </a:t>
            </a:r>
            <a:r>
              <a:rPr lang="en-US" sz="2400" dirty="0" err="1">
                <a:latin typeface="Times New Roman" panose="02020603050405020304" pitchFamily="18" charset="0"/>
                <a:cs typeface="Times New Roman" panose="02020603050405020304" pitchFamily="18" charset="0"/>
              </a:rPr>
              <a:t>LocalStorage</a:t>
            </a:r>
            <a:r>
              <a:rPr lang="en-US" sz="2400" dirty="0">
                <a:latin typeface="Times New Roman" panose="02020603050405020304" pitchFamily="18" charset="0"/>
                <a:cs typeface="Times New Roman" panose="02020603050405020304" pitchFamily="18" charset="0"/>
              </a:rPr>
              <a:t> for data handling, but future enhancements include integrating a real database (such as Firebase or MySQL) for secure data storage, implementing OAuth-based authentication for better security, and adding email notifications for offer letters and onboarding updates</a:t>
            </a:r>
            <a:r>
              <a:rPr lang="en-US" sz="2400">
                <a:latin typeface="Times New Roman" panose="02020603050405020304" pitchFamily="18" charset="0"/>
                <a:cs typeface="Times New Roman" panose="02020603050405020304" pitchFamily="18" charset="0"/>
              </a:rPr>
              <a:t>. </a:t>
            </a:r>
          </a:p>
          <a:p>
            <a:pPr algn="just">
              <a:lnSpc>
                <a:spcPct val="100000"/>
              </a:lnSpc>
            </a:pPr>
            <a:r>
              <a:rPr lang="en-US" sz="2400">
                <a:latin typeface="Times New Roman" panose="02020603050405020304" pitchFamily="18" charset="0"/>
                <a:cs typeface="Times New Roman" panose="02020603050405020304" pitchFamily="18" charset="0"/>
              </a:rPr>
              <a:t>The HR </a:t>
            </a:r>
            <a:r>
              <a:rPr lang="en-US" sz="2400" dirty="0">
                <a:latin typeface="Times New Roman" panose="02020603050405020304" pitchFamily="18" charset="0"/>
                <a:cs typeface="Times New Roman" panose="02020603050405020304" pitchFamily="18" charset="0"/>
              </a:rPr>
              <a:t>&amp; Candidate </a:t>
            </a:r>
            <a:r>
              <a:rPr lang="en-US" sz="2400">
                <a:latin typeface="Times New Roman" panose="02020603050405020304" pitchFamily="18" charset="0"/>
                <a:cs typeface="Times New Roman" panose="02020603050405020304" pitchFamily="18" charset="0"/>
              </a:rPr>
              <a:t>Management System </a:t>
            </a:r>
            <a:r>
              <a:rPr lang="en-US" sz="2400" dirty="0">
                <a:latin typeface="Times New Roman" panose="02020603050405020304" pitchFamily="18" charset="0"/>
                <a:cs typeface="Times New Roman" panose="02020603050405020304" pitchFamily="18" charset="0"/>
              </a:rPr>
              <a:t>effectively reduces manual effort, enhances candidate engagement, and simplifies HR workflows, making it a valuable tool for organizations managing employee onboarding and recruitment.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110755"/>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08E44-04A7-8B3D-B5B7-C43740FB3C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82475-0F5E-0D6F-C389-2A1F2DB7F8FC}"/>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Login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C678A10-FFED-75E8-2C6C-AA5EFCB4176C}"/>
              </a:ext>
            </a:extLst>
          </p:cNvPr>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pic>
        <p:nvPicPr>
          <p:cNvPr id="7" name="Content Placeholder 6">
            <a:extLst>
              <a:ext uri="{FF2B5EF4-FFF2-40B4-BE49-F238E27FC236}">
                <a16:creationId xmlns:a16="http://schemas.microsoft.com/office/drawing/2014/main" id="{F7A2C691-95D8-6A2F-5B00-8947C989BE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8980" y="866504"/>
            <a:ext cx="5621619" cy="4351338"/>
          </a:xfrm>
        </p:spPr>
      </p:pic>
    </p:spTree>
    <p:extLst>
      <p:ext uri="{BB962C8B-B14F-4D97-AF65-F5344CB8AC3E}">
        <p14:creationId xmlns:p14="http://schemas.microsoft.com/office/powerpoint/2010/main" val="2083854624"/>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279679" y="18375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Contents</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566057" y="671258"/>
            <a:ext cx="11346264" cy="4744804"/>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Work</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Sample Login Page UI Design</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Upgraded UI Design</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Screenshots of the final outcome</a:t>
            </a:r>
          </a:p>
          <a:p>
            <a:pPr marL="495300" indent="-342900" algn="just">
              <a:lnSpc>
                <a:spcPct val="100000"/>
              </a:lnSpc>
              <a:spcBef>
                <a:spcPts val="0"/>
              </a:spcBef>
              <a:buFont typeface="Wingdings" panose="05000000000000000000" pitchFamily="2" charset="2"/>
              <a:buChar char="Ø"/>
            </a:pPr>
            <a:r>
              <a:rPr lang="en-US" sz="2000" b="1" dirty="0">
                <a:solidFill>
                  <a:schemeClr val="accent1">
                    <a:lumMod val="75000"/>
                  </a:schemeClr>
                </a:solidFill>
                <a:latin typeface="Times New Roman" panose="02020603050405020304" pitchFamily="18" charset="0"/>
                <a:cs typeface="Times New Roman" panose="02020603050405020304" pitchFamily="18" charset="0"/>
              </a:rPr>
              <a:t>Conclusion</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11A42-3C27-163C-8568-A45A8A060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26840-EE3E-9542-A069-B335C27D8623}"/>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35421C2-91CC-9C6B-C04B-AB3829C14320}"/>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pic>
        <p:nvPicPr>
          <p:cNvPr id="6" name="Content Placeholder 5">
            <a:extLst>
              <a:ext uri="{FF2B5EF4-FFF2-40B4-BE49-F238E27FC236}">
                <a16:creationId xmlns:a16="http://schemas.microsoft.com/office/drawing/2014/main" id="{49BAE1CE-5A14-EB86-D74D-2A2F05318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8845" y="955766"/>
            <a:ext cx="9754310" cy="4351337"/>
          </a:xfrm>
        </p:spPr>
      </p:pic>
    </p:spTree>
    <p:extLst>
      <p:ext uri="{BB962C8B-B14F-4D97-AF65-F5344CB8AC3E}">
        <p14:creationId xmlns:p14="http://schemas.microsoft.com/office/powerpoint/2010/main" val="1590528168"/>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B0FE5-EC7F-A7C4-552F-7E687329A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4C50D-8D2D-1FD0-AEFE-6EFD6684B92B}"/>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308AAB1-E5E7-81B3-41C0-B6113C2DE6D8}"/>
              </a:ext>
            </a:extLst>
          </p:cNvPr>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pic>
        <p:nvPicPr>
          <p:cNvPr id="7" name="Content Placeholder 6">
            <a:extLst>
              <a:ext uri="{FF2B5EF4-FFF2-40B4-BE49-F238E27FC236}">
                <a16:creationId xmlns:a16="http://schemas.microsoft.com/office/drawing/2014/main" id="{CA0F8E19-5F98-3DE3-24DD-11367EDA1F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2332"/>
            <a:ext cx="10515600" cy="4198024"/>
          </a:xfrm>
        </p:spPr>
      </p:pic>
    </p:spTree>
    <p:extLst>
      <p:ext uri="{BB962C8B-B14F-4D97-AF65-F5344CB8AC3E}">
        <p14:creationId xmlns:p14="http://schemas.microsoft.com/office/powerpoint/2010/main" val="4196245724"/>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9960F-6052-B957-3EAC-DD4EF9B32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A665-2609-BFD9-CF69-9B7AD694C4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HR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2A9224-247D-710D-4890-1DBE1F248CB6}"/>
              </a:ext>
            </a:extLst>
          </p:cNvPr>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pic>
        <p:nvPicPr>
          <p:cNvPr id="6" name="Content Placeholder 5">
            <a:extLst>
              <a:ext uri="{FF2B5EF4-FFF2-40B4-BE49-F238E27FC236}">
                <a16:creationId xmlns:a16="http://schemas.microsoft.com/office/drawing/2014/main" id="{3D73942D-4BC4-6411-B497-B557D5688F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9943" y="955766"/>
            <a:ext cx="8752114" cy="4351338"/>
          </a:xfrm>
        </p:spPr>
      </p:pic>
    </p:spTree>
    <p:extLst>
      <p:ext uri="{BB962C8B-B14F-4D97-AF65-F5344CB8AC3E}">
        <p14:creationId xmlns:p14="http://schemas.microsoft.com/office/powerpoint/2010/main" val="911665312"/>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0023D-53F2-5EC7-FCDE-ECC3E0593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E08744-CEED-037A-44C7-656CDA427C94}"/>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7626C3-45C2-13FA-ECDC-39B63718FEF6}"/>
              </a:ext>
            </a:extLst>
          </p:cNvPr>
          <p:cNvSpPr>
            <a:spLocks noGrp="1"/>
          </p:cNvSpPr>
          <p:nvPr>
            <p:ph type="sldNum" sz="quarter" idx="12"/>
          </p:nvPr>
        </p:nvSpPr>
        <p:spPr/>
        <p:txBody>
          <a:bodyPr/>
          <a:lstStyle/>
          <a:p>
            <a:pPr>
              <a:defRPr/>
            </a:pPr>
            <a:fld id="{815EC703-C051-410C-8BA1-62752E291E83}" type="slidenum">
              <a:rPr lang="en-US" altLang="en-US" smtClean="0"/>
              <a:pPr>
                <a:defRPr/>
              </a:pPr>
              <a:t>23</a:t>
            </a:fld>
            <a:endParaRPr lang="en-US" altLang="en-US"/>
          </a:p>
        </p:txBody>
      </p:sp>
      <p:pic>
        <p:nvPicPr>
          <p:cNvPr id="6" name="Content Placeholder 5">
            <a:extLst>
              <a:ext uri="{FF2B5EF4-FFF2-40B4-BE49-F238E27FC236}">
                <a16:creationId xmlns:a16="http://schemas.microsoft.com/office/drawing/2014/main" id="{EA35594B-4009-4817-90BF-0B0A990A22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750" y="983040"/>
            <a:ext cx="10515600" cy="4296608"/>
          </a:xfrm>
        </p:spPr>
      </p:pic>
    </p:spTree>
    <p:extLst>
      <p:ext uri="{BB962C8B-B14F-4D97-AF65-F5344CB8AC3E}">
        <p14:creationId xmlns:p14="http://schemas.microsoft.com/office/powerpoint/2010/main" val="1151479058"/>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8BE94-9A37-F5D1-B269-224539CB7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12C83-E564-FA8E-0360-89753D339C1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Candidate Page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B0E1657-F0C8-DE50-EF5A-3135C3741AAD}"/>
              </a:ext>
            </a:extLst>
          </p:cNvPr>
          <p:cNvSpPr>
            <a:spLocks noGrp="1"/>
          </p:cNvSpPr>
          <p:nvPr>
            <p:ph type="sldNum" sz="quarter" idx="12"/>
          </p:nvPr>
        </p:nvSpPr>
        <p:spPr/>
        <p:txBody>
          <a:bodyPr/>
          <a:lstStyle/>
          <a:p>
            <a:pPr>
              <a:defRPr/>
            </a:pPr>
            <a:fld id="{815EC703-C051-410C-8BA1-62752E291E83}" type="slidenum">
              <a:rPr lang="en-US" altLang="en-US" smtClean="0"/>
              <a:pPr>
                <a:defRPr/>
              </a:pPr>
              <a:t>24</a:t>
            </a:fld>
            <a:endParaRPr lang="en-US" altLang="en-US"/>
          </a:p>
        </p:txBody>
      </p:sp>
      <p:pic>
        <p:nvPicPr>
          <p:cNvPr id="7" name="Content Placeholder 6">
            <a:extLst>
              <a:ext uri="{FF2B5EF4-FFF2-40B4-BE49-F238E27FC236}">
                <a16:creationId xmlns:a16="http://schemas.microsoft.com/office/drawing/2014/main" id="{965B1B20-A06D-0E4D-73A3-13E0D60099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1343" y="955766"/>
            <a:ext cx="9116991" cy="4352925"/>
          </a:xfrm>
        </p:spPr>
      </p:pic>
    </p:spTree>
    <p:extLst>
      <p:ext uri="{BB962C8B-B14F-4D97-AF65-F5344CB8AC3E}">
        <p14:creationId xmlns:p14="http://schemas.microsoft.com/office/powerpoint/2010/main" val="1813855978"/>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C56FA-3D79-3A83-9824-D76B0F0FC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5F715-07DE-8CCD-96A0-1528B4EED449}"/>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Pseudocode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E2D0BC9-FC55-F344-EF19-2162B51F86F1}"/>
              </a:ext>
            </a:extLst>
          </p:cNvPr>
          <p:cNvSpPr>
            <a:spLocks noGrp="1"/>
          </p:cNvSpPr>
          <p:nvPr>
            <p:ph type="sldNum" sz="quarter" idx="12"/>
          </p:nvPr>
        </p:nvSpPr>
        <p:spPr/>
        <p:txBody>
          <a:bodyPr/>
          <a:lstStyle/>
          <a:p>
            <a:pPr>
              <a:defRPr/>
            </a:pPr>
            <a:fld id="{815EC703-C051-410C-8BA1-62752E291E83}" type="slidenum">
              <a:rPr lang="en-US" altLang="en-US" smtClean="0"/>
              <a:pPr>
                <a:defRPr/>
              </a:pPr>
              <a:t>25</a:t>
            </a:fld>
            <a:endParaRPr lang="en-US" altLang="en-US"/>
          </a:p>
        </p:txBody>
      </p:sp>
      <p:sp>
        <p:nvSpPr>
          <p:cNvPr id="3" name="Content Placeholder 2">
            <a:extLst>
              <a:ext uri="{FF2B5EF4-FFF2-40B4-BE49-F238E27FC236}">
                <a16:creationId xmlns:a16="http://schemas.microsoft.com/office/drawing/2014/main" id="{76D62BDB-0F9D-199A-8A33-2E0384E1F01B}"/>
              </a:ext>
            </a:extLst>
          </p:cNvPr>
          <p:cNvSpPr>
            <a:spLocks noGrp="1"/>
          </p:cNvSpPr>
          <p:nvPr>
            <p:ph idx="1"/>
          </p:nvPr>
        </p:nvSpPr>
        <p:spPr>
          <a:xfrm>
            <a:off x="928636" y="881080"/>
            <a:ext cx="10515600" cy="4351338"/>
          </a:xfrm>
        </p:spPr>
        <p:txBody>
          <a:bodyPr/>
          <a:lstStyle/>
          <a:p>
            <a:pPr marL="342900" lvl="0" indent="-342900" algn="just">
              <a:lnSpc>
                <a:spcPct val="100000"/>
              </a:lnSpc>
              <a:buFont typeface="+mj-lt"/>
              <a:buAutoNum type="arabicPeriod"/>
            </a:pPr>
            <a:r>
              <a:rPr lang="en-US" sz="1800" b="1" dirty="0">
                <a:effectLst/>
                <a:latin typeface="Times New Roman" panose="02020603050405020304" pitchFamily="18" charset="0"/>
                <a:ea typeface="Times New Roman" panose="02020603050405020304" pitchFamily="18" charset="0"/>
              </a:rPr>
              <a:t>Login page:</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renderLoginPage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Display email and password fields</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OnSubmit</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Call </a:t>
            </a:r>
            <a:r>
              <a:rPr lang="en-US" sz="1800" dirty="0" err="1">
                <a:effectLst/>
                <a:latin typeface="Times New Roman" panose="02020603050405020304" pitchFamily="18" charset="0"/>
                <a:ea typeface="Times New Roman" panose="02020603050405020304" pitchFamily="18" charset="0"/>
              </a:rPr>
              <a:t>authenticateUser</a:t>
            </a:r>
            <a:r>
              <a:rPr lang="en-US" sz="1800" dirty="0">
                <a:effectLst/>
                <a:latin typeface="Times New Roman" panose="02020603050405020304" pitchFamily="18" charset="0"/>
                <a:ea typeface="Times New Roman" panose="02020603050405020304" pitchFamily="18" charset="0"/>
              </a:rPr>
              <a:t>(email, password)</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authenticateUser</a:t>
            </a:r>
            <a:r>
              <a:rPr lang="en-US" sz="1800" dirty="0">
                <a:effectLst/>
                <a:latin typeface="Times New Roman" panose="02020603050405020304" pitchFamily="18" charset="0"/>
                <a:ea typeface="Times New Roman" panose="02020603050405020304" pitchFamily="18" charset="0"/>
              </a:rPr>
              <a:t>(email, password):</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If email and password match in database:</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Redirect to dashboard based on user role (HR or Candidate)</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Else:</a:t>
            </a:r>
            <a:endParaRPr lang="en-IN" sz="1800" dirty="0">
              <a:effectLst/>
              <a:latin typeface="Times New Roman" panose="02020603050405020304" pitchFamily="18" charset="0"/>
              <a:ea typeface="Times New Roman" panose="02020603050405020304" pitchFamily="18" charset="0"/>
            </a:endParaRPr>
          </a:p>
          <a:p>
            <a:pPr marL="0" indent="0" algn="just">
              <a:lnSpc>
                <a:spcPct val="100000"/>
              </a:lnSpc>
              <a:buNone/>
            </a:pPr>
            <a:r>
              <a:rPr lang="en-US" sz="1800" dirty="0">
                <a:effectLst/>
                <a:latin typeface="Times New Roman" panose="02020603050405020304" pitchFamily="18" charset="0"/>
                <a:ea typeface="Times New Roman" panose="02020603050405020304" pitchFamily="18" charset="0"/>
              </a:rPr>
              <a:t>        Show login error</a:t>
            </a:r>
            <a:endParaRPr lang="en-IN" sz="1800" dirty="0">
              <a:effectLst/>
              <a:latin typeface="Times New Roman" panose="02020603050405020304" pitchFamily="18" charset="0"/>
              <a:ea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1490441887"/>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C3DE2-1CD8-F029-671C-000F41070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B189E-C4C3-0263-19BF-5CE8542EF1C2}"/>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Pseudocode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F21AB5F-C6CC-6FBF-26B4-37B49C515327}"/>
              </a:ext>
            </a:extLst>
          </p:cNvPr>
          <p:cNvSpPr>
            <a:spLocks noGrp="1"/>
          </p:cNvSpPr>
          <p:nvPr>
            <p:ph type="sldNum" sz="quarter" idx="12"/>
          </p:nvPr>
        </p:nvSpPr>
        <p:spPr/>
        <p:txBody>
          <a:bodyPr/>
          <a:lstStyle/>
          <a:p>
            <a:pPr>
              <a:defRPr/>
            </a:pPr>
            <a:fld id="{815EC703-C051-410C-8BA1-62752E291E83}" type="slidenum">
              <a:rPr lang="en-US" altLang="en-US" smtClean="0"/>
              <a:pPr>
                <a:defRPr/>
              </a:pPr>
              <a:t>26</a:t>
            </a:fld>
            <a:endParaRPr lang="en-US" altLang="en-US"/>
          </a:p>
        </p:txBody>
      </p:sp>
      <p:sp>
        <p:nvSpPr>
          <p:cNvPr id="3" name="Content Placeholder 2">
            <a:extLst>
              <a:ext uri="{FF2B5EF4-FFF2-40B4-BE49-F238E27FC236}">
                <a16:creationId xmlns:a16="http://schemas.microsoft.com/office/drawing/2014/main" id="{D60D15EE-2B01-608B-8398-B418DB07C497}"/>
              </a:ext>
            </a:extLst>
          </p:cNvPr>
          <p:cNvSpPr>
            <a:spLocks noGrp="1"/>
          </p:cNvSpPr>
          <p:nvPr>
            <p:ph idx="1"/>
          </p:nvPr>
        </p:nvSpPr>
        <p:spPr>
          <a:xfrm>
            <a:off x="838200" y="763675"/>
            <a:ext cx="10515600" cy="5215094"/>
          </a:xfrm>
        </p:spPr>
        <p:txBody>
          <a:bodyPr/>
          <a:lstStyle/>
          <a:p>
            <a:pPr marL="0" lvl="0" indent="0" algn="just">
              <a:lnSpc>
                <a:spcPct val="100000"/>
              </a:lnSpc>
              <a:buNone/>
            </a:pPr>
            <a:r>
              <a:rPr lang="en-US" sz="1800" b="1" dirty="0">
                <a:effectLst/>
                <a:latin typeface="Times New Roman" panose="02020603050405020304" pitchFamily="18" charset="0"/>
                <a:ea typeface="Times New Roman" panose="02020603050405020304" pitchFamily="18" charset="0"/>
              </a:rPr>
              <a:t>2. HR Dashboard:</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renderHRDashboard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Display navigation bar</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Fetch list of candidates from database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Display each candidate’s profile, status, and actions (view, accept, reject)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viewCandidateProfile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candidateID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Fetch full details of candidate by ID</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Display profile with skills, resume, etc.</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changeCandidateStatus</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candidateID</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newStatus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Update status in database</a:t>
            </a:r>
            <a:endParaRPr lang="en-IN" sz="1800" dirty="0">
              <a:effectLst/>
              <a:latin typeface="Times New Roman" panose="02020603050405020304" pitchFamily="18" charset="0"/>
              <a:ea typeface="Times New Roman" panose="02020603050405020304" pitchFamily="18" charset="0"/>
            </a:endParaRPr>
          </a:p>
          <a:p>
            <a:pPr indent="0" algn="just">
              <a:lnSpc>
                <a:spcPct val="100000"/>
              </a:lnSpc>
              <a:buNone/>
            </a:pPr>
            <a:r>
              <a:rPr lang="en-US" sz="180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Refresh candidate list</a:t>
            </a:r>
            <a:endParaRPr lang="en-IN" sz="1800" dirty="0">
              <a:effectLst/>
              <a:latin typeface="Times New Roman" panose="02020603050405020304" pitchFamily="18" charset="0"/>
              <a:ea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1516185818"/>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0997A-17C9-1A71-5277-3F5D20E7C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B02A1-8554-5B9B-8D8E-B59987CF0D24}"/>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Pseudocode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F6E1A23-2C7C-E872-4792-052DE8C436BA}"/>
              </a:ext>
            </a:extLst>
          </p:cNvPr>
          <p:cNvSpPr>
            <a:spLocks noGrp="1"/>
          </p:cNvSpPr>
          <p:nvPr>
            <p:ph type="sldNum" sz="quarter" idx="12"/>
          </p:nvPr>
        </p:nvSpPr>
        <p:spPr/>
        <p:txBody>
          <a:bodyPr/>
          <a:lstStyle/>
          <a:p>
            <a:pPr>
              <a:defRPr/>
            </a:pPr>
            <a:fld id="{815EC703-C051-410C-8BA1-62752E291E83}" type="slidenum">
              <a:rPr lang="en-US" altLang="en-US" smtClean="0"/>
              <a:pPr>
                <a:defRPr/>
              </a:pPr>
              <a:t>27</a:t>
            </a:fld>
            <a:endParaRPr lang="en-US" altLang="en-US"/>
          </a:p>
        </p:txBody>
      </p:sp>
      <p:sp>
        <p:nvSpPr>
          <p:cNvPr id="3" name="Content Placeholder 2">
            <a:extLst>
              <a:ext uri="{FF2B5EF4-FFF2-40B4-BE49-F238E27FC236}">
                <a16:creationId xmlns:a16="http://schemas.microsoft.com/office/drawing/2014/main" id="{59041239-0D9F-6A64-5453-9347F5F018B2}"/>
              </a:ext>
            </a:extLst>
          </p:cNvPr>
          <p:cNvSpPr>
            <a:spLocks noGrp="1"/>
          </p:cNvSpPr>
          <p:nvPr>
            <p:ph idx="1"/>
          </p:nvPr>
        </p:nvSpPr>
        <p:spPr>
          <a:xfrm>
            <a:off x="838200" y="763675"/>
            <a:ext cx="10515600" cy="5215094"/>
          </a:xfrm>
        </p:spPr>
        <p:txBody>
          <a:bodyPr/>
          <a:lstStyle/>
          <a:p>
            <a:pPr marL="0" lvl="0" indent="0" algn="just">
              <a:lnSpc>
                <a:spcPct val="100000"/>
              </a:lnSpc>
              <a:buNone/>
            </a:pPr>
            <a:r>
              <a:rPr lang="en-US" sz="1800" b="1" dirty="0">
                <a:effectLst/>
                <a:latin typeface="Times New Roman" panose="02020603050405020304" pitchFamily="18" charset="0"/>
                <a:ea typeface="Times New Roman" panose="02020603050405020304" pitchFamily="18" charset="0"/>
              </a:rPr>
              <a:t>3. Candidate Dashboard:</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renderCandidateDashboard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Display candidate information (name, application status, etc.)</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Allow candidate to upload resume or edit profile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uploadResume</a:t>
            </a:r>
            <a:r>
              <a:rPr lang="en-US" sz="1800" dirty="0">
                <a:effectLst/>
                <a:latin typeface="Times New Roman" panose="02020603050405020304" pitchFamily="18" charset="0"/>
                <a:ea typeface="Times New Roman" panose="02020603050405020304" pitchFamily="18" charset="0"/>
              </a:rPr>
              <a:t>(file):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Validate file format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Save file to server/storage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Update candidate’s resume path in database</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Function </a:t>
            </a:r>
            <a:r>
              <a:rPr lang="en-US" sz="1800" dirty="0" err="1">
                <a:effectLst/>
                <a:latin typeface="Times New Roman" panose="02020603050405020304" pitchFamily="18" charset="0"/>
                <a:ea typeface="Times New Roman" panose="02020603050405020304" pitchFamily="18" charset="0"/>
              </a:rPr>
              <a:t>editCandidateProfile</a:t>
            </a:r>
            <a:r>
              <a:rPr lang="en-US" sz="1800" dirty="0">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newDetails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algn="just">
              <a:lnSpc>
                <a:spcPct val="100000"/>
              </a:lnSpc>
              <a:buNone/>
            </a:pPr>
            <a:r>
              <a:rPr lang="en-US" sz="1800" dirty="0">
                <a:effectLst/>
                <a:latin typeface="Times New Roman" panose="02020603050405020304" pitchFamily="18" charset="0"/>
                <a:ea typeface="Times New Roman" panose="02020603050405020304" pitchFamily="18" charset="0"/>
              </a:rPr>
              <a:t>    Validate input</a:t>
            </a:r>
            <a:endParaRPr lang="en-IN" sz="1800" dirty="0">
              <a:effectLst/>
              <a:latin typeface="Times New Roman" panose="02020603050405020304" pitchFamily="18" charset="0"/>
              <a:ea typeface="Times New Roman" panose="02020603050405020304" pitchFamily="18" charset="0"/>
            </a:endParaRPr>
          </a:p>
          <a:p>
            <a:pPr>
              <a:lnSpc>
                <a:spcPct val="100000"/>
              </a:lnSpc>
              <a:buNone/>
            </a:pPr>
            <a:r>
              <a:rPr lang="en-US" sz="1800" dirty="0">
                <a:effectLst/>
                <a:latin typeface="Times New Roman" panose="02020603050405020304" pitchFamily="18" charset="0"/>
                <a:ea typeface="Times New Roman" panose="02020603050405020304" pitchFamily="18" charset="0"/>
              </a:rPr>
              <a:t>    Save changes to database</a:t>
            </a:r>
            <a:endParaRPr lang="en-IN" dirty="0"/>
          </a:p>
        </p:txBody>
      </p:sp>
    </p:spTree>
    <p:extLst>
      <p:ext uri="{BB962C8B-B14F-4D97-AF65-F5344CB8AC3E}">
        <p14:creationId xmlns:p14="http://schemas.microsoft.com/office/powerpoint/2010/main" val="2924749664"/>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D5A28-68CB-F0FE-4634-65382DBB8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35FC9-6445-A71E-76E5-66FD377E709E}"/>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Pseudocode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A11909-C714-F44D-E218-E7DE6EC2DFF5}"/>
              </a:ext>
            </a:extLst>
          </p:cNvPr>
          <p:cNvSpPr>
            <a:spLocks noGrp="1"/>
          </p:cNvSpPr>
          <p:nvPr>
            <p:ph type="sldNum" sz="quarter" idx="12"/>
          </p:nvPr>
        </p:nvSpPr>
        <p:spPr/>
        <p:txBody>
          <a:bodyPr/>
          <a:lstStyle/>
          <a:p>
            <a:pPr>
              <a:defRPr/>
            </a:pPr>
            <a:fld id="{815EC703-C051-410C-8BA1-62752E291E83}" type="slidenum">
              <a:rPr lang="en-US" altLang="en-US" smtClean="0"/>
              <a:pPr>
                <a:defRPr/>
              </a:pPr>
              <a:t>28</a:t>
            </a:fld>
            <a:endParaRPr lang="en-US" altLang="en-US"/>
          </a:p>
        </p:txBody>
      </p:sp>
      <p:sp>
        <p:nvSpPr>
          <p:cNvPr id="3" name="Content Placeholder 2">
            <a:extLst>
              <a:ext uri="{FF2B5EF4-FFF2-40B4-BE49-F238E27FC236}">
                <a16:creationId xmlns:a16="http://schemas.microsoft.com/office/drawing/2014/main" id="{5C27C672-63F1-DD68-55FF-ADC4A03B5E00}"/>
              </a:ext>
            </a:extLst>
          </p:cNvPr>
          <p:cNvSpPr>
            <a:spLocks noGrp="1"/>
          </p:cNvSpPr>
          <p:nvPr>
            <p:ph idx="1"/>
          </p:nvPr>
        </p:nvSpPr>
        <p:spPr>
          <a:xfrm>
            <a:off x="838200" y="1075174"/>
            <a:ext cx="10515600" cy="4019340"/>
          </a:xfrm>
        </p:spPr>
        <p:txBody>
          <a:bodyPr/>
          <a:lstStyle/>
          <a:p>
            <a:pPr marL="0" lvl="0" indent="0" algn="just">
              <a:lnSpc>
                <a:spcPct val="150000"/>
              </a:lnSpc>
              <a:buNone/>
            </a:pPr>
            <a:r>
              <a:rPr lang="en-US" sz="1800" b="1" dirty="0">
                <a:effectLst/>
                <a:latin typeface="Times New Roman" panose="02020603050405020304" pitchFamily="18" charset="0"/>
                <a:ea typeface="Times New Roman" panose="02020603050405020304" pitchFamily="18" charset="0"/>
              </a:rPr>
              <a:t>4. Routing: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Route "/" → </a:t>
            </a:r>
            <a:r>
              <a:rPr lang="en-US" sz="1800" dirty="0" err="1">
                <a:effectLst/>
                <a:latin typeface="Times New Roman" panose="02020603050405020304" pitchFamily="18" charset="0"/>
                <a:ea typeface="Times New Roman" panose="02020603050405020304" pitchFamily="18" charset="0"/>
              </a:rPr>
              <a:t>renderLoginPage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Route "/dashboard/</a:t>
            </a:r>
            <a:r>
              <a:rPr lang="en-US" sz="1800" dirty="0" err="1">
                <a:effectLst/>
                <a:latin typeface="Times New Roman" panose="02020603050405020304" pitchFamily="18" charset="0"/>
                <a:ea typeface="Times New Roman" panose="02020603050405020304" pitchFamily="18" charset="0"/>
              </a:rPr>
              <a:t>hr</a:t>
            </a:r>
            <a:r>
              <a:rPr lang="en-US" sz="1800" dirty="0">
                <a:effectLst/>
                <a:latin typeface="Times New Roman" panose="02020603050405020304" pitchFamily="18" charset="0"/>
                <a:ea typeface="Times New Roman" panose="02020603050405020304" pitchFamily="18" charset="0"/>
              </a:rPr>
              <a:t>" → </a:t>
            </a:r>
            <a:r>
              <a:rPr lang="en-US" sz="1800" dirty="0" err="1">
                <a:effectLst/>
                <a:latin typeface="Times New Roman" panose="02020603050405020304" pitchFamily="18" charset="0"/>
                <a:ea typeface="Times New Roman" panose="02020603050405020304" pitchFamily="18" charset="0"/>
              </a:rPr>
              <a:t>renderHRDashboard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50000"/>
              </a:lnSpc>
              <a:buNone/>
            </a:pPr>
            <a:r>
              <a:rPr lang="en-US" sz="1800" dirty="0">
                <a:effectLst/>
                <a:latin typeface="Times New Roman" panose="02020603050405020304" pitchFamily="18" charset="0"/>
                <a:ea typeface="Times New Roman" panose="02020603050405020304" pitchFamily="18" charset="0"/>
              </a:rPr>
              <a:t>Route "/dashboard/candidate" → </a:t>
            </a:r>
            <a:r>
              <a:rPr lang="en-US" sz="1800" dirty="0" err="1">
                <a:effectLst/>
                <a:latin typeface="Times New Roman" panose="02020603050405020304" pitchFamily="18" charset="0"/>
                <a:ea typeface="Times New Roman" panose="02020603050405020304" pitchFamily="18" charset="0"/>
              </a:rPr>
              <a:t>renderCandidateDashboard</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Route "/profile/:id" → </a:t>
            </a:r>
            <a:r>
              <a:rPr lang="en-US" sz="1800" dirty="0" err="1">
                <a:effectLst/>
                <a:latin typeface="Times New Roman" panose="02020603050405020304" pitchFamily="18" charset="0"/>
                <a:ea typeface="Times New Roman" panose="02020603050405020304" pitchFamily="18" charset="0"/>
              </a:rPr>
              <a:t>viewCandidateProfile</a:t>
            </a:r>
            <a:r>
              <a:rPr lang="en-US" sz="1800" dirty="0">
                <a:effectLst/>
                <a:latin typeface="Times New Roman" panose="02020603050405020304" pitchFamily="18" charset="0"/>
                <a:ea typeface="Times New Roman" panose="02020603050405020304" pitchFamily="18" charset="0"/>
              </a:rPr>
              <a:t>(id)</a:t>
            </a:r>
            <a:endParaRPr lang="en-IN" sz="1800" dirty="0">
              <a:effectLst/>
              <a:latin typeface="Times New Roman" panose="02020603050405020304" pitchFamily="18" charset="0"/>
              <a:ea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223346941"/>
      </p:ext>
    </p:extLst>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23AB6-242F-5690-472F-BFAB3D698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39C43F-8321-F6ED-16B1-52E9F0829E3F}"/>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Pseudocode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8DBD8FE-3E99-91CA-3EDD-0BB85624271E}"/>
              </a:ext>
            </a:extLst>
          </p:cNvPr>
          <p:cNvSpPr>
            <a:spLocks noGrp="1"/>
          </p:cNvSpPr>
          <p:nvPr>
            <p:ph type="sldNum" sz="quarter" idx="12"/>
          </p:nvPr>
        </p:nvSpPr>
        <p:spPr/>
        <p:txBody>
          <a:bodyPr/>
          <a:lstStyle/>
          <a:p>
            <a:pPr>
              <a:defRPr/>
            </a:pPr>
            <a:fld id="{815EC703-C051-410C-8BA1-62752E291E83}" type="slidenum">
              <a:rPr lang="en-US" altLang="en-US" smtClean="0"/>
              <a:pPr>
                <a:defRPr/>
              </a:pPr>
              <a:t>29</a:t>
            </a:fld>
            <a:endParaRPr lang="en-US" altLang="en-US"/>
          </a:p>
        </p:txBody>
      </p:sp>
      <p:sp>
        <p:nvSpPr>
          <p:cNvPr id="3" name="Content Placeholder 2">
            <a:extLst>
              <a:ext uri="{FF2B5EF4-FFF2-40B4-BE49-F238E27FC236}">
                <a16:creationId xmlns:a16="http://schemas.microsoft.com/office/drawing/2014/main" id="{05FF9220-735A-5D2B-94CC-F6F6880B7CCC}"/>
              </a:ext>
            </a:extLst>
          </p:cNvPr>
          <p:cNvSpPr>
            <a:spLocks noGrp="1"/>
          </p:cNvSpPr>
          <p:nvPr>
            <p:ph idx="1"/>
          </p:nvPr>
        </p:nvSpPr>
        <p:spPr>
          <a:xfrm>
            <a:off x="838200" y="874207"/>
            <a:ext cx="10515600" cy="4531806"/>
          </a:xfrm>
        </p:spPr>
        <p:txBody>
          <a:bodyPr/>
          <a:lstStyle/>
          <a:p>
            <a:pPr marL="0" lvl="0" indent="0" algn="just">
              <a:lnSpc>
                <a:spcPct val="100000"/>
              </a:lnSpc>
              <a:buNone/>
            </a:pPr>
            <a:r>
              <a:rPr lang="en-US" sz="1800" b="1" dirty="0">
                <a:effectLst/>
                <a:latin typeface="Times New Roman" panose="02020603050405020304" pitchFamily="18" charset="0"/>
                <a:ea typeface="Times New Roman" panose="02020603050405020304" pitchFamily="18" charset="0"/>
              </a:rPr>
              <a:t>5. Database Schema:</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User {</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id: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name: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email: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password: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role: "HR" | "Candidate"</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resumeUrl</a:t>
            </a:r>
            <a:r>
              <a:rPr lang="en-US" sz="1800" dirty="0">
                <a:effectLst/>
                <a:latin typeface="Times New Roman" panose="02020603050405020304" pitchFamily="18" charset="0"/>
                <a:ea typeface="Times New Roman" panose="02020603050405020304" pitchFamily="18" charset="0"/>
              </a:rPr>
              <a:t>?: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profileDetails</a:t>
            </a:r>
            <a:r>
              <a:rPr lang="en-US" sz="1800" dirty="0">
                <a:effectLst/>
                <a:latin typeface="Times New Roman" panose="02020603050405020304" pitchFamily="18" charset="0"/>
                <a:ea typeface="Times New Roman" panose="02020603050405020304" pitchFamily="18" charset="0"/>
              </a:rPr>
              <a:t>?: object</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applicationStatus</a:t>
            </a:r>
            <a:r>
              <a:rPr lang="en-US" sz="1800" dirty="0">
                <a:effectLst/>
                <a:latin typeface="Times New Roman" panose="02020603050405020304" pitchFamily="18" charset="0"/>
                <a:ea typeface="Times New Roman" panose="02020603050405020304" pitchFamily="18" charset="0"/>
              </a:rPr>
              <a:t>?: string</a:t>
            </a:r>
            <a:endParaRPr lang="en-IN" sz="1800" dirty="0">
              <a:effectLst/>
              <a:latin typeface="Times New Roman" panose="02020603050405020304" pitchFamily="18" charset="0"/>
              <a:ea typeface="Times New Roman" panose="02020603050405020304" pitchFamily="18" charset="0"/>
            </a:endParaRPr>
          </a:p>
          <a:p>
            <a:pPr marL="457200" indent="-457200" algn="just">
              <a:lnSpc>
                <a:spcPct val="100000"/>
              </a:lnSpc>
              <a:buNone/>
            </a:pP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a:lnSpc>
                <a:spcPct val="100000"/>
              </a:lnSpc>
            </a:pPr>
            <a:endParaRPr lang="en-IN" dirty="0"/>
          </a:p>
        </p:txBody>
      </p:sp>
    </p:spTree>
    <p:extLst>
      <p:ext uri="{BB962C8B-B14F-4D97-AF65-F5344CB8AC3E}">
        <p14:creationId xmlns:p14="http://schemas.microsoft.com/office/powerpoint/2010/main" val="1444926935"/>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492" y="254594"/>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p:cNvSpPr>
            <a:spLocks noGrp="1"/>
          </p:cNvSpPr>
          <p:nvPr>
            <p:ph idx="1"/>
          </p:nvPr>
        </p:nvSpPr>
        <p:spPr>
          <a:xfrm>
            <a:off x="506604" y="874209"/>
            <a:ext cx="10515600" cy="4193176"/>
          </a:xfrm>
        </p:spPr>
        <p:txBody>
          <a:bodyPr/>
          <a:lstStyle/>
          <a:p>
            <a:pPr algn="just">
              <a:lnSpc>
                <a:spcPct val="100000"/>
              </a:lnSpc>
            </a:pPr>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lnSpc>
                <a:spcPct val="100000"/>
              </a:lnSpc>
              <a:buNone/>
            </a:pPr>
            <a:r>
              <a:rPr lang="en-US" sz="2400" b="1" dirty="0">
                <a:latin typeface="Times New Roman" panose="02020603050405020304" pitchFamily="18" charset="0"/>
                <a:cs typeface="Times New Roman" panose="02020603050405020304" pitchFamily="18" charset="0"/>
              </a:rPr>
              <a:t>   Products &amp; Services: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pPr algn="just">
              <a:lnSpc>
                <a:spcPct val="100000"/>
              </a:lnSpc>
            </a:pPr>
            <a:endParaRPr lang="en-US" sz="2400" dirty="0">
              <a:latin typeface="Times New Roman" panose="02020603050405020304" pitchFamily="18"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AF2E-F8A7-CE59-09B9-B3FB4D727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07B9B-8423-5209-FD32-C01B8A90BBAF}"/>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1D90C68-6921-0D8B-8BAC-CC1944D1B52A}"/>
              </a:ext>
            </a:extLst>
          </p:cNvPr>
          <p:cNvSpPr>
            <a:spLocks noGrp="1"/>
          </p:cNvSpPr>
          <p:nvPr>
            <p:ph type="sldNum" sz="quarter" idx="12"/>
          </p:nvPr>
        </p:nvSpPr>
        <p:spPr/>
        <p:txBody>
          <a:bodyPr/>
          <a:lstStyle/>
          <a:p>
            <a:pPr>
              <a:defRPr/>
            </a:pPr>
            <a:fld id="{815EC703-C051-410C-8BA1-62752E291E83}" type="slidenum">
              <a:rPr lang="en-US" altLang="en-US" smtClean="0"/>
              <a:pPr>
                <a:defRPr/>
              </a:pPr>
              <a:t>30</a:t>
            </a:fld>
            <a:endParaRPr lang="en-US" altLang="en-US"/>
          </a:p>
        </p:txBody>
      </p:sp>
      <p:pic>
        <p:nvPicPr>
          <p:cNvPr id="6" name="Content Placeholder 5">
            <a:extLst>
              <a:ext uri="{FF2B5EF4-FFF2-40B4-BE49-F238E27FC236}">
                <a16:creationId xmlns:a16="http://schemas.microsoft.com/office/drawing/2014/main" id="{04AA1DAC-993E-DEBA-78B1-8BB76A3AE1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233" y="982664"/>
            <a:ext cx="10149533" cy="4242480"/>
          </a:xfrm>
        </p:spPr>
      </p:pic>
    </p:spTree>
    <p:extLst>
      <p:ext uri="{BB962C8B-B14F-4D97-AF65-F5344CB8AC3E}">
        <p14:creationId xmlns:p14="http://schemas.microsoft.com/office/powerpoint/2010/main" val="3045609388"/>
      </p:ext>
    </p:extLst>
  </p:cSld>
  <p:clrMapOvr>
    <a:masterClrMapping/>
  </p:clrMapOvr>
  <p:transition spd="slow">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24999-9EAD-2E5C-C92C-5CB1CC08B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7040B-3C16-A060-1338-E02B6ABE2BD2}"/>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6A05B2-5DAF-41CC-D1D0-5AC3E070FD3E}"/>
              </a:ext>
            </a:extLst>
          </p:cNvPr>
          <p:cNvSpPr>
            <a:spLocks noGrp="1"/>
          </p:cNvSpPr>
          <p:nvPr>
            <p:ph type="sldNum" sz="quarter" idx="12"/>
          </p:nvPr>
        </p:nvSpPr>
        <p:spPr/>
        <p:txBody>
          <a:bodyPr/>
          <a:lstStyle/>
          <a:p>
            <a:pPr>
              <a:defRPr/>
            </a:pPr>
            <a:fld id="{815EC703-C051-410C-8BA1-62752E291E83}" type="slidenum">
              <a:rPr lang="en-US" altLang="en-US" smtClean="0"/>
              <a:pPr>
                <a:defRPr/>
              </a:pPr>
              <a:t>31</a:t>
            </a:fld>
            <a:endParaRPr lang="en-US" altLang="en-US"/>
          </a:p>
        </p:txBody>
      </p:sp>
      <p:pic>
        <p:nvPicPr>
          <p:cNvPr id="7" name="Content Placeholder 6">
            <a:extLst>
              <a:ext uri="{FF2B5EF4-FFF2-40B4-BE49-F238E27FC236}">
                <a16:creationId xmlns:a16="http://schemas.microsoft.com/office/drawing/2014/main" id="{69B94BD7-6A7D-0061-0BF8-9E386F545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6624" y="955675"/>
            <a:ext cx="9552193" cy="4300268"/>
          </a:xfrm>
        </p:spPr>
      </p:pic>
    </p:spTree>
    <p:extLst>
      <p:ext uri="{BB962C8B-B14F-4D97-AF65-F5344CB8AC3E}">
        <p14:creationId xmlns:p14="http://schemas.microsoft.com/office/powerpoint/2010/main" val="45861558"/>
      </p:ext>
    </p:extLst>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2C5E4-2F04-9A59-D7B6-0DEF5AB37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0C052C-C31E-DDC3-1B8F-81C38FABC007}"/>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840E1A-E1A2-BBDA-A41F-41639A795C1A}"/>
              </a:ext>
            </a:extLst>
          </p:cNvPr>
          <p:cNvSpPr>
            <a:spLocks noGrp="1"/>
          </p:cNvSpPr>
          <p:nvPr>
            <p:ph type="sldNum" sz="quarter" idx="12"/>
          </p:nvPr>
        </p:nvSpPr>
        <p:spPr/>
        <p:txBody>
          <a:bodyPr/>
          <a:lstStyle/>
          <a:p>
            <a:pPr>
              <a:defRPr/>
            </a:pPr>
            <a:fld id="{815EC703-C051-410C-8BA1-62752E291E83}" type="slidenum">
              <a:rPr lang="en-US" altLang="en-US" smtClean="0"/>
              <a:pPr>
                <a:defRPr/>
              </a:pPr>
              <a:t>32</a:t>
            </a:fld>
            <a:endParaRPr lang="en-US" altLang="en-US"/>
          </a:p>
        </p:txBody>
      </p:sp>
      <p:pic>
        <p:nvPicPr>
          <p:cNvPr id="7" name="Content Placeholder 6">
            <a:extLst>
              <a:ext uri="{FF2B5EF4-FFF2-40B4-BE49-F238E27FC236}">
                <a16:creationId xmlns:a16="http://schemas.microsoft.com/office/drawing/2014/main" id="{EF4A87B9-1B65-0FE2-2362-CE44547345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934" y="955766"/>
            <a:ext cx="9652132" cy="4476056"/>
          </a:xfrm>
        </p:spPr>
      </p:pic>
    </p:spTree>
    <p:extLst>
      <p:ext uri="{BB962C8B-B14F-4D97-AF65-F5344CB8AC3E}">
        <p14:creationId xmlns:p14="http://schemas.microsoft.com/office/powerpoint/2010/main" val="1803473099"/>
      </p:ext>
    </p:extLst>
  </p:cSld>
  <p:clrMapOvr>
    <a:masterClrMapping/>
  </p:clrMapOvr>
  <p:transition spd="slow">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BE331-0117-0E56-BC16-2AEFBD5DF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1099F-5781-1A85-114A-3ED1D55E9C9D}"/>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124C51-A73E-98BC-EF0C-A07D27FFA850}"/>
              </a:ext>
            </a:extLst>
          </p:cNvPr>
          <p:cNvSpPr>
            <a:spLocks noGrp="1"/>
          </p:cNvSpPr>
          <p:nvPr>
            <p:ph type="sldNum" sz="quarter" idx="12"/>
          </p:nvPr>
        </p:nvSpPr>
        <p:spPr/>
        <p:txBody>
          <a:bodyPr/>
          <a:lstStyle/>
          <a:p>
            <a:pPr>
              <a:defRPr/>
            </a:pPr>
            <a:fld id="{815EC703-C051-410C-8BA1-62752E291E83}" type="slidenum">
              <a:rPr lang="en-US" altLang="en-US" smtClean="0"/>
              <a:pPr>
                <a:defRPr/>
              </a:pPr>
              <a:t>33</a:t>
            </a:fld>
            <a:endParaRPr lang="en-US" altLang="en-US"/>
          </a:p>
        </p:txBody>
      </p:sp>
      <p:pic>
        <p:nvPicPr>
          <p:cNvPr id="6" name="Content Placeholder 5">
            <a:extLst>
              <a:ext uri="{FF2B5EF4-FFF2-40B4-BE49-F238E27FC236}">
                <a16:creationId xmlns:a16="http://schemas.microsoft.com/office/drawing/2014/main" id="{8799A116-F3E4-D0B1-ADAF-7075AB3DB6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312570"/>
            <a:ext cx="10515600" cy="3450349"/>
          </a:xfrm>
        </p:spPr>
      </p:pic>
    </p:spTree>
    <p:extLst>
      <p:ext uri="{BB962C8B-B14F-4D97-AF65-F5344CB8AC3E}">
        <p14:creationId xmlns:p14="http://schemas.microsoft.com/office/powerpoint/2010/main" val="3884906031"/>
      </p:ext>
    </p:extLst>
  </p:cSld>
  <p:clrMapOvr>
    <a:masterClrMapping/>
  </p:clrMapOvr>
  <p:transition spd="slow">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D0297-1341-94A2-7753-E21AC86D7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2887B-6C40-5321-C80C-8EB12D47CC5B}"/>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FC51698-3E94-0D9E-68F7-363DF8C6EF6B}"/>
              </a:ext>
            </a:extLst>
          </p:cNvPr>
          <p:cNvSpPr>
            <a:spLocks noGrp="1"/>
          </p:cNvSpPr>
          <p:nvPr>
            <p:ph type="sldNum" sz="quarter" idx="12"/>
          </p:nvPr>
        </p:nvSpPr>
        <p:spPr/>
        <p:txBody>
          <a:bodyPr/>
          <a:lstStyle/>
          <a:p>
            <a:pPr>
              <a:defRPr/>
            </a:pPr>
            <a:fld id="{815EC703-C051-410C-8BA1-62752E291E83}" type="slidenum">
              <a:rPr lang="en-US" altLang="en-US" smtClean="0"/>
              <a:pPr>
                <a:defRPr/>
              </a:pPr>
              <a:t>34</a:t>
            </a:fld>
            <a:endParaRPr lang="en-US" altLang="en-US"/>
          </a:p>
        </p:txBody>
      </p:sp>
      <p:pic>
        <p:nvPicPr>
          <p:cNvPr id="6" name="Content Placeholder 5">
            <a:extLst>
              <a:ext uri="{FF2B5EF4-FFF2-40B4-BE49-F238E27FC236}">
                <a16:creationId xmlns:a16="http://schemas.microsoft.com/office/drawing/2014/main" id="{1D9038F1-3753-AF96-F663-E9CD00011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5917" y="955675"/>
            <a:ext cx="6241466" cy="4351338"/>
          </a:xfrm>
        </p:spPr>
      </p:pic>
    </p:spTree>
    <p:extLst>
      <p:ext uri="{BB962C8B-B14F-4D97-AF65-F5344CB8AC3E}">
        <p14:creationId xmlns:p14="http://schemas.microsoft.com/office/powerpoint/2010/main" val="2594283696"/>
      </p:ext>
    </p:extLst>
  </p:cSld>
  <p:clrMapOvr>
    <a:masterClrMapping/>
  </p:clrMapOvr>
  <p:transition spd="slow">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0174F-3D89-D021-74BC-DBEEDB4FC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8AAEF-3DAC-F7B6-330F-C455499EC5A6}"/>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1E3208C-292D-3505-88F9-F01CB9E831F4}"/>
              </a:ext>
            </a:extLst>
          </p:cNvPr>
          <p:cNvSpPr>
            <a:spLocks noGrp="1"/>
          </p:cNvSpPr>
          <p:nvPr>
            <p:ph type="sldNum" sz="quarter" idx="12"/>
          </p:nvPr>
        </p:nvSpPr>
        <p:spPr/>
        <p:txBody>
          <a:bodyPr/>
          <a:lstStyle/>
          <a:p>
            <a:pPr>
              <a:defRPr/>
            </a:pPr>
            <a:fld id="{815EC703-C051-410C-8BA1-62752E291E83}" type="slidenum">
              <a:rPr lang="en-US" altLang="en-US" smtClean="0"/>
              <a:pPr>
                <a:defRPr/>
              </a:pPr>
              <a:t>35</a:t>
            </a:fld>
            <a:endParaRPr lang="en-US" altLang="en-US"/>
          </a:p>
        </p:txBody>
      </p:sp>
      <p:pic>
        <p:nvPicPr>
          <p:cNvPr id="7" name="Content Placeholder 6">
            <a:extLst>
              <a:ext uri="{FF2B5EF4-FFF2-40B4-BE49-F238E27FC236}">
                <a16:creationId xmlns:a16="http://schemas.microsoft.com/office/drawing/2014/main" id="{A6EFE7B5-C132-F97B-5911-A0EB67F7D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4943" y="955675"/>
            <a:ext cx="5542113" cy="4351338"/>
          </a:xfrm>
        </p:spPr>
      </p:pic>
    </p:spTree>
    <p:extLst>
      <p:ext uri="{BB962C8B-B14F-4D97-AF65-F5344CB8AC3E}">
        <p14:creationId xmlns:p14="http://schemas.microsoft.com/office/powerpoint/2010/main" val="230209252"/>
      </p:ext>
    </p:extLst>
  </p:cSld>
  <p:clrMapOvr>
    <a:masterClrMapping/>
  </p:clrMapOvr>
  <p:transition spd="slow">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044FB-87B4-09A1-60C0-878BF6E28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CD76C-E425-9D22-3D8D-18348567586B}"/>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2BD72C9-D594-520A-035C-7BE0897CFAB2}"/>
              </a:ext>
            </a:extLst>
          </p:cNvPr>
          <p:cNvSpPr>
            <a:spLocks noGrp="1"/>
          </p:cNvSpPr>
          <p:nvPr>
            <p:ph type="sldNum" sz="quarter" idx="12"/>
          </p:nvPr>
        </p:nvSpPr>
        <p:spPr/>
        <p:txBody>
          <a:bodyPr/>
          <a:lstStyle/>
          <a:p>
            <a:pPr>
              <a:defRPr/>
            </a:pPr>
            <a:fld id="{815EC703-C051-410C-8BA1-62752E291E83}" type="slidenum">
              <a:rPr lang="en-US" altLang="en-US" smtClean="0"/>
              <a:pPr>
                <a:defRPr/>
              </a:pPr>
              <a:t>36</a:t>
            </a:fld>
            <a:endParaRPr lang="en-US" altLang="en-US"/>
          </a:p>
        </p:txBody>
      </p:sp>
      <p:pic>
        <p:nvPicPr>
          <p:cNvPr id="7" name="Content Placeholder 6">
            <a:extLst>
              <a:ext uri="{FF2B5EF4-FFF2-40B4-BE49-F238E27FC236}">
                <a16:creationId xmlns:a16="http://schemas.microsoft.com/office/drawing/2014/main" id="{4F790A30-2AC1-DBB2-B2C2-789FB1752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899" y="955766"/>
            <a:ext cx="9927772" cy="4653308"/>
          </a:xfrm>
        </p:spPr>
      </p:pic>
    </p:spTree>
    <p:extLst>
      <p:ext uri="{BB962C8B-B14F-4D97-AF65-F5344CB8AC3E}">
        <p14:creationId xmlns:p14="http://schemas.microsoft.com/office/powerpoint/2010/main" val="3929710145"/>
      </p:ext>
    </p:extLst>
  </p:cSld>
  <p:clrMapOvr>
    <a:masterClrMapping/>
  </p:clrMapOvr>
  <p:transition spd="slow">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47024-4022-A11F-7952-6E8C12C7F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3B2D70-8BED-E1CF-C57F-D186E34FEC64}"/>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4FFC014-FD3B-B4C8-9437-A65493797A9B}"/>
              </a:ext>
            </a:extLst>
          </p:cNvPr>
          <p:cNvSpPr>
            <a:spLocks noGrp="1"/>
          </p:cNvSpPr>
          <p:nvPr>
            <p:ph type="sldNum" sz="quarter" idx="12"/>
          </p:nvPr>
        </p:nvSpPr>
        <p:spPr/>
        <p:txBody>
          <a:bodyPr/>
          <a:lstStyle/>
          <a:p>
            <a:pPr>
              <a:defRPr/>
            </a:pPr>
            <a:fld id="{815EC703-C051-410C-8BA1-62752E291E83}" type="slidenum">
              <a:rPr lang="en-US" altLang="en-US" smtClean="0"/>
              <a:pPr>
                <a:defRPr/>
              </a:pPr>
              <a:t>37</a:t>
            </a:fld>
            <a:endParaRPr lang="en-US" altLang="en-US"/>
          </a:p>
        </p:txBody>
      </p:sp>
      <p:pic>
        <p:nvPicPr>
          <p:cNvPr id="7" name="Content Placeholder 6">
            <a:extLst>
              <a:ext uri="{FF2B5EF4-FFF2-40B4-BE49-F238E27FC236}">
                <a16:creationId xmlns:a16="http://schemas.microsoft.com/office/drawing/2014/main" id="{60AA8FE2-C779-7F75-E823-0FE7E6C4E6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6887" y="955766"/>
            <a:ext cx="9798225" cy="4351338"/>
          </a:xfrm>
        </p:spPr>
      </p:pic>
    </p:spTree>
    <p:extLst>
      <p:ext uri="{BB962C8B-B14F-4D97-AF65-F5344CB8AC3E}">
        <p14:creationId xmlns:p14="http://schemas.microsoft.com/office/powerpoint/2010/main" val="1734967123"/>
      </p:ext>
    </p:extLst>
  </p:cSld>
  <p:clrMapOvr>
    <a:masterClrMapping/>
  </p:clrMapOvr>
  <p:transition spd="slow">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875BA-6DCD-AE95-3732-4180AD8C2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CB047-DD24-9B3F-BE83-52B6227BCB82}"/>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072004-B474-FDA7-4F05-E71CDBDA3B57}"/>
              </a:ext>
            </a:extLst>
          </p:cNvPr>
          <p:cNvSpPr>
            <a:spLocks noGrp="1"/>
          </p:cNvSpPr>
          <p:nvPr>
            <p:ph type="sldNum" sz="quarter" idx="12"/>
          </p:nvPr>
        </p:nvSpPr>
        <p:spPr/>
        <p:txBody>
          <a:bodyPr/>
          <a:lstStyle/>
          <a:p>
            <a:pPr>
              <a:defRPr/>
            </a:pPr>
            <a:fld id="{815EC703-C051-410C-8BA1-62752E291E83}" type="slidenum">
              <a:rPr lang="en-US" altLang="en-US" smtClean="0"/>
              <a:pPr>
                <a:defRPr/>
              </a:pPr>
              <a:t>38</a:t>
            </a:fld>
            <a:endParaRPr lang="en-US" altLang="en-US"/>
          </a:p>
        </p:txBody>
      </p:sp>
      <p:pic>
        <p:nvPicPr>
          <p:cNvPr id="6" name="Content Placeholder 5">
            <a:extLst>
              <a:ext uri="{FF2B5EF4-FFF2-40B4-BE49-F238E27FC236}">
                <a16:creationId xmlns:a16="http://schemas.microsoft.com/office/drawing/2014/main" id="{71BEF711-05DB-B04C-4326-250B02AE26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9320" y="1052513"/>
            <a:ext cx="9235286" cy="4351337"/>
          </a:xfrm>
        </p:spPr>
      </p:pic>
    </p:spTree>
    <p:extLst>
      <p:ext uri="{BB962C8B-B14F-4D97-AF65-F5344CB8AC3E}">
        <p14:creationId xmlns:p14="http://schemas.microsoft.com/office/powerpoint/2010/main" val="4076986487"/>
      </p:ext>
    </p:extLst>
  </p:cSld>
  <p:clrMapOvr>
    <a:masterClrMapping/>
  </p:clrMapOvr>
  <p:transition spd="slow">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3F10C-F913-E09A-BF2E-3E239540E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69A69F-C4EE-4888-26C4-E27BC70E29B2}"/>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60E0F6-2F26-0E45-787A-764AA1DF6AE9}"/>
              </a:ext>
            </a:extLst>
          </p:cNvPr>
          <p:cNvSpPr>
            <a:spLocks noGrp="1"/>
          </p:cNvSpPr>
          <p:nvPr>
            <p:ph type="sldNum" sz="quarter" idx="12"/>
          </p:nvPr>
        </p:nvSpPr>
        <p:spPr/>
        <p:txBody>
          <a:bodyPr/>
          <a:lstStyle/>
          <a:p>
            <a:pPr>
              <a:defRPr/>
            </a:pPr>
            <a:fld id="{815EC703-C051-410C-8BA1-62752E291E83}" type="slidenum">
              <a:rPr lang="en-US" altLang="en-US" smtClean="0"/>
              <a:pPr>
                <a:defRPr/>
              </a:pPr>
              <a:t>39</a:t>
            </a:fld>
            <a:endParaRPr lang="en-US" altLang="en-US"/>
          </a:p>
        </p:txBody>
      </p:sp>
      <p:pic>
        <p:nvPicPr>
          <p:cNvPr id="6" name="Content Placeholder 5">
            <a:extLst>
              <a:ext uri="{FF2B5EF4-FFF2-40B4-BE49-F238E27FC236}">
                <a16:creationId xmlns:a16="http://schemas.microsoft.com/office/drawing/2014/main" id="{37BE381D-4B11-A154-FAB9-6623AA3E97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802" y="909793"/>
            <a:ext cx="9636296" cy="4494057"/>
          </a:xfrm>
        </p:spPr>
      </p:pic>
    </p:spTree>
    <p:extLst>
      <p:ext uri="{BB962C8B-B14F-4D97-AF65-F5344CB8AC3E}">
        <p14:creationId xmlns:p14="http://schemas.microsoft.com/office/powerpoint/2010/main" val="3793211681"/>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564E6-7655-2D91-5908-60EDCAED2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3E6EE-ED2A-3748-023B-B6153A030855}"/>
              </a:ext>
            </a:extLst>
          </p:cNvPr>
          <p:cNvSpPr>
            <a:spLocks noGrp="1"/>
          </p:cNvSpPr>
          <p:nvPr>
            <p:ph type="title"/>
          </p:nvPr>
        </p:nvSpPr>
        <p:spPr>
          <a:xfrm>
            <a:off x="235298" y="194305"/>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Organization</a:t>
            </a:r>
          </a:p>
        </p:txBody>
      </p:sp>
      <p:sp>
        <p:nvSpPr>
          <p:cNvPr id="3" name="Content Placeholder 2">
            <a:extLst>
              <a:ext uri="{FF2B5EF4-FFF2-40B4-BE49-F238E27FC236}">
                <a16:creationId xmlns:a16="http://schemas.microsoft.com/office/drawing/2014/main" id="{DDBA23E9-05A7-A7D4-24C4-8C2187604220}"/>
              </a:ext>
            </a:extLst>
          </p:cNvPr>
          <p:cNvSpPr>
            <a:spLocks noGrp="1"/>
          </p:cNvSpPr>
          <p:nvPr>
            <p:ph idx="1"/>
          </p:nvPr>
        </p:nvSpPr>
        <p:spPr>
          <a:xfrm>
            <a:off x="486507" y="763677"/>
            <a:ext cx="10515600" cy="4193176"/>
          </a:xfrm>
        </p:spPr>
        <p:txBody>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a:p>
            <a:pPr algn="just">
              <a:lnSpc>
                <a:spcPct val="100000"/>
              </a:lnSpc>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6296ECF-DAC8-C3F2-B4B6-A5E9C87E59B8}"/>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58864962"/>
      </p:ext>
    </p:extLst>
  </p:cSld>
  <p:clrMapOvr>
    <a:masterClrMapping/>
  </p:clrMapOvr>
  <p:transition spd="slow">
    <p:blinds dir="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20B2B-D92F-D200-19F2-83547E9A7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C6B2C-D895-AC4F-B9DF-79DBB4721147}"/>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US" sz="3200" b="1" dirty="0">
                <a:solidFill>
                  <a:schemeClr val="accent1">
                    <a:lumMod val="75000"/>
                  </a:schemeClr>
                </a:solidFill>
                <a:latin typeface="Times New Roman" panose="02020603050405020304" pitchFamily="18" charset="0"/>
                <a:cs typeface="Times New Roman" panose="02020603050405020304" pitchFamily="18" charset="0"/>
              </a:rPr>
              <a:t>Screenshot of Final Outcome</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C5BF194-C70E-5178-AA4E-5C497FBE1958}"/>
              </a:ext>
            </a:extLst>
          </p:cNvPr>
          <p:cNvSpPr>
            <a:spLocks noGrp="1"/>
          </p:cNvSpPr>
          <p:nvPr>
            <p:ph type="sldNum" sz="quarter" idx="12"/>
          </p:nvPr>
        </p:nvSpPr>
        <p:spPr/>
        <p:txBody>
          <a:bodyPr/>
          <a:lstStyle/>
          <a:p>
            <a:pPr>
              <a:defRPr/>
            </a:pPr>
            <a:fld id="{815EC703-C051-410C-8BA1-62752E291E83}" type="slidenum">
              <a:rPr lang="en-US" altLang="en-US" smtClean="0"/>
              <a:pPr>
                <a:defRPr/>
              </a:pPr>
              <a:t>40</a:t>
            </a:fld>
            <a:endParaRPr lang="en-US" altLang="en-US"/>
          </a:p>
        </p:txBody>
      </p:sp>
      <p:pic>
        <p:nvPicPr>
          <p:cNvPr id="6" name="Content Placeholder 5">
            <a:extLst>
              <a:ext uri="{FF2B5EF4-FFF2-40B4-BE49-F238E27FC236}">
                <a16:creationId xmlns:a16="http://schemas.microsoft.com/office/drawing/2014/main" id="{903D452D-678B-E9A3-3E0C-896CC0E805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5078" y="859137"/>
            <a:ext cx="9561844" cy="4634539"/>
          </a:xfrm>
        </p:spPr>
      </p:pic>
    </p:spTree>
    <p:extLst>
      <p:ext uri="{BB962C8B-B14F-4D97-AF65-F5344CB8AC3E}">
        <p14:creationId xmlns:p14="http://schemas.microsoft.com/office/powerpoint/2010/main" val="2449651825"/>
      </p:ext>
    </p:extLst>
  </p:cSld>
  <p:clrMapOvr>
    <a:masterClrMapping/>
  </p:clrMapOvr>
  <p:transition spd="slow">
    <p:blinds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57E18-86CB-F5BA-D4BE-122A4B3F0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EFAF2-9C3E-8AEA-C6D5-6E9718AAE64E}"/>
              </a:ext>
            </a:extLst>
          </p:cNvPr>
          <p:cNvSpPr>
            <a:spLocks noGrp="1"/>
          </p:cNvSpPr>
          <p:nvPr>
            <p:ph type="title"/>
          </p:nvPr>
        </p:nvSpPr>
        <p:spPr>
          <a:xfrm>
            <a:off x="18505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Conclusion </a:t>
            </a:r>
          </a:p>
        </p:txBody>
      </p:sp>
      <p:sp>
        <p:nvSpPr>
          <p:cNvPr id="4" name="Slide Number Placeholder 3">
            <a:extLst>
              <a:ext uri="{FF2B5EF4-FFF2-40B4-BE49-F238E27FC236}">
                <a16:creationId xmlns:a16="http://schemas.microsoft.com/office/drawing/2014/main" id="{259871C3-70F6-DC32-5C9B-DCFCAFD02D17}"/>
              </a:ext>
            </a:extLst>
          </p:cNvPr>
          <p:cNvSpPr>
            <a:spLocks noGrp="1"/>
          </p:cNvSpPr>
          <p:nvPr>
            <p:ph type="sldNum" sz="quarter" idx="12"/>
          </p:nvPr>
        </p:nvSpPr>
        <p:spPr/>
        <p:txBody>
          <a:bodyPr/>
          <a:lstStyle/>
          <a:p>
            <a:pPr>
              <a:defRPr/>
            </a:pPr>
            <a:fld id="{815EC703-C051-410C-8BA1-62752E291E83}" type="slidenum">
              <a:rPr lang="en-US" altLang="en-US" smtClean="0"/>
              <a:pPr>
                <a:defRPr/>
              </a:pPr>
              <a:t>41</a:t>
            </a:fld>
            <a:endParaRPr lang="en-US" altLang="en-US"/>
          </a:p>
        </p:txBody>
      </p:sp>
      <p:sp>
        <p:nvSpPr>
          <p:cNvPr id="3" name="Content Placeholder 2">
            <a:extLst>
              <a:ext uri="{FF2B5EF4-FFF2-40B4-BE49-F238E27FC236}">
                <a16:creationId xmlns:a16="http://schemas.microsoft.com/office/drawing/2014/main" id="{6133FC6A-3AF2-0A1E-F510-BF7414F70C2F}"/>
              </a:ext>
            </a:extLst>
          </p:cNvPr>
          <p:cNvSpPr>
            <a:spLocks noGrp="1"/>
          </p:cNvSpPr>
          <p:nvPr>
            <p:ph idx="1"/>
          </p:nvPr>
        </p:nvSpPr>
        <p:spPr>
          <a:xfrm>
            <a:off x="717620" y="955766"/>
            <a:ext cx="10515600" cy="4351338"/>
          </a:xfrm>
        </p:spPr>
        <p:txBody>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The HR Management System effectively automates and simplifies the primary HR processes, providing an easy-to-use and responsive interface for both job applicants and HR professionals. With a secure login mechanism and role-based dashboards, the application effectively separates access rights, allowing users to interact only with the features specific to their roles. It has the capability of handling efficient candidate data management, recruitment processes, and HR interactions while having a clean and sleek UI design based on HTML, Tailwind CSS, and JavaScript.</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3628127038"/>
      </p:ext>
    </p:extLst>
  </p:cSld>
  <p:clrMapOvr>
    <a:masterClrMapping/>
  </p:clrMapOvr>
  <p:transition spd="slow">
    <p:blinds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42</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77041939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686" y="291284"/>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43</a:t>
            </a:fld>
            <a:endParaRPr lang="en-US" altLang="en-US"/>
          </a:p>
        </p:txBody>
      </p:sp>
      <p:sp>
        <p:nvSpPr>
          <p:cNvPr id="3" name="Content Placeholder 2"/>
          <p:cNvSpPr>
            <a:spLocks noGrp="1"/>
          </p:cNvSpPr>
          <p:nvPr>
            <p:ph idx="1"/>
          </p:nvPr>
        </p:nvSpPr>
        <p:spPr>
          <a:xfrm>
            <a:off x="466405" y="1253331"/>
            <a:ext cx="10515600" cy="2585139"/>
          </a:xfrm>
        </p:spPr>
        <p:txBody>
          <a:bodyPr/>
          <a:lstStyle/>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hlinkClick r:id="rId2"/>
              </a:rPr>
              <a:t>https://github.com/customerservicechatbot/internship</a:t>
            </a: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44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02" y="1365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01161" y="796165"/>
            <a:ext cx="11189677" cy="4398833"/>
          </a:xfrm>
        </p:spPr>
        <p:txBody>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lnSpc>
                <a:spcPct val="100000"/>
              </a:lnSpc>
            </a:pPr>
            <a:r>
              <a:rPr lang="en-US" sz="2400" b="1" dirty="0">
                <a:latin typeface="Times New Roman" panose="02020603050405020304" pitchFamily="18" charset="0"/>
                <a:cs typeface="Times New Roman" panose="02020603050405020304" pitchFamily="18" charset="0"/>
              </a:rPr>
              <a:t>Technology we will be using are: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lnSpc>
                <a:spcPct val="100000"/>
              </a:lnSpc>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617136" y="1144174"/>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Our team consist of 26 members, which is divided into two sub groups.</a:t>
            </a:r>
          </a:p>
          <a:p>
            <a:pPr algn="just">
              <a:lnSpc>
                <a:spcPct val="100000"/>
              </a:lnSpc>
            </a:pPr>
            <a:r>
              <a:rPr lang="en-US"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lnSpc>
                <a:spcPct val="100000"/>
              </a:lnSpc>
            </a:pPr>
            <a:r>
              <a:rPr lang="en-US"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lnSpc>
                <a:spcPct val="100000"/>
              </a:lnSpc>
            </a:pPr>
            <a:r>
              <a:rPr lang="en-US" sz="2400" dirty="0">
                <a:latin typeface="Times New Roman" panose="02020603050405020304" pitchFamily="18" charset="0"/>
                <a:cs typeface="Times New Roman" panose="02020603050405020304" pitchFamily="18" charset="0"/>
              </a:rPr>
              <a:t>Our reporting  manager is Mr. Shivam Agarwal</a:t>
            </a:r>
          </a:p>
          <a:p>
            <a:pPr algn="just">
              <a:lnSpc>
                <a:spcPct val="100000"/>
              </a:lnSpc>
            </a:pPr>
            <a:r>
              <a:rPr lang="en-US" sz="2400" dirty="0">
                <a:latin typeface="Times New Roman" panose="02020603050405020304" pitchFamily="18" charset="0"/>
                <a:cs typeface="Times New Roman" panose="02020603050405020304" pitchFamily="18" charset="0"/>
              </a:rPr>
              <a:t>Working on Human Resource Management Software</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879"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637232" y="1037093"/>
            <a:ext cx="10515600" cy="4058194"/>
          </a:xfrm>
        </p:spPr>
        <p:txBody>
          <a:bodyPr/>
          <a:lstStyle/>
          <a:p>
            <a:pPr algn="just">
              <a:lnSpc>
                <a:spcPct val="100000"/>
              </a:lnSpc>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lnSpc>
                <a:spcPct val="100000"/>
              </a:lnSpc>
            </a:pP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121" y="217852"/>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717619" y="1399903"/>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lnSpc>
                <a:spcPct val="100000"/>
              </a:lnSpc>
            </a:pPr>
            <a:r>
              <a:rPr lang="en-US" sz="2400" dirty="0">
                <a:latin typeface="Times New Roman" panose="02020603050405020304" pitchFamily="18" charset="0"/>
                <a:cs typeface="Times New Roman" panose="02020603050405020304" pitchFamily="18" charset="0"/>
              </a:rPr>
              <a:t>Gain real-world experience through the assigned tasks.  </a:t>
            </a:r>
          </a:p>
          <a:p>
            <a:pPr algn="just">
              <a:lnSpc>
                <a:spcPct val="100000"/>
              </a:lnSpc>
            </a:pPr>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lnSpc>
                <a:spcPct val="100000"/>
              </a:lnSpc>
            </a:pPr>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a:p>
            <a:pPr>
              <a:lnSpc>
                <a:spcPct val="100000"/>
              </a:lnSpc>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7" y="1365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algn="just">
              <a:lnSpc>
                <a:spcPct val="100000"/>
              </a:lnSpc>
            </a:pPr>
            <a:r>
              <a:rPr lang="en-US" sz="2400" dirty="0">
                <a:latin typeface="Times New Roman" panose="02020603050405020304" pitchFamily="18" charset="0"/>
                <a:cs typeface="Times New Roman" panose="02020603050405020304" pitchFamily="18" charset="0"/>
              </a:rPr>
              <a:t>The HRMS Features webpage is designed to provide an integrated system for managing HR functions. </a:t>
            </a:r>
          </a:p>
          <a:p>
            <a:pPr algn="just">
              <a:lnSpc>
                <a:spcPct val="100000"/>
              </a:lnSpc>
            </a:pPr>
            <a:r>
              <a:rPr lang="en-US" sz="2400" dirty="0">
                <a:latin typeface="Times New Roman" panose="02020603050405020304" pitchFamily="18" charset="0"/>
                <a:cs typeface="Times New Roman" panose="02020603050405020304" pitchFamily="18" charset="0"/>
              </a:rPr>
              <a:t>The literature review assesses existing HR management systems, their effectiveness, and the need for improved UI/UX elements to enhance user experience.</a:t>
            </a:r>
          </a:p>
          <a:p>
            <a:pPr algn="just">
              <a:lnSpc>
                <a:spcPct val="100000"/>
              </a:lnSpc>
            </a:pPr>
            <a:r>
              <a:rPr lang="en-US" sz="2400" dirty="0">
                <a:latin typeface="Times New Roman" panose="02020603050405020304" pitchFamily="18" charset="0"/>
                <a:cs typeface="Times New Roman" panose="02020603050405020304" pitchFamily="18" charset="0"/>
              </a:rPr>
              <a:t> Various web design principles and HRMS best practices were analyzed to ensure an optimized, accessible, and interactive platform.</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7811</TotalTime>
  <Words>1957</Words>
  <Application>Microsoft Office PowerPoint</Application>
  <PresentationFormat>Widescreen</PresentationFormat>
  <Paragraphs>254</Paragraphs>
  <Slides>45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Organization</vt:lpstr>
      <vt:lpstr>About Organization</vt:lpstr>
      <vt:lpstr>Working domain</vt:lpstr>
      <vt:lpstr>About your team and reporting Manager</vt:lpstr>
      <vt:lpstr>Challenges Faced in Internship</vt:lpstr>
      <vt:lpstr>Objectives of the work</vt:lpstr>
      <vt:lpstr>Literature Review</vt:lpstr>
      <vt:lpstr>Proposed Work </vt:lpstr>
      <vt:lpstr>Problem Statement</vt:lpstr>
      <vt:lpstr>System Requirements</vt:lpstr>
      <vt:lpstr>Advantages of Proposed Work</vt:lpstr>
      <vt:lpstr>Sample Login Page UI Design</vt:lpstr>
      <vt:lpstr>Screenshot </vt:lpstr>
      <vt:lpstr>Upgraded UI</vt:lpstr>
      <vt:lpstr>Upgraded UI</vt:lpstr>
      <vt:lpstr>Upgraded UI</vt:lpstr>
      <vt:lpstr>Screenshot of Login Page</vt:lpstr>
      <vt:lpstr>Screenshot of HR Page</vt:lpstr>
      <vt:lpstr>Screenshot of HR Page</vt:lpstr>
      <vt:lpstr>Screenshot of HR Page</vt:lpstr>
      <vt:lpstr>Screenshot of Candidate Page</vt:lpstr>
      <vt:lpstr>Screenshot of Candidate Page</vt:lpstr>
      <vt:lpstr>Pseudocode</vt:lpstr>
      <vt:lpstr>Pseudocode</vt:lpstr>
      <vt:lpstr>Pseudocode</vt:lpstr>
      <vt:lpstr>Pseudocode</vt:lpstr>
      <vt:lpstr>Pseudocode</vt:lpstr>
      <vt:lpstr>Screenshot of Final Outcome</vt:lpstr>
      <vt:lpstr>Screenshot of Final Outcome</vt:lpstr>
      <vt:lpstr>Screenshot of Final Outcome</vt:lpstr>
      <vt:lpstr>Screenshot of Final Outcome</vt:lpstr>
      <vt:lpstr>Screenshot of Final Outcome</vt:lpstr>
      <vt:lpstr>Screenshot of Final Outcome</vt:lpstr>
      <vt:lpstr>Screenshot of Final Outcome</vt:lpstr>
      <vt:lpstr>Screenshot of Final Outcome</vt:lpstr>
      <vt:lpstr>Screenshot of Final Outcome</vt:lpstr>
      <vt:lpstr>Screenshot of Final Outcome</vt:lpstr>
      <vt:lpstr>Screenshot of Final Outcome</vt:lpstr>
      <vt:lpstr>Conclusion </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sudheshna shahabadi</cp:lastModifiedBy>
  <cp:revision>911</cp:revision>
  <cp:lastPrinted>2018-07-24T06:37:20Z</cp:lastPrinted>
  <dcterms:created xsi:type="dcterms:W3CDTF">2018-06-07T04:06:17Z</dcterms:created>
  <dcterms:modified xsi:type="dcterms:W3CDTF">2025-05-11T14:11:27Z</dcterms:modified>
</cp:coreProperties>
</file>