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76" r:id="rId15"/>
    <p:sldId id="485"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4" d="100"/>
          <a:sy n="64" d="100"/>
        </p:scale>
        <p:origin x="56" y="32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k1504@outlook.com" userId="2a500b72b4ec120b" providerId="LiveId" clId="{1BB8F66F-02D1-4211-AF41-CE4160CD6DFF}"/>
    <pc:docChg chg="modSld">
      <pc:chgData name="pavik1504@outlook.com" userId="2a500b72b4ec120b" providerId="LiveId" clId="{1BB8F66F-02D1-4211-AF41-CE4160CD6DFF}" dt="2025-05-14T15:03:37.670" v="1"/>
      <pc:docMkLst>
        <pc:docMk/>
      </pc:docMkLst>
      <pc:sldChg chg="modSp mod">
        <pc:chgData name="pavik1504@outlook.com" userId="2a500b72b4ec120b" providerId="LiveId" clId="{1BB8F66F-02D1-4211-AF41-CE4160CD6DFF}" dt="2025-05-14T15:03:37.670" v="1"/>
        <pc:sldMkLst>
          <pc:docMk/>
          <pc:sldMk cId="1163375810" sldId="485"/>
        </pc:sldMkLst>
        <pc:spChg chg="mod">
          <ac:chgData name="pavik1504@outlook.com" userId="2a500b72b4ec120b" providerId="LiveId" clId="{1BB8F66F-02D1-4211-AF41-CE4160CD6DFF}" dt="2025-05-14T15:03:37.670" v="1"/>
          <ac:spMkLst>
            <pc:docMk/>
            <pc:sldMk cId="1163375810" sldId="485"/>
            <ac:spMk id="3" creationId="{00000000-0000-0000-0000-000000000000}"/>
          </ac:spMkLst>
        </pc:spChg>
      </pc:sldChg>
    </pc:docChg>
  </pc:docChgLst>
  <pc:docChgLst>
    <pc:chgData name="sudheshna shahabadi" userId="5350c70fd4c9defc" providerId="LiveId" clId="{4F41D2B7-828D-4530-A849-FBFECAA44116}"/>
    <pc:docChg chg="undo custSel modSld">
      <pc:chgData name="sudheshna shahabadi" userId="5350c70fd4c9defc" providerId="LiveId" clId="{4F41D2B7-828D-4530-A849-FBFECAA44116}" dt="2025-02-20T17:36:05.174" v="347" actId="255"/>
      <pc:docMkLst>
        <pc:docMk/>
      </pc:docMkLst>
      <pc:sldChg chg="modSp mod">
        <pc:chgData name="sudheshna shahabadi" userId="5350c70fd4c9defc" providerId="LiveId" clId="{4F41D2B7-828D-4530-A849-FBFECAA44116}" dt="2025-02-20T17:32:22.705" v="288" actId="20577"/>
        <pc:sldMkLst>
          <pc:docMk/>
          <pc:sldMk cId="816428933" sldId="470"/>
        </pc:sldMkLst>
        <pc:spChg chg="mod">
          <ac:chgData name="sudheshna shahabadi" userId="5350c70fd4c9defc" providerId="LiveId" clId="{4F41D2B7-828D-4530-A849-FBFECAA44116}" dt="2025-02-20T17:32:22.705" v="288" actId="20577"/>
          <ac:spMkLst>
            <pc:docMk/>
            <pc:sldMk cId="816428933" sldId="470"/>
            <ac:spMk id="2" creationId="{00000000-0000-0000-0000-000000000000}"/>
          </ac:spMkLst>
        </pc:spChg>
      </pc:sldChg>
      <pc:sldChg chg="delSp modSp mod">
        <pc:chgData name="sudheshna shahabadi" userId="5350c70fd4c9defc" providerId="LiveId" clId="{4F41D2B7-828D-4530-A849-FBFECAA44116}" dt="2025-02-20T17:08:30.803" v="108" actId="120"/>
        <pc:sldMkLst>
          <pc:docMk/>
          <pc:sldMk cId="2235674506" sldId="476"/>
        </pc:sldMkLst>
        <pc:graphicFrameChg chg="mod">
          <ac:chgData name="sudheshna shahabadi" userId="5350c70fd4c9defc" providerId="LiveId" clId="{4F41D2B7-828D-4530-A849-FBFECAA44116}" dt="2025-02-20T17:08:30.803" v="108" actId="120"/>
          <ac:graphicFrameMkLst>
            <pc:docMk/>
            <pc:sldMk cId="2235674506" sldId="476"/>
            <ac:graphicFrameMk id="8" creationId="{00000000-0000-0000-0000-000000000000}"/>
          </ac:graphicFrameMkLst>
        </pc:graphicFrameChg>
      </pc:sldChg>
      <pc:sldChg chg="modSp mod">
        <pc:chgData name="sudheshna shahabadi" userId="5350c70fd4c9defc" providerId="LiveId" clId="{4F41D2B7-828D-4530-A849-FBFECAA44116}" dt="2025-02-20T16:51:19.237" v="8" actId="1076"/>
        <pc:sldMkLst>
          <pc:docMk/>
          <pc:sldMk cId="103887700" sldId="478"/>
        </pc:sldMkLst>
        <pc:spChg chg="mod">
          <ac:chgData name="sudheshna shahabadi" userId="5350c70fd4c9defc" providerId="LiveId" clId="{4F41D2B7-828D-4530-A849-FBFECAA44116}" dt="2025-02-20T16:50:47.671" v="3" actId="1076"/>
          <ac:spMkLst>
            <pc:docMk/>
            <pc:sldMk cId="103887700" sldId="478"/>
            <ac:spMk id="2" creationId="{00000000-0000-0000-0000-000000000000}"/>
          </ac:spMkLst>
        </pc:spChg>
        <pc:spChg chg="mod">
          <ac:chgData name="sudheshna shahabadi" userId="5350c70fd4c9defc" providerId="LiveId" clId="{4F41D2B7-828D-4530-A849-FBFECAA44116}" dt="2025-02-20T16:51:19.237" v="8" actId="1076"/>
          <ac:spMkLst>
            <pc:docMk/>
            <pc:sldMk cId="103887700" sldId="478"/>
            <ac:spMk id="3" creationId="{00000000-0000-0000-0000-000000000000}"/>
          </ac:spMkLst>
        </pc:spChg>
      </pc:sldChg>
      <pc:sldChg chg="modSp mod">
        <pc:chgData name="sudheshna shahabadi" userId="5350c70fd4c9defc" providerId="LiveId" clId="{4F41D2B7-828D-4530-A849-FBFECAA44116}" dt="2025-02-20T17:03:11.231" v="69" actId="1076"/>
        <pc:sldMkLst>
          <pc:docMk/>
          <pc:sldMk cId="2206842332" sldId="480"/>
        </pc:sldMkLst>
        <pc:spChg chg="mod">
          <ac:chgData name="sudheshna shahabadi" userId="5350c70fd4c9defc" providerId="LiveId" clId="{4F41D2B7-828D-4530-A849-FBFECAA44116}" dt="2025-02-20T17:02:40.251" v="64" actId="1076"/>
          <ac:spMkLst>
            <pc:docMk/>
            <pc:sldMk cId="2206842332" sldId="480"/>
            <ac:spMk id="2" creationId="{00000000-0000-0000-0000-000000000000}"/>
          </ac:spMkLst>
        </pc:spChg>
        <pc:spChg chg="mod">
          <ac:chgData name="sudheshna shahabadi" userId="5350c70fd4c9defc" providerId="LiveId" clId="{4F41D2B7-828D-4530-A849-FBFECAA44116}" dt="2025-02-20T17:03:11.231" v="69" actId="1076"/>
          <ac:spMkLst>
            <pc:docMk/>
            <pc:sldMk cId="2206842332" sldId="480"/>
            <ac:spMk id="3" creationId="{00000000-0000-0000-0000-000000000000}"/>
          </ac:spMkLst>
        </pc:spChg>
      </pc:sldChg>
      <pc:sldChg chg="modSp mod">
        <pc:chgData name="sudheshna shahabadi" userId="5350c70fd4c9defc" providerId="LiveId" clId="{4F41D2B7-828D-4530-A849-FBFECAA44116}" dt="2025-02-20T17:01:59.204" v="63"/>
        <pc:sldMkLst>
          <pc:docMk/>
          <pc:sldMk cId="2038055882" sldId="481"/>
        </pc:sldMkLst>
        <pc:spChg chg="mod">
          <ac:chgData name="sudheshna shahabadi" userId="5350c70fd4c9defc" providerId="LiveId" clId="{4F41D2B7-828D-4530-A849-FBFECAA44116}" dt="2025-02-20T16:51:26.971" v="9" actId="1076"/>
          <ac:spMkLst>
            <pc:docMk/>
            <pc:sldMk cId="2038055882" sldId="481"/>
            <ac:spMk id="2" creationId="{00000000-0000-0000-0000-000000000000}"/>
          </ac:spMkLst>
        </pc:spChg>
        <pc:spChg chg="mod">
          <ac:chgData name="sudheshna shahabadi" userId="5350c70fd4c9defc" providerId="LiveId" clId="{4F41D2B7-828D-4530-A849-FBFECAA44116}" dt="2025-02-20T17:01:59.204" v="63"/>
          <ac:spMkLst>
            <pc:docMk/>
            <pc:sldMk cId="2038055882" sldId="481"/>
            <ac:spMk id="3" creationId="{00000000-0000-0000-0000-000000000000}"/>
          </ac:spMkLst>
        </pc:spChg>
      </pc:sldChg>
      <pc:sldChg chg="modSp mod">
        <pc:chgData name="sudheshna shahabadi" userId="5350c70fd4c9defc" providerId="LiveId" clId="{4F41D2B7-828D-4530-A849-FBFECAA44116}" dt="2025-02-20T17:03:50.523" v="75" actId="1076"/>
        <pc:sldMkLst>
          <pc:docMk/>
          <pc:sldMk cId="3432951823" sldId="482"/>
        </pc:sldMkLst>
        <pc:spChg chg="mod">
          <ac:chgData name="sudheshna shahabadi" userId="5350c70fd4c9defc" providerId="LiveId" clId="{4F41D2B7-828D-4530-A849-FBFECAA44116}" dt="2025-02-20T17:03:47.602" v="74" actId="1076"/>
          <ac:spMkLst>
            <pc:docMk/>
            <pc:sldMk cId="3432951823" sldId="482"/>
            <ac:spMk id="2" creationId="{00000000-0000-0000-0000-000000000000}"/>
          </ac:spMkLst>
        </pc:spChg>
        <pc:spChg chg="mod">
          <ac:chgData name="sudheshna shahabadi" userId="5350c70fd4c9defc" providerId="LiveId" clId="{4F41D2B7-828D-4530-A849-FBFECAA44116}" dt="2025-02-20T17:03:50.523" v="75" actId="1076"/>
          <ac:spMkLst>
            <pc:docMk/>
            <pc:sldMk cId="3432951823" sldId="482"/>
            <ac:spMk id="3" creationId="{00000000-0000-0000-0000-000000000000}"/>
          </ac:spMkLst>
        </pc:spChg>
      </pc:sldChg>
      <pc:sldChg chg="modSp mod">
        <pc:chgData name="sudheshna shahabadi" userId="5350c70fd4c9defc" providerId="LiveId" clId="{4F41D2B7-828D-4530-A849-FBFECAA44116}" dt="2025-02-20T16:53:19.290" v="57" actId="20577"/>
        <pc:sldMkLst>
          <pc:docMk/>
          <pc:sldMk cId="3090239800" sldId="483"/>
        </pc:sldMkLst>
        <pc:spChg chg="mod">
          <ac:chgData name="sudheshna shahabadi" userId="5350c70fd4c9defc" providerId="LiveId" clId="{4F41D2B7-828D-4530-A849-FBFECAA44116}" dt="2025-02-20T16:53:19.290" v="57" actId="20577"/>
          <ac:spMkLst>
            <pc:docMk/>
            <pc:sldMk cId="3090239800" sldId="483"/>
            <ac:spMk id="8" creationId="{00000000-0000-0000-0000-000000000000}"/>
          </ac:spMkLst>
        </pc:spChg>
      </pc:sldChg>
      <pc:sldChg chg="modSp mod">
        <pc:chgData name="sudheshna shahabadi" userId="5350c70fd4c9defc" providerId="LiveId" clId="{4F41D2B7-828D-4530-A849-FBFECAA44116}" dt="2025-02-20T17:34:25.633" v="343" actId="14100"/>
        <pc:sldMkLst>
          <pc:docMk/>
          <pc:sldMk cId="1734648573" sldId="484"/>
        </pc:sldMkLst>
        <pc:spChg chg="mod">
          <ac:chgData name="sudheshna shahabadi" userId="5350c70fd4c9defc" providerId="LiveId" clId="{4F41D2B7-828D-4530-A849-FBFECAA44116}" dt="2025-02-20T17:33:42.715" v="325" actId="255"/>
          <ac:spMkLst>
            <pc:docMk/>
            <pc:sldMk cId="1734648573" sldId="484"/>
            <ac:spMk id="96" creationId="{00000000-0000-0000-0000-000000000000}"/>
          </ac:spMkLst>
        </pc:spChg>
        <pc:spChg chg="mod">
          <ac:chgData name="sudheshna shahabadi" userId="5350c70fd4c9defc" providerId="LiveId" clId="{4F41D2B7-828D-4530-A849-FBFECAA44116}" dt="2025-02-20T17:34:25.633" v="343" actId="14100"/>
          <ac:spMkLst>
            <pc:docMk/>
            <pc:sldMk cId="1734648573" sldId="484"/>
            <ac:spMk id="97" creationId="{00000000-0000-0000-0000-000000000000}"/>
          </ac:spMkLst>
        </pc:spChg>
      </pc:sldChg>
      <pc:sldChg chg="modSp mod">
        <pc:chgData name="sudheshna shahabadi" userId="5350c70fd4c9defc" providerId="LiveId" clId="{4F41D2B7-828D-4530-A849-FBFECAA44116}" dt="2025-02-20T17:05:08.034" v="81" actId="1076"/>
        <pc:sldMkLst>
          <pc:docMk/>
          <pc:sldMk cId="1163375810" sldId="485"/>
        </pc:sldMkLst>
        <pc:spChg chg="mod">
          <ac:chgData name="sudheshna shahabadi" userId="5350c70fd4c9defc" providerId="LiveId" clId="{4F41D2B7-828D-4530-A849-FBFECAA44116}" dt="2025-02-20T17:05:05.062" v="80" actId="1076"/>
          <ac:spMkLst>
            <pc:docMk/>
            <pc:sldMk cId="1163375810" sldId="485"/>
            <ac:spMk id="2" creationId="{00000000-0000-0000-0000-000000000000}"/>
          </ac:spMkLst>
        </pc:spChg>
        <pc:spChg chg="mod">
          <ac:chgData name="sudheshna shahabadi" userId="5350c70fd4c9defc" providerId="LiveId" clId="{4F41D2B7-828D-4530-A849-FBFECAA44116}" dt="2025-02-20T17:05:08.034" v="81" actId="1076"/>
          <ac:spMkLst>
            <pc:docMk/>
            <pc:sldMk cId="1163375810" sldId="485"/>
            <ac:spMk id="3" creationId="{00000000-0000-0000-0000-000000000000}"/>
          </ac:spMkLst>
        </pc:spChg>
      </pc:sldChg>
      <pc:sldChg chg="modSp mod">
        <pc:chgData name="sudheshna shahabadi" userId="5350c70fd4c9defc" providerId="LiveId" clId="{4F41D2B7-828D-4530-A849-FBFECAA44116}" dt="2025-02-20T17:22:12.264" v="117" actId="20577"/>
        <pc:sldMkLst>
          <pc:docMk/>
          <pc:sldMk cId="2834320934" sldId="486"/>
        </pc:sldMkLst>
        <pc:spChg chg="mod">
          <ac:chgData name="sudheshna shahabadi" userId="5350c70fd4c9defc" providerId="LiveId" clId="{4F41D2B7-828D-4530-A849-FBFECAA44116}" dt="2025-02-20T17:21:57.104" v="115" actId="1076"/>
          <ac:spMkLst>
            <pc:docMk/>
            <pc:sldMk cId="2834320934" sldId="486"/>
            <ac:spMk id="2" creationId="{00000000-0000-0000-0000-000000000000}"/>
          </ac:spMkLst>
        </pc:spChg>
        <pc:spChg chg="mod">
          <ac:chgData name="sudheshna shahabadi" userId="5350c70fd4c9defc" providerId="LiveId" clId="{4F41D2B7-828D-4530-A849-FBFECAA44116}" dt="2025-02-20T17:22:12.264" v="117" actId="20577"/>
          <ac:spMkLst>
            <pc:docMk/>
            <pc:sldMk cId="2834320934" sldId="486"/>
            <ac:spMk id="3" creationId="{00000000-0000-0000-0000-000000000000}"/>
          </ac:spMkLst>
        </pc:spChg>
      </pc:sldChg>
      <pc:sldChg chg="modSp mod">
        <pc:chgData name="sudheshna shahabadi" userId="5350c70fd4c9defc" providerId="LiveId" clId="{4F41D2B7-828D-4530-A849-FBFECAA44116}" dt="2025-02-20T17:23:38.822" v="133" actId="20577"/>
        <pc:sldMkLst>
          <pc:docMk/>
          <pc:sldMk cId="4048130998" sldId="487"/>
        </pc:sldMkLst>
        <pc:spChg chg="mod">
          <ac:chgData name="sudheshna shahabadi" userId="5350c70fd4c9defc" providerId="LiveId" clId="{4F41D2B7-828D-4530-A849-FBFECAA44116}" dt="2025-02-20T17:23:38.822" v="133" actId="20577"/>
          <ac:spMkLst>
            <pc:docMk/>
            <pc:sldMk cId="4048130998" sldId="487"/>
            <ac:spMk id="2" creationId="{00000000-0000-0000-0000-000000000000}"/>
          </ac:spMkLst>
        </pc:spChg>
        <pc:spChg chg="mod">
          <ac:chgData name="sudheshna shahabadi" userId="5350c70fd4c9defc" providerId="LiveId" clId="{4F41D2B7-828D-4530-A849-FBFECAA44116}" dt="2025-02-20T17:23:33.249" v="127" actId="20577"/>
          <ac:spMkLst>
            <pc:docMk/>
            <pc:sldMk cId="4048130998" sldId="487"/>
            <ac:spMk id="3" creationId="{00000000-0000-0000-0000-000000000000}"/>
          </ac:spMkLst>
        </pc:spChg>
      </pc:sldChg>
      <pc:sldChg chg="addSp delSp modSp mod">
        <pc:chgData name="sudheshna shahabadi" userId="5350c70fd4c9defc" providerId="LiveId" clId="{4F41D2B7-828D-4530-A849-FBFECAA44116}" dt="2025-02-20T17:36:05.174" v="347" actId="255"/>
        <pc:sldMkLst>
          <pc:docMk/>
          <pc:sldMk cId="2044756603" sldId="488"/>
        </pc:sldMkLst>
        <pc:spChg chg="mod">
          <ac:chgData name="sudheshna shahabadi" userId="5350c70fd4c9defc" providerId="LiveId" clId="{4F41D2B7-828D-4530-A849-FBFECAA44116}" dt="2025-02-20T17:29:26.349" v="232" actId="1076"/>
          <ac:spMkLst>
            <pc:docMk/>
            <pc:sldMk cId="2044756603" sldId="488"/>
            <ac:spMk id="2" creationId="{00000000-0000-0000-0000-000000000000}"/>
          </ac:spMkLst>
        </pc:spChg>
        <pc:spChg chg="add del mod">
          <ac:chgData name="sudheshna shahabadi" userId="5350c70fd4c9defc" providerId="LiveId" clId="{4F41D2B7-828D-4530-A849-FBFECAA44116}" dt="2025-02-20T17:36:05.174" v="347" actId="255"/>
          <ac:spMkLst>
            <pc:docMk/>
            <pc:sldMk cId="2044756603" sldId="488"/>
            <ac:spMk id="3" creationId="{00000000-0000-0000-0000-000000000000}"/>
          </ac:spMkLst>
        </pc:spChg>
      </pc:sldChg>
      <pc:sldChg chg="modSp mod">
        <pc:chgData name="sudheshna shahabadi" userId="5350c70fd4c9defc" providerId="LiveId" clId="{4F41D2B7-828D-4530-A849-FBFECAA44116}" dt="2025-02-20T17:30:24.955" v="248" actId="20577"/>
        <pc:sldMkLst>
          <pc:docMk/>
          <pc:sldMk cId="2729537661" sldId="489"/>
        </pc:sldMkLst>
        <pc:spChg chg="mod">
          <ac:chgData name="sudheshna shahabadi" userId="5350c70fd4c9defc" providerId="LiveId" clId="{4F41D2B7-828D-4530-A849-FBFECAA44116}" dt="2025-02-20T17:30:24.955" v="248" actId="20577"/>
          <ac:spMkLst>
            <pc:docMk/>
            <pc:sldMk cId="2729537661" sldId="489"/>
            <ac:spMk id="2" creationId="{00000000-0000-0000-0000-000000000000}"/>
          </ac:spMkLst>
        </pc:spChg>
        <pc:spChg chg="mod">
          <ac:chgData name="sudheshna shahabadi" userId="5350c70fd4c9defc" providerId="LiveId" clId="{4F41D2B7-828D-4530-A849-FBFECAA44116}" dt="2025-02-20T17:30:19.381" v="241" actId="1076"/>
          <ac:spMkLst>
            <pc:docMk/>
            <pc:sldMk cId="2729537661" sldId="489"/>
            <ac:spMk id="3" creationId="{00000000-0000-0000-0000-000000000000}"/>
          </ac:spMkLst>
        </pc:spChg>
      </pc:sldChg>
      <pc:sldChg chg="modSp mod">
        <pc:chgData name="sudheshna shahabadi" userId="5350c70fd4c9defc" providerId="LiveId" clId="{4F41D2B7-828D-4530-A849-FBFECAA44116}" dt="2025-02-20T17:24:44.318" v="140" actId="1076"/>
        <pc:sldMkLst>
          <pc:docMk/>
          <pc:sldMk cId="2424768180" sldId="490"/>
        </pc:sldMkLst>
        <pc:spChg chg="mod">
          <ac:chgData name="sudheshna shahabadi" userId="5350c70fd4c9defc" providerId="LiveId" clId="{4F41D2B7-828D-4530-A849-FBFECAA44116}" dt="2025-02-20T17:23:49.182" v="134" actId="1076"/>
          <ac:spMkLst>
            <pc:docMk/>
            <pc:sldMk cId="2424768180" sldId="490"/>
            <ac:spMk id="2" creationId="{00000000-0000-0000-0000-000000000000}"/>
          </ac:spMkLst>
        </pc:spChg>
        <pc:spChg chg="mod">
          <ac:chgData name="sudheshna shahabadi" userId="5350c70fd4c9defc" providerId="LiveId" clId="{4F41D2B7-828D-4530-A849-FBFECAA44116}" dt="2025-02-20T17:24:44.318" v="140" actId="1076"/>
          <ac:spMkLst>
            <pc:docMk/>
            <pc:sldMk cId="2424768180" sldId="490"/>
            <ac:spMk id="3" creationId="{00000000-0000-0000-0000-000000000000}"/>
          </ac:spMkLst>
        </pc:spChg>
      </pc:sldChg>
      <pc:sldChg chg="modSp mod">
        <pc:chgData name="sudheshna shahabadi" userId="5350c70fd4c9defc" providerId="LiveId" clId="{4F41D2B7-828D-4530-A849-FBFECAA44116}" dt="2025-02-20T17:31:52.999" v="259" actId="20577"/>
        <pc:sldMkLst>
          <pc:docMk/>
          <pc:sldMk cId="1058864962" sldId="491"/>
        </pc:sldMkLst>
        <pc:spChg chg="mod">
          <ac:chgData name="sudheshna shahabadi" userId="5350c70fd4c9defc" providerId="LiveId" clId="{4F41D2B7-828D-4530-A849-FBFECAA44116}" dt="2025-02-20T17:31:52.999" v="259" actId="20577"/>
          <ac:spMkLst>
            <pc:docMk/>
            <pc:sldMk cId="1058864962" sldId="491"/>
            <ac:spMk id="2" creationId="{8343E6EE-ED2A-3748-023B-B6153A03085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lnSpc>
              <a:spcPct val="100000"/>
            </a:lnSpc>
          </a:pPr>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lnSpc>
              <a:spcPct val="100000"/>
            </a:lnSpc>
          </a:pPr>
          <a:r>
            <a:rPr lang="en-US" dirty="0">
              <a:latin typeface="Times New Roman" panose="02020603050405020304" pitchFamily="18" charset="0"/>
              <a:cs typeface="Times New Roman" panose="02020603050405020304" pitchFamily="18" charset="0"/>
            </a:rPr>
            <a:t>We will work on the back- end part of the Web Development</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D478413-DA04-4AF9-8349-38D72B8BC9CD}">
      <dgm:prSet/>
      <dgm:spPr/>
      <dgm:t>
        <a:bodyPr/>
        <a:lstStyle/>
        <a:p>
          <a:pPr algn="l">
            <a:lnSpc>
              <a:spcPct val="100000"/>
            </a:lnSpc>
          </a:pPr>
          <a:r>
            <a:rPr lang="en-US" dirty="0">
              <a:latin typeface="Times New Roman" panose="02020603050405020304" pitchFamily="18" charset="0"/>
              <a:cs typeface="Times New Roman" panose="02020603050405020304" pitchFamily="18" charset="0"/>
            </a:rPr>
            <a:t>in collaboration with the team members. </a:t>
          </a:r>
        </a:p>
      </dgm:t>
    </dgm:pt>
    <dgm:pt modelId="{692BFA4F-6151-4C64-8CCD-C892184E36AC}" type="parTrans" cxnId="{085AAAC8-618B-464D-BA6D-FCB7A494D497}">
      <dgm:prSet/>
      <dgm:spPr/>
      <dgm:t>
        <a:bodyPr/>
        <a:lstStyle/>
        <a:p>
          <a:endParaRPr lang="en-IN"/>
        </a:p>
      </dgm:t>
    </dgm:pt>
    <dgm:pt modelId="{7B3587FE-3FF4-442B-8F97-A513535B3A51}" type="sibTrans" cxnId="{085AAAC8-618B-464D-BA6D-FCB7A494D497}">
      <dgm:prSet/>
      <dgm:spPr/>
      <dgm:t>
        <a:bodyPr/>
        <a:lstStyle/>
        <a:p>
          <a:endParaRPr lang="en-IN"/>
        </a:p>
      </dgm:t>
    </dgm:pt>
    <dgm:pt modelId="{5CCE7880-CB36-4F3E-B571-55B5A82A5FCE}">
      <dgm:prSe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dirty="0">
            <a:latin typeface="Times New Roman" panose="02020603050405020304" pitchFamily="18" charset="0"/>
            <a:cs typeface="Times New Roman" panose="02020603050405020304" pitchFamily="18" charset="0"/>
          </a:endParaRPr>
        </a:p>
      </dgm:t>
    </dgm:pt>
    <dgm:pt modelId="{52C22498-D716-4768-91DB-B620DD3DD0FB}" type="parTrans" cxnId="{2666207D-DBE7-4251-A1A7-14363FD1951B}">
      <dgm:prSet/>
      <dgm:spPr/>
      <dgm:t>
        <a:bodyPr/>
        <a:lstStyle/>
        <a:p>
          <a:endParaRPr lang="en-IN"/>
        </a:p>
      </dgm:t>
    </dgm:pt>
    <dgm:pt modelId="{DCCB73E7-47E0-4ED0-B3A3-7DC86F57C54B}" type="sibTrans" cxnId="{2666207D-DBE7-4251-A1A7-14363FD1951B}">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9B4C153C-8FAE-4F31-81F2-FE1916F3A4CA}" type="presOf" srcId="{5CCE7880-CB36-4F3E-B571-55B5A82A5FCE}" destId="{FC0F1314-3294-4A8C-8DCE-EB53E236164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F4FADE66-81DF-450A-A1B4-454ADB445542}" type="presOf" srcId="{AD478413-DA04-4AF9-8349-38D72B8BC9CD}" destId="{2532504F-5FE1-4C97-B485-F05E8885EACC}" srcOrd="0" destOrd="1" presId="urn:microsoft.com/office/officeart/2011/layout/InterconnectedBlockProcess"/>
    <dgm:cxn modelId="{5F3D024B-4D80-4FC1-A265-AF1AF3D5667A}" type="presOf" srcId="{5CCE7880-CB36-4F3E-B571-55B5A82A5FCE}" destId="{98225A61-A0EC-450A-BED8-EF2E47E8FD18}"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2666207D-DBE7-4251-A1A7-14363FD1951B}" srcId="{5E92505A-51E0-4F78-B3C5-704ACF8710DE}" destId="{5CCE7880-CB36-4F3E-B571-55B5A82A5FCE}" srcOrd="0" destOrd="0" parTransId="{52C22498-D716-4768-91DB-B620DD3DD0FB}" sibTransId="{DCCB73E7-47E0-4ED0-B3A3-7DC86F57C54B}"/>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738E66A8-5E86-463E-A114-540F53E717A1}" type="presOf" srcId="{AD478413-DA04-4AF9-8349-38D72B8BC9CD}" destId="{0D08ED52-6744-4369-B780-916B09984775}" srcOrd="1" destOrd="1"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085AAAC8-618B-464D-BA6D-FCB7A494D497}" srcId="{A59EC69B-8F3F-425B-819F-E8C557946AEE}" destId="{AD478413-DA04-4AF9-8349-38D72B8BC9CD}" srcOrd="1" destOrd="0" parTransId="{692BFA4F-6151-4C64-8CCD-C892184E36AC}" sibTransId="{7B3587FE-3FF4-442B-8F97-A513535B3A51}"/>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collaboration with the team members.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75127" y="1796592"/>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US" dirty="0">
                <a:solidFill>
                  <a:srgbClr val="FF0000"/>
                </a:solidFill>
                <a:latin typeface="Cambria" panose="02040503050406030204" pitchFamily="18" charset="0"/>
                <a:ea typeface="Cambria" panose="02040503050406030204" pitchFamily="18" charset="0"/>
              </a:rPr>
              <a:t>Mr. Md </a:t>
            </a:r>
            <a:r>
              <a:rPr lang="en-US" dirty="0" err="1">
                <a:solidFill>
                  <a:srgbClr val="FF0000"/>
                </a:solidFill>
                <a:latin typeface="Cambria" panose="02040503050406030204" pitchFamily="18" charset="0"/>
                <a:ea typeface="Cambria" panose="02040503050406030204" pitchFamily="18" charset="0"/>
              </a:rPr>
              <a:t>Ziaur</a:t>
            </a:r>
            <a:r>
              <a:rPr lang="en-US" dirty="0">
                <a:solidFill>
                  <a:srgbClr val="FF0000"/>
                </a:solidFill>
                <a:latin typeface="Cambria" panose="02040503050406030204" pitchFamily="18" charset="0"/>
                <a:ea typeface="Cambria" panose="02040503050406030204" pitchFamily="18" charset="0"/>
              </a:rPr>
              <a:t> Rahman</a:t>
            </a:r>
          </a:p>
          <a:p>
            <a:pPr marL="0" marR="0" lvl="0" indent="0" algn="ctr" rtl="0">
              <a:spcBef>
                <a:spcPts val="0"/>
              </a:spcBef>
              <a:spcAft>
                <a:spcPts val="0"/>
              </a:spcAft>
              <a:buClr>
                <a:srgbClr val="17365D"/>
              </a:buClr>
              <a:buSzPts val="2000"/>
              <a:buFont typeface="Arial"/>
              <a:buNone/>
            </a:pP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Assistant Professor</a:t>
            </a:r>
            <a:endParaRPr lang="en-US" dirty="0">
              <a:solidFill>
                <a:srgbClr val="FF000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lang="en-US"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endParaRPr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98055" y="3939359"/>
            <a:ext cx="12249915" cy="1437853"/>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Coordinators: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 </a:t>
            </a:r>
            <a:r>
              <a:rPr lang="en-US" sz="2000" b="1" dirty="0">
                <a:latin typeface="Cambria" panose="02040503050406030204" pitchFamily="18" charset="0"/>
                <a:ea typeface="Cambria" panose="02040503050406030204" pitchFamily="18" charset="0"/>
                <a:cs typeface="Verdana"/>
                <a:sym typeface="Verdana"/>
              </a:rPr>
              <a:t>Mr. Md Ziaur Rahman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23653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1184447"/>
              </p:ext>
            </p:extLst>
          </p:nvPr>
        </p:nvGraphicFramePr>
        <p:xfrm>
          <a:off x="601909" y="1809329"/>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Sudheshna Shahabadi</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20211CSE0679</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61"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a:t>
            </a:r>
          </a:p>
        </p:txBody>
      </p:sp>
      <p:sp>
        <p:nvSpPr>
          <p:cNvPr id="3" name="Content Placeholder 2"/>
          <p:cNvSpPr>
            <a:spLocks noGrp="1"/>
          </p:cNvSpPr>
          <p:nvPr>
            <p:ph idx="1"/>
          </p:nvPr>
        </p:nvSpPr>
        <p:spPr>
          <a:xfrm>
            <a:off x="656911" y="1134125"/>
            <a:ext cx="10878178"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Top Banner:</a:t>
            </a:r>
            <a:r>
              <a:rPr lang="en-US" sz="2400" dirty="0">
                <a:latin typeface="Times New Roman" panose="02020603050405020304" pitchFamily="18" charset="0"/>
                <a:cs typeface="Times New Roman" panose="02020603050405020304" pitchFamily="18" charset="0"/>
              </a:rPr>
              <a:t> Highlights mobile app availability and download options.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Navigation Menu:</a:t>
            </a:r>
            <a:r>
              <a:rPr lang="en-US" sz="2400" dirty="0">
                <a:latin typeface="Times New Roman" panose="02020603050405020304" pitchFamily="18" charset="0"/>
                <a:cs typeface="Times New Roman" panose="02020603050405020304" pitchFamily="18" charset="0"/>
              </a:rPr>
              <a:t> Provides links to Features, Documentation, Blogs, and Contact.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Hero Section:</a:t>
            </a:r>
            <a:r>
              <a:rPr lang="en-US" sz="2400" dirty="0">
                <a:latin typeface="Times New Roman" panose="02020603050405020304" pitchFamily="18" charset="0"/>
                <a:cs typeface="Times New Roman" panose="02020603050405020304" pitchFamily="18" charset="0"/>
              </a:rPr>
              <a:t> Introduces HRMS Features with a compelling heading and description.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Features Grid:</a:t>
            </a:r>
            <a:r>
              <a:rPr lang="en-US" sz="2400" dirty="0">
                <a:latin typeface="Times New Roman" panose="02020603050405020304" pitchFamily="18" charset="0"/>
                <a:cs typeface="Times New Roman" panose="02020603050405020304" pitchFamily="18" charset="0"/>
              </a:rPr>
              <a:t> Showcases HRMS functionalities such as Employee and Asset Management.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Footer Section:</a:t>
            </a:r>
            <a:r>
              <a:rPr lang="en-US" sz="2400" dirty="0">
                <a:latin typeface="Times New Roman" panose="02020603050405020304" pitchFamily="18" charset="0"/>
                <a:cs typeface="Times New Roman" panose="02020603050405020304" pitchFamily="18" charset="0"/>
              </a:rPr>
              <a:t> Contains legal information, company details, and social media links.</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77427" y="1204464"/>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Current HRMS platforms often lack user-friendly navigation, effective call-to-action placements, and interactive elements, leading to reduced engagement and usability issues. The goal is to design a well-structured webpage that enhances HRMS adoption by improving clarity, accessibility, and interactivity.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24" y="294787"/>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697523" y="1399903"/>
            <a:ext cx="10515600" cy="4058194"/>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Frontend:</a:t>
            </a:r>
            <a:r>
              <a:rPr lang="en-US" sz="2400" dirty="0">
                <a:latin typeface="Times New Roman" panose="02020603050405020304" pitchFamily="18" charset="0"/>
                <a:cs typeface="Times New Roman" panose="02020603050405020304" pitchFamily="18" charset="0"/>
              </a:rPr>
              <a:t> HTML, CSS, JavaScript for structure and styling.</a:t>
            </a:r>
          </a:p>
          <a:p>
            <a:pPr algn="just">
              <a:lnSpc>
                <a:spcPct val="100000"/>
              </a:lnSpc>
            </a:pPr>
            <a:r>
              <a:rPr lang="en-US" sz="2400" b="1" dirty="0">
                <a:latin typeface="Times New Roman" panose="02020603050405020304" pitchFamily="18" charset="0"/>
                <a:cs typeface="Times New Roman" panose="02020603050405020304" pitchFamily="18" charset="0"/>
              </a:rPr>
              <a:t>External Dependencies:</a:t>
            </a:r>
            <a:r>
              <a:rPr lang="en-US" sz="2400" dirty="0">
                <a:latin typeface="Times New Roman" panose="02020603050405020304" pitchFamily="18" charset="0"/>
                <a:cs typeface="Times New Roman" panose="02020603050405020304" pitchFamily="18" charset="0"/>
              </a:rPr>
              <a:t> Font Awesome icons, JavaScript scripts for navigation and banner handling.</a:t>
            </a:r>
          </a:p>
          <a:p>
            <a:pPr algn="just">
              <a:lnSpc>
                <a:spcPct val="100000"/>
              </a:lnSpc>
            </a:pPr>
            <a:r>
              <a:rPr lang="en-US" sz="2400" b="1" dirty="0">
                <a:latin typeface="Times New Roman" panose="02020603050405020304" pitchFamily="18" charset="0"/>
                <a:cs typeface="Times New Roman" panose="02020603050405020304" pitchFamily="18" charset="0"/>
              </a:rPr>
              <a:t>Hosting &amp; Deployment:</a:t>
            </a:r>
            <a:r>
              <a:rPr lang="en-US" sz="2400" dirty="0">
                <a:latin typeface="Times New Roman" panose="02020603050405020304" pitchFamily="18" charset="0"/>
                <a:cs typeface="Times New Roman" panose="02020603050405020304" pitchFamily="18" charset="0"/>
              </a:rPr>
              <a:t> Web server supporting CSS, JavaScript, and HTML-based applications.</a:t>
            </a:r>
          </a:p>
          <a:p>
            <a:pPr algn="just">
              <a:lnSpc>
                <a:spcPct val="100000"/>
              </a:lnSpc>
            </a:pPr>
            <a:r>
              <a:rPr lang="en-US" sz="2400" b="1" dirty="0">
                <a:latin typeface="Times New Roman" panose="02020603050405020304" pitchFamily="18" charset="0"/>
                <a:cs typeface="Times New Roman" panose="02020603050405020304" pitchFamily="18" charset="0"/>
              </a:rPr>
              <a:t>Hosting &amp; Deployment:</a:t>
            </a:r>
            <a:r>
              <a:rPr lang="en-US" sz="2400" dirty="0">
                <a:latin typeface="Times New Roman" panose="02020603050405020304" pitchFamily="18" charset="0"/>
                <a:cs typeface="Times New Roman" panose="02020603050405020304" pitchFamily="18" charset="0"/>
              </a:rPr>
              <a:t> Web server supporting CSS, JavaScript, and HTML-based applications.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697523"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Simplifies HRMS navigation with a clean and structured layout.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Improved Feature Representation:</a:t>
            </a:r>
            <a:r>
              <a:rPr lang="en-US" sz="2400" dirty="0">
                <a:latin typeface="Times New Roman" panose="02020603050405020304" pitchFamily="18" charset="0"/>
                <a:cs typeface="Times New Roman" panose="02020603050405020304" pitchFamily="18" charset="0"/>
              </a:rPr>
              <a:t> Clearly defines various HRMS functions.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UI Elements:</a:t>
            </a:r>
            <a:r>
              <a:rPr lang="en-US" sz="2400" dirty="0">
                <a:latin typeface="Times New Roman" panose="02020603050405020304" pitchFamily="18" charset="0"/>
                <a:cs typeface="Times New Roman" panose="02020603050405020304" pitchFamily="18" charset="0"/>
              </a:rPr>
              <a:t> Click-enabled feature links and intuitive navigation for better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Effective Call-to-Action (CTA):</a:t>
            </a:r>
            <a:r>
              <a:rPr lang="en-US" sz="2400" dirty="0">
                <a:latin typeface="Times New Roman" panose="02020603050405020304" pitchFamily="18" charset="0"/>
                <a:cs typeface="Times New Roman" panose="02020603050405020304" pitchFamily="18" charset="0"/>
              </a:rPr>
              <a:t> Optimized download buttons and menu links guide users seamlessly.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7041939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6" y="291284"/>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3" name="Content Placeholder 2"/>
          <p:cNvSpPr>
            <a:spLocks noGrp="1"/>
          </p:cNvSpPr>
          <p:nvPr>
            <p:ph idx="1"/>
          </p:nvPr>
        </p:nvSpPr>
        <p:spPr>
          <a:xfrm>
            <a:off x="466405" y="1253331"/>
            <a:ext cx="10515600" cy="4351338"/>
          </a:xfrm>
        </p:spPr>
        <p:txBody>
          <a:bodyPr/>
          <a:lstStyle/>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rPr>
              <a:t>https://github.com/customerservicechatbot/internship</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90694" y="213903"/>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62000" y="832031"/>
            <a:ext cx="10668000" cy="4453402"/>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4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4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4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4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2" y="254594"/>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506604" y="874209"/>
            <a:ext cx="10515600" cy="4193176"/>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564E6-7655-2D91-5908-60EDCAED2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3E6EE-ED2A-3748-023B-B6153A030855}"/>
              </a:ext>
            </a:extLst>
          </p:cNvPr>
          <p:cNvSpPr>
            <a:spLocks noGrp="1"/>
          </p:cNvSpPr>
          <p:nvPr>
            <p:ph type="title"/>
          </p:nvPr>
        </p:nvSpPr>
        <p:spPr>
          <a:xfrm>
            <a:off x="235298" y="194305"/>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DDBA23E9-05A7-A7D4-24C4-8C2187604220}"/>
              </a:ext>
            </a:extLst>
          </p:cNvPr>
          <p:cNvSpPr>
            <a:spLocks noGrp="1"/>
          </p:cNvSpPr>
          <p:nvPr>
            <p:ph idx="1"/>
          </p:nvPr>
        </p:nvSpPr>
        <p:spPr>
          <a:xfrm>
            <a:off x="486507" y="763677"/>
            <a:ext cx="10515600" cy="4193176"/>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296ECF-DAC8-C3F2-B4B6-A5E9C87E59B8}"/>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5886496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02" y="1365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a:t>
            </a:r>
          </a:p>
        </p:txBody>
      </p:sp>
      <p:sp>
        <p:nvSpPr>
          <p:cNvPr id="3" name="Content Placeholder 2"/>
          <p:cNvSpPr>
            <a:spLocks noGrp="1"/>
          </p:cNvSpPr>
          <p:nvPr>
            <p:ph idx="1"/>
          </p:nvPr>
        </p:nvSpPr>
        <p:spPr>
          <a:xfrm>
            <a:off x="501161" y="796165"/>
            <a:ext cx="11189677" cy="4398833"/>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      rates. </a:t>
            </a: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16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nSpc>
                <a:spcPct val="100000"/>
              </a:lnSpc>
            </a:pPr>
            <a:r>
              <a:rPr lang="en-US" sz="2400" dirty="0">
                <a:latin typeface="Times New Roman" panose="02020603050405020304" pitchFamily="18" charset="0"/>
                <a:cs typeface="Times New Roman" panose="02020603050405020304" pitchFamily="18" charset="0"/>
              </a:rPr>
              <a:t>Our reporting  manager is Mr. Shivam Agarwal</a:t>
            </a:r>
          </a:p>
          <a:p>
            <a:pPr>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37232" y="1037093"/>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717619" y="1399903"/>
            <a:ext cx="10515600" cy="4058194"/>
          </a:xfrm>
        </p:spPr>
        <p:txBody>
          <a:bodyPr/>
          <a:lstStyle/>
          <a:p>
            <a:pPr algn="just"/>
            <a:r>
              <a:rPr lang="en-US" sz="2400" dirty="0">
                <a:latin typeface="Times New Roman" panose="02020603050405020304" pitchFamily="18" charset="0"/>
                <a:cs typeface="Times New Roman" panose="02020603050405020304" pitchFamily="18" charset="0"/>
              </a:rPr>
              <a:t>Develop technical skills in HTML, CSS, JavaScript, and Node.js.  </a:t>
            </a:r>
          </a:p>
          <a:p>
            <a:pPr algn="just"/>
            <a:r>
              <a:rPr lang="en-US" sz="2400" dirty="0">
                <a:latin typeface="Times New Roman" panose="02020603050405020304" pitchFamily="18" charset="0"/>
                <a:cs typeface="Times New Roman" panose="02020603050405020304" pitchFamily="18" charset="0"/>
              </a:rPr>
              <a:t>Gain real-world experience through the assigned tasks.  </a:t>
            </a:r>
          </a:p>
          <a:p>
            <a:pPr algn="just">
              <a:lnSpc>
                <a:spcPct val="100000"/>
              </a:lnSpc>
            </a:pPr>
            <a:r>
              <a:rPr lang="en-US" sz="2400" dirty="0">
                <a:latin typeface="Times New Roman" panose="02020603050405020304" pitchFamily="18" charset="0"/>
                <a:cs typeface="Times New Roman" panose="02020603050405020304" pitchFamily="18" charset="0"/>
              </a:rPr>
              <a:t>Enhance teamwork  by collaborating with the team members. </a:t>
            </a:r>
          </a:p>
          <a:p>
            <a:pPr algn="just"/>
            <a:r>
              <a:rPr lang="en-US" sz="2400" dirty="0">
                <a:latin typeface="Times New Roman" panose="02020603050405020304" pitchFamily="18" charset="0"/>
                <a:cs typeface="Times New Roman" panose="02020603050405020304" pitchFamily="18" charset="0"/>
              </a:rPr>
              <a:t>Improve soft skills like communication, time management, and documentation.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47"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HRMS Features webpage is designed to provide an integrated system for managing HR functions. </a:t>
            </a:r>
          </a:p>
          <a:p>
            <a:pPr algn="just">
              <a:lnSpc>
                <a:spcPct val="100000"/>
              </a:lnSpc>
            </a:pPr>
            <a:r>
              <a:rPr lang="en-US" sz="2400" dirty="0">
                <a:latin typeface="Times New Roman" panose="02020603050405020304" pitchFamily="18" charset="0"/>
                <a:cs typeface="Times New Roman" panose="02020603050405020304" pitchFamily="18" charset="0"/>
              </a:rPr>
              <a:t>The literature review assesses existing HR management systems, their effectiveness, and the need for improved UI/UX elements to enhance user experience.</a:t>
            </a:r>
          </a:p>
          <a:p>
            <a:pPr algn="just">
              <a:lnSpc>
                <a:spcPct val="100000"/>
              </a:lnSpc>
            </a:pPr>
            <a:r>
              <a:rPr lang="en-US" sz="2400" dirty="0">
                <a:latin typeface="Times New Roman" panose="02020603050405020304" pitchFamily="18" charset="0"/>
                <a:cs typeface="Times New Roman" panose="02020603050405020304" pitchFamily="18" charset="0"/>
              </a:rPr>
              <a:t> Various web design principles and HRMS best practices were analyzed to ensure an optimized, accessible, and interactive platform.</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7718</TotalTime>
  <Words>1009</Words>
  <Application>Microsoft Office PowerPoint</Application>
  <PresentationFormat>Widescreen</PresentationFormat>
  <Paragraphs>128</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vt:lpstr>
      <vt:lpstr>About your team and reporting Manager</vt:lpstr>
      <vt:lpstr>Challenges Faced in Internship</vt:lpstr>
      <vt:lpstr>Objectives of the work</vt:lpstr>
      <vt:lpstr>Literature Review</vt:lpstr>
      <vt:lpstr>Proposed System </vt:lpstr>
      <vt:lpstr>Problem Statement</vt:lpstr>
      <vt:lpstr>System Requirements</vt:lpstr>
      <vt:lpstr>Advantages of Proposed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911</cp:revision>
  <cp:lastPrinted>2018-07-24T06:37:20Z</cp:lastPrinted>
  <dcterms:created xsi:type="dcterms:W3CDTF">2018-06-07T04:06:17Z</dcterms:created>
  <dcterms:modified xsi:type="dcterms:W3CDTF">2025-05-14T15:03:47Z</dcterms:modified>
</cp:coreProperties>
</file>