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2993F803-52C5-4353-AD2A-B1176D7D2B28}"/>
    <pc:docChg chg="custSel modSld">
      <pc:chgData name="sudheshna shahabadi" userId="5350c70fd4c9defc" providerId="LiveId" clId="{2993F803-52C5-4353-AD2A-B1176D7D2B28}" dt="2025-02-20T17:55:18.090" v="53" actId="1076"/>
      <pc:docMkLst>
        <pc:docMk/>
      </pc:docMkLst>
      <pc:sldChg chg="modSp mod">
        <pc:chgData name="sudheshna shahabadi" userId="5350c70fd4c9defc" providerId="LiveId" clId="{2993F803-52C5-4353-AD2A-B1176D7D2B28}" dt="2025-02-20T17:51:13.625" v="18" actId="123"/>
        <pc:sldMkLst>
          <pc:docMk/>
          <pc:sldMk cId="103887700" sldId="478"/>
        </pc:sldMkLst>
        <pc:spChg chg="mod">
          <ac:chgData name="sudheshna shahabadi" userId="5350c70fd4c9defc" providerId="LiveId" clId="{2993F803-52C5-4353-AD2A-B1176D7D2B28}" dt="2025-02-20T17:51:13.625" v="18" actId="123"/>
          <ac:spMkLst>
            <pc:docMk/>
            <pc:sldMk cId="103887700" sldId="478"/>
            <ac:spMk id="3" creationId="{00000000-0000-0000-0000-000000000000}"/>
          </ac:spMkLst>
        </pc:spChg>
      </pc:sldChg>
      <pc:sldChg chg="modSp mod">
        <pc:chgData name="sudheshna shahabadi" userId="5350c70fd4c9defc" providerId="LiveId" clId="{2993F803-52C5-4353-AD2A-B1176D7D2B28}" dt="2025-02-20T17:55:18.090" v="53" actId="1076"/>
        <pc:sldMkLst>
          <pc:docMk/>
          <pc:sldMk cId="2206842332" sldId="480"/>
        </pc:sldMkLst>
        <pc:spChg chg="mod">
          <ac:chgData name="sudheshna shahabadi" userId="5350c70fd4c9defc" providerId="LiveId" clId="{2993F803-52C5-4353-AD2A-B1176D7D2B28}" dt="2025-02-20T17:51:44.052" v="23" actId="1076"/>
          <ac:spMkLst>
            <pc:docMk/>
            <pc:sldMk cId="2206842332" sldId="480"/>
            <ac:spMk id="2" creationId="{00000000-0000-0000-0000-000000000000}"/>
          </ac:spMkLst>
        </pc:spChg>
        <pc:spChg chg="mod">
          <ac:chgData name="sudheshna shahabadi" userId="5350c70fd4c9defc" providerId="LiveId" clId="{2993F803-52C5-4353-AD2A-B1176D7D2B28}" dt="2025-02-20T17:55:18.090" v="53" actId="1076"/>
          <ac:spMkLst>
            <pc:docMk/>
            <pc:sldMk cId="2206842332" sldId="480"/>
            <ac:spMk id="3" creationId="{00000000-0000-0000-0000-000000000000}"/>
          </ac:spMkLst>
        </pc:spChg>
      </pc:sldChg>
      <pc:sldChg chg="modSp mod">
        <pc:chgData name="sudheshna shahabadi" userId="5350c70fd4c9defc" providerId="LiveId" clId="{2993F803-52C5-4353-AD2A-B1176D7D2B28}" dt="2025-02-20T17:51:24.461" v="20" actId="2710"/>
        <pc:sldMkLst>
          <pc:docMk/>
          <pc:sldMk cId="2038055882" sldId="481"/>
        </pc:sldMkLst>
        <pc:spChg chg="mod">
          <ac:chgData name="sudheshna shahabadi" userId="5350c70fd4c9defc" providerId="LiveId" clId="{2993F803-52C5-4353-AD2A-B1176D7D2B28}" dt="2025-02-20T17:51:24.461" v="20" actId="2710"/>
          <ac:spMkLst>
            <pc:docMk/>
            <pc:sldMk cId="2038055882" sldId="481"/>
            <ac:spMk id="3" creationId="{00000000-0000-0000-0000-000000000000}"/>
          </ac:spMkLst>
        </pc:spChg>
      </pc:sldChg>
      <pc:sldChg chg="modSp mod">
        <pc:chgData name="sudheshna shahabadi" userId="5350c70fd4c9defc" providerId="LiveId" clId="{2993F803-52C5-4353-AD2A-B1176D7D2B28}" dt="2025-02-20T17:52:03.668" v="25" actId="255"/>
        <pc:sldMkLst>
          <pc:docMk/>
          <pc:sldMk cId="3432951823" sldId="482"/>
        </pc:sldMkLst>
        <pc:spChg chg="mod">
          <ac:chgData name="sudheshna shahabadi" userId="5350c70fd4c9defc" providerId="LiveId" clId="{2993F803-52C5-4353-AD2A-B1176D7D2B28}" dt="2025-02-20T17:52:03.668" v="25" actId="255"/>
          <ac:spMkLst>
            <pc:docMk/>
            <pc:sldMk cId="3432951823" sldId="482"/>
            <ac:spMk id="3" creationId="{00000000-0000-0000-0000-000000000000}"/>
          </ac:spMkLst>
        </pc:spChg>
      </pc:sldChg>
      <pc:sldChg chg="modSp mod">
        <pc:chgData name="sudheshna shahabadi" userId="5350c70fd4c9defc" providerId="LiveId" clId="{2993F803-52C5-4353-AD2A-B1176D7D2B28}" dt="2025-02-20T17:50:38.053" v="7" actId="20577"/>
        <pc:sldMkLst>
          <pc:docMk/>
          <pc:sldMk cId="3090239800" sldId="483"/>
        </pc:sldMkLst>
        <pc:spChg chg="mod">
          <ac:chgData name="sudheshna shahabadi" userId="5350c70fd4c9defc" providerId="LiveId" clId="{2993F803-52C5-4353-AD2A-B1176D7D2B28}" dt="2025-02-20T17:50:38.053" v="7" actId="20577"/>
          <ac:spMkLst>
            <pc:docMk/>
            <pc:sldMk cId="3090239800" sldId="483"/>
            <ac:spMk id="8" creationId="{00000000-0000-0000-0000-000000000000}"/>
          </ac:spMkLst>
        </pc:spChg>
        <pc:spChg chg="mod">
          <ac:chgData name="sudheshna shahabadi" userId="5350c70fd4c9defc" providerId="LiveId" clId="{2993F803-52C5-4353-AD2A-B1176D7D2B28}" dt="2025-02-20T17:50:35.219" v="6"/>
          <ac:spMkLst>
            <pc:docMk/>
            <pc:sldMk cId="3090239800" sldId="483"/>
            <ac:spMk id="90" creationId="{00000000-0000-0000-0000-000000000000}"/>
          </ac:spMkLst>
        </pc:spChg>
      </pc:sldChg>
      <pc:sldChg chg="modSp mod">
        <pc:chgData name="sudheshna shahabadi" userId="5350c70fd4c9defc" providerId="LiveId" clId="{2993F803-52C5-4353-AD2A-B1176D7D2B28}" dt="2025-02-20T17:50:47.776" v="17" actId="20577"/>
        <pc:sldMkLst>
          <pc:docMk/>
          <pc:sldMk cId="1734648573" sldId="484"/>
        </pc:sldMkLst>
        <pc:spChg chg="mod">
          <ac:chgData name="sudheshna shahabadi" userId="5350c70fd4c9defc" providerId="LiveId" clId="{2993F803-52C5-4353-AD2A-B1176D7D2B28}" dt="2025-02-20T17:50:47.776" v="17" actId="20577"/>
          <ac:spMkLst>
            <pc:docMk/>
            <pc:sldMk cId="1734648573" sldId="484"/>
            <ac:spMk id="97" creationId="{00000000-0000-0000-0000-000000000000}"/>
          </ac:spMkLst>
        </pc:spChg>
      </pc:sldChg>
      <pc:sldChg chg="modSp">
        <pc:chgData name="sudheshna shahabadi" userId="5350c70fd4c9defc" providerId="LiveId" clId="{2993F803-52C5-4353-AD2A-B1176D7D2B28}" dt="2025-02-20T17:53:38.250" v="48" actId="1076"/>
        <pc:sldMkLst>
          <pc:docMk/>
          <pc:sldMk cId="1163375810" sldId="485"/>
        </pc:sldMkLst>
        <pc:spChg chg="mod">
          <ac:chgData name="sudheshna shahabadi" userId="5350c70fd4c9defc" providerId="LiveId" clId="{2993F803-52C5-4353-AD2A-B1176D7D2B28}" dt="2025-02-20T17:53:38.250" v="48" actId="1076"/>
          <ac:spMkLst>
            <pc:docMk/>
            <pc:sldMk cId="1163375810" sldId="485"/>
            <ac:spMk id="3" creationId="{00000000-0000-0000-0000-000000000000}"/>
          </ac:spMkLst>
        </pc:spChg>
      </pc:sldChg>
      <pc:sldChg chg="modSp mod">
        <pc:chgData name="sudheshna shahabadi" userId="5350c70fd4c9defc" providerId="LiveId" clId="{2993F803-52C5-4353-AD2A-B1176D7D2B28}" dt="2025-02-20T17:52:33.276" v="37" actId="255"/>
        <pc:sldMkLst>
          <pc:docMk/>
          <pc:sldMk cId="4048130998" sldId="487"/>
        </pc:sldMkLst>
        <pc:spChg chg="mod">
          <ac:chgData name="sudheshna shahabadi" userId="5350c70fd4c9defc" providerId="LiveId" clId="{2993F803-52C5-4353-AD2A-B1176D7D2B28}" dt="2025-02-20T17:52:24.492" v="34" actId="20577"/>
          <ac:spMkLst>
            <pc:docMk/>
            <pc:sldMk cId="4048130998" sldId="487"/>
            <ac:spMk id="2" creationId="{00000000-0000-0000-0000-000000000000}"/>
          </ac:spMkLst>
        </pc:spChg>
        <pc:spChg chg="mod">
          <ac:chgData name="sudheshna shahabadi" userId="5350c70fd4c9defc" providerId="LiveId" clId="{2993F803-52C5-4353-AD2A-B1176D7D2B28}" dt="2025-02-20T17:52:33.276" v="37" actId="255"/>
          <ac:spMkLst>
            <pc:docMk/>
            <pc:sldMk cId="4048130998" sldId="487"/>
            <ac:spMk id="3" creationId="{00000000-0000-0000-0000-000000000000}"/>
          </ac:spMkLst>
        </pc:spChg>
      </pc:sldChg>
      <pc:sldChg chg="modSp mod">
        <pc:chgData name="sudheshna shahabadi" userId="5350c70fd4c9defc" providerId="LiveId" clId="{2993F803-52C5-4353-AD2A-B1176D7D2B28}" dt="2025-02-20T17:52:57.885" v="43" actId="1076"/>
        <pc:sldMkLst>
          <pc:docMk/>
          <pc:sldMk cId="2044756603" sldId="488"/>
        </pc:sldMkLst>
        <pc:spChg chg="mod">
          <ac:chgData name="sudheshna shahabadi" userId="5350c70fd4c9defc" providerId="LiveId" clId="{2993F803-52C5-4353-AD2A-B1176D7D2B28}" dt="2025-02-20T17:52:57.885" v="43" actId="1076"/>
          <ac:spMkLst>
            <pc:docMk/>
            <pc:sldMk cId="2044756603" sldId="488"/>
            <ac:spMk id="2" creationId="{00000000-0000-0000-0000-000000000000}"/>
          </ac:spMkLst>
        </pc:spChg>
        <pc:spChg chg="mod">
          <ac:chgData name="sudheshna shahabadi" userId="5350c70fd4c9defc" providerId="LiveId" clId="{2993F803-52C5-4353-AD2A-B1176D7D2B28}" dt="2025-02-20T17:52:54.613" v="42" actId="2710"/>
          <ac:spMkLst>
            <pc:docMk/>
            <pc:sldMk cId="2044756603" sldId="488"/>
            <ac:spMk id="3" creationId="{00000000-0000-0000-0000-000000000000}"/>
          </ac:spMkLst>
        </pc:spChg>
      </pc:sldChg>
      <pc:sldChg chg="modSp mod">
        <pc:chgData name="sudheshna shahabadi" userId="5350c70fd4c9defc" providerId="LiveId" clId="{2993F803-52C5-4353-AD2A-B1176D7D2B28}" dt="2025-02-20T17:53:14.396" v="47" actId="255"/>
        <pc:sldMkLst>
          <pc:docMk/>
          <pc:sldMk cId="2729537661" sldId="489"/>
        </pc:sldMkLst>
        <pc:spChg chg="mod">
          <ac:chgData name="sudheshna shahabadi" userId="5350c70fd4c9defc" providerId="LiveId" clId="{2993F803-52C5-4353-AD2A-B1176D7D2B28}" dt="2025-02-20T17:53:14.396" v="47" actId="255"/>
          <ac:spMkLst>
            <pc:docMk/>
            <pc:sldMk cId="2729537661" sldId="489"/>
            <ac:spMk id="3" creationId="{00000000-0000-0000-0000-000000000000}"/>
          </ac:spMkLst>
        </pc:spChg>
      </pc:sldChg>
      <pc:sldChg chg="modSp mod">
        <pc:chgData name="sudheshna shahabadi" userId="5350c70fd4c9defc" providerId="LiveId" clId="{2993F803-52C5-4353-AD2A-B1176D7D2B28}" dt="2025-02-20T17:52:46.087" v="40" actId="1076"/>
        <pc:sldMkLst>
          <pc:docMk/>
          <pc:sldMk cId="2424768180" sldId="490"/>
        </pc:sldMkLst>
        <pc:spChg chg="mod">
          <ac:chgData name="sudheshna shahabadi" userId="5350c70fd4c9defc" providerId="LiveId" clId="{2993F803-52C5-4353-AD2A-B1176D7D2B28}" dt="2025-02-20T17:52:46.087" v="40" actId="1076"/>
          <ac:spMkLst>
            <pc:docMk/>
            <pc:sldMk cId="2424768180" sldId="490"/>
            <ac:spMk id="2" creationId="{00000000-0000-0000-0000-000000000000}"/>
          </ac:spMkLst>
        </pc:spChg>
        <pc:spChg chg="mod">
          <ac:chgData name="sudheshna shahabadi" userId="5350c70fd4c9defc" providerId="LiveId" clId="{2993F803-52C5-4353-AD2A-B1176D7D2B28}" dt="2025-02-20T17:52:41.322" v="39" actId="2710"/>
          <ac:spMkLst>
            <pc:docMk/>
            <pc:sldMk cId="2424768180" sldId="490"/>
            <ac:spMk id="3" creationId="{00000000-0000-0000-0000-000000000000}"/>
          </ac:spMkLst>
        </pc:spChg>
      </pc:sldChg>
    </pc:docChg>
  </pc:docChgLst>
  <pc:docChgLst>
    <pc:chgData name="pavik1504@outlook.com" userId="2a500b72b4ec120b" providerId="LiveId" clId="{C8805D14-7546-4003-9DBC-85E89A32621F}"/>
    <pc:docChg chg="modSld">
      <pc:chgData name="pavik1504@outlook.com" userId="2a500b72b4ec120b" providerId="LiveId" clId="{C8805D14-7546-4003-9DBC-85E89A32621F}" dt="2025-05-14T14:58:43.661" v="1"/>
      <pc:docMkLst>
        <pc:docMk/>
      </pc:docMkLst>
      <pc:sldChg chg="modSp mod">
        <pc:chgData name="pavik1504@outlook.com" userId="2a500b72b4ec120b" providerId="LiveId" clId="{C8805D14-7546-4003-9DBC-85E89A32621F}" dt="2025-05-14T14:58:43.661" v="1"/>
        <pc:sldMkLst>
          <pc:docMk/>
          <pc:sldMk cId="1163375810" sldId="485"/>
        </pc:sldMkLst>
        <pc:spChg chg="mod">
          <ac:chgData name="pavik1504@outlook.com" userId="2a500b72b4ec120b" providerId="LiveId" clId="{C8805D14-7546-4003-9DBC-85E89A32621F}" dt="2025-05-14T14:58:43.661" v="1"/>
          <ac:spMkLst>
            <pc:docMk/>
            <pc:sldMk cId="1163375810" sldId="485"/>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29537" y="762098"/>
          <a:ext cx="1371737" cy="3265908"/>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03474" y="762098"/>
        <a:ext cx="1197801" cy="3265908"/>
      </dsp:txXfrm>
    </dsp:sp>
    <dsp:sp modelId="{2AAD338D-3122-4454-9A67-16BE024D44E3}">
      <dsp:nvSpPr>
        <dsp:cNvPr id="0" name=""/>
        <dsp:cNvSpPr/>
      </dsp:nvSpPr>
      <dsp:spPr>
        <a:xfrm>
          <a:off x="6629537" y="0"/>
          <a:ext cx="1371737" cy="7620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29537" y="0"/>
        <a:ext cx="1371737" cy="762098"/>
      </dsp:txXfrm>
    </dsp:sp>
    <dsp:sp modelId="{2532504F-5FE1-4C97-B485-F05E8885EACC}">
      <dsp:nvSpPr>
        <dsp:cNvPr id="0" name=""/>
        <dsp:cNvSpPr/>
      </dsp:nvSpPr>
      <dsp:spPr>
        <a:xfrm>
          <a:off x="5257800" y="762098"/>
          <a:ext cx="1371737" cy="3048395"/>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1736" y="762098"/>
        <a:ext cx="1197801" cy="3048395"/>
      </dsp:txXfrm>
    </dsp:sp>
    <dsp:sp modelId="{4C66D42D-7E6D-4563-AFDC-369C30B73F70}">
      <dsp:nvSpPr>
        <dsp:cNvPr id="0" name=""/>
        <dsp:cNvSpPr/>
      </dsp:nvSpPr>
      <dsp:spPr>
        <a:xfrm>
          <a:off x="5257800" y="110770"/>
          <a:ext cx="1371737" cy="6533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0770"/>
        <a:ext cx="1371737" cy="653342"/>
      </dsp:txXfrm>
    </dsp:sp>
    <dsp:sp modelId="{06F8D57B-EDF4-4CF4-8700-DC2CA3E3028E}">
      <dsp:nvSpPr>
        <dsp:cNvPr id="0" name=""/>
        <dsp:cNvSpPr/>
      </dsp:nvSpPr>
      <dsp:spPr>
        <a:xfrm>
          <a:off x="3886062" y="762098"/>
          <a:ext cx="1371737" cy="2830480"/>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9998" y="762098"/>
        <a:ext cx="1197801" cy="2830480"/>
      </dsp:txXfrm>
    </dsp:sp>
    <dsp:sp modelId="{00BB3360-A9BB-4051-A4B1-1216F82F642C}">
      <dsp:nvSpPr>
        <dsp:cNvPr id="0" name=""/>
        <dsp:cNvSpPr/>
      </dsp:nvSpPr>
      <dsp:spPr>
        <a:xfrm>
          <a:off x="3886062" y="217915"/>
          <a:ext cx="1371737" cy="544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86062" y="217915"/>
        <a:ext cx="1371737" cy="544183"/>
      </dsp:txXfrm>
    </dsp:sp>
    <dsp:sp modelId="{A134CDD1-D85F-44EF-8BEE-9F99A855C1E6}">
      <dsp:nvSpPr>
        <dsp:cNvPr id="0" name=""/>
        <dsp:cNvSpPr/>
      </dsp:nvSpPr>
      <dsp:spPr>
        <a:xfrm>
          <a:off x="2514324" y="762098"/>
          <a:ext cx="1371737" cy="261256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88260" y="762098"/>
        <a:ext cx="1197801" cy="2612565"/>
      </dsp:txXfrm>
    </dsp:sp>
    <dsp:sp modelId="{65257024-FAC0-4522-B139-1CC85B547BE8}">
      <dsp:nvSpPr>
        <dsp:cNvPr id="0" name=""/>
        <dsp:cNvSpPr/>
      </dsp:nvSpPr>
      <dsp:spPr>
        <a:xfrm>
          <a:off x="2514324" y="326671"/>
          <a:ext cx="1371737" cy="4354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514324" y="326671"/>
        <a:ext cx="1371737" cy="43542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096000" y="1619055"/>
            <a:ext cx="6096000" cy="2132513"/>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sz="2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3975652"/>
            <a:ext cx="12249915" cy="17167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4733029"/>
              </p:ext>
            </p:extLst>
          </p:nvPr>
        </p:nvGraphicFramePr>
        <p:xfrm>
          <a:off x="601909" y="1608162"/>
          <a:ext cx="5321552" cy="2071772"/>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42650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20211CSE0690</a:t>
                      </a:r>
                    </a:p>
                  </a:txBody>
                  <a:tcPr/>
                </a:tc>
                <a:extLst>
                  <a:ext uri="{0D108BD9-81ED-4DB2-BD59-A6C34878D82A}">
                    <a16:rowId xmlns:a16="http://schemas.microsoft.com/office/drawing/2014/main" val="182550948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43426">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a structured and interactive </a:t>
            </a:r>
            <a:r>
              <a:rPr lang="en-US" sz="2400" b="1" dirty="0">
                <a:latin typeface="Times New Roman" panose="02020603050405020304" pitchFamily="18" charset="0"/>
                <a:cs typeface="Times New Roman" panose="02020603050405020304" pitchFamily="18" charset="0"/>
              </a:rPr>
              <a:t>HRMS Features Webpage</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Enhance user engagement through interactive components.</a:t>
            </a:r>
          </a:p>
          <a:p>
            <a:pPr algn="just">
              <a:lnSpc>
                <a:spcPct val="100000"/>
              </a:lnSpc>
            </a:pPr>
            <a:r>
              <a:rPr lang="en-US" sz="2400" dirty="0">
                <a:latin typeface="Times New Roman" panose="02020603050405020304" pitchFamily="18" charset="0"/>
                <a:cs typeface="Times New Roman" panose="02020603050405020304" pitchFamily="18" charset="0"/>
              </a:rPr>
              <a:t>Provide a </a:t>
            </a:r>
            <a:r>
              <a:rPr lang="en-US" sz="2400" b="1" dirty="0">
                <a:latin typeface="Times New Roman" panose="02020603050405020304" pitchFamily="18" charset="0"/>
                <a:cs typeface="Times New Roman" panose="02020603050405020304" pitchFamily="18" charset="0"/>
              </a:rPr>
              <a:t>clear, accessible, and organized</a:t>
            </a:r>
            <a:r>
              <a:rPr lang="en-US" sz="2400" dirty="0">
                <a:latin typeface="Times New Roman" panose="02020603050405020304" pitchFamily="18" charset="0"/>
                <a:cs typeface="Times New Roman" panose="02020603050405020304" pitchFamily="18" charset="0"/>
              </a:rPr>
              <a:t> navigation experience.</a:t>
            </a:r>
          </a:p>
          <a:p>
            <a:pPr algn="just">
              <a:lnSpc>
                <a:spcPct val="100000"/>
              </a:lnSpc>
            </a:pPr>
            <a:r>
              <a:rPr lang="en-IN" sz="2400" dirty="0">
                <a:latin typeface="Times New Roman" panose="02020603050405020304" pitchFamily="18" charset="0"/>
                <a:cs typeface="Times New Roman" panose="02020603050405020304" pitchFamily="18" charset="0"/>
              </a:rPr>
              <a:t>Implement responsive design principles for </a:t>
            </a:r>
            <a:r>
              <a:rPr lang="en-IN" sz="2400" b="1" dirty="0">
                <a:latin typeface="Times New Roman" panose="02020603050405020304" pitchFamily="18" charset="0"/>
                <a:cs typeface="Times New Roman" panose="02020603050405020304" pitchFamily="18" charset="0"/>
              </a:rPr>
              <a:t>mobile-friendliness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44"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existing HRMS platforms often lack a user-friendly interface, leading to difficulties in navigation and reduced user engagement. The objective is to create a structured, interactive, and visually appealing HRMS Features webpage.</a:t>
            </a: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Front-End:</a:t>
            </a:r>
            <a:r>
              <a:rPr lang="en-IN" sz="2400" dirty="0">
                <a:latin typeface="Times New Roman" panose="02020603050405020304" pitchFamily="18" charset="0"/>
                <a:cs typeface="Times New Roman" panose="02020603050405020304" pitchFamily="18" charset="0"/>
              </a:rPr>
              <a:t> HTML, CSS, JavaScript</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Libraries &amp; Dependencies:</a:t>
            </a:r>
            <a:r>
              <a:rPr lang="en-IN" sz="2400" dirty="0">
                <a:latin typeface="Times New Roman" panose="02020603050405020304" pitchFamily="18" charset="0"/>
                <a:cs typeface="Times New Roman" panose="02020603050405020304" pitchFamily="18" charset="0"/>
              </a:rPr>
              <a:t> Font Awesome, GitHub for version control</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 Compatibility:</a:t>
            </a:r>
            <a:r>
              <a:rPr lang="en-IN" sz="2400" dirty="0">
                <a:latin typeface="Times New Roman" panose="02020603050405020304" pitchFamily="18" charset="0"/>
                <a:cs typeface="Times New Roman" panose="02020603050405020304" pitchFamily="18" charset="0"/>
              </a:rPr>
              <a:t> Chrome, Firefox, Edge</a:t>
            </a:r>
          </a:p>
          <a:p>
            <a:pPr algn="just">
              <a:lnSpc>
                <a:spcPct val="100000"/>
              </a:lnSpc>
            </a:pPr>
            <a:r>
              <a:rPr lang="en-IN" sz="2400" b="1" dirty="0">
                <a:latin typeface="Times New Roman" panose="02020603050405020304" pitchFamily="18" charset="0"/>
                <a:cs typeface="Times New Roman" panose="02020603050405020304" pitchFamily="18" charset="0"/>
              </a:rPr>
              <a:t>Development Tools:</a:t>
            </a:r>
            <a:r>
              <a:rPr lang="en-IN" sz="2400" dirty="0">
                <a:latin typeface="Times New Roman" panose="02020603050405020304" pitchFamily="18" charset="0"/>
                <a:cs typeface="Times New Roman" panose="02020603050405020304" pitchFamily="18" charset="0"/>
              </a:rPr>
              <a:t> VS Code</a:t>
            </a:r>
          </a:p>
          <a:p>
            <a:pPr algn="just">
              <a:lnSpc>
                <a:spcPct val="10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Improved layout and clear navigation.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Features:</a:t>
            </a:r>
            <a:r>
              <a:rPr lang="en-US" sz="2400" dirty="0">
                <a:latin typeface="Times New Roman" panose="02020603050405020304" pitchFamily="18" charset="0"/>
                <a:cs typeface="Times New Roman" panose="02020603050405020304" pitchFamily="18" charset="0"/>
              </a:rPr>
              <a:t> Click-enabled feature cards for user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Responsive Design:</a:t>
            </a:r>
            <a:r>
              <a:rPr lang="en-US" sz="2400" dirty="0">
                <a:latin typeface="Times New Roman" panose="02020603050405020304" pitchFamily="18" charset="0"/>
                <a:cs typeface="Times New Roman" panose="02020603050405020304" pitchFamily="18" charset="0"/>
              </a:rPr>
              <a:t> Mobile and desktop compatibility.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9" name="Content Placeholder 7">
            <a:extLst>
              <a:ext uri="{FF2B5EF4-FFF2-40B4-BE49-F238E27FC236}">
                <a16:creationId xmlns:a16="http://schemas.microsoft.com/office/drawing/2014/main" id="{97CDC9BA-091C-2CEE-198E-65B7A459DD62}"/>
              </a:ext>
            </a:extLst>
          </p:cNvPr>
          <p:cNvGraphicFramePr>
            <a:graphicFrameLocks noGrp="1"/>
          </p:cNvGraphicFramePr>
          <p:nvPr>
            <p:ph idx="1"/>
            <p:extLst>
              <p:ext uri="{D42A27DB-BD31-4B8C-83A1-F6EECF244321}">
                <p14:modId xmlns:p14="http://schemas.microsoft.com/office/powerpoint/2010/main" val="3670874585"/>
              </p:ext>
            </p:extLst>
          </p:nvPr>
        </p:nvGraphicFramePr>
        <p:xfrm>
          <a:off x="838200" y="961436"/>
          <a:ext cx="10515600" cy="4028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968823" y="1171829"/>
            <a:ext cx="10515600" cy="4351338"/>
          </a:xfrm>
        </p:spPr>
        <p:txBody>
          <a:bodyPr/>
          <a:lstStyle/>
          <a:p>
            <a:pPr marL="0" indent="0">
              <a:buNone/>
            </a:pPr>
            <a:r>
              <a:rPr lang="en-US" dirty="0"/>
              <a:t>https://github.com/customerservicechatbot/internship</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0992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717619" y="743688"/>
            <a:ext cx="10515600" cy="4333745"/>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D46AB-9F75-2371-1BF3-95C0293A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75302-A44F-629E-E8F6-02F8EBC84FC9}"/>
              </a:ext>
            </a:extLst>
          </p:cNvPr>
          <p:cNvSpPr>
            <a:spLocks noGrp="1"/>
          </p:cNvSpPr>
          <p:nvPr>
            <p:ph type="title"/>
          </p:nvPr>
        </p:nvSpPr>
        <p:spPr>
          <a:xfrm>
            <a:off x="396073" y="22696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45E14FFE-6471-2A02-97BE-EC28F36F7285}"/>
              </a:ext>
            </a:extLst>
          </p:cNvPr>
          <p:cNvSpPr>
            <a:spLocks noGrp="1"/>
          </p:cNvSpPr>
          <p:nvPr>
            <p:ph idx="1"/>
          </p:nvPr>
        </p:nvSpPr>
        <p:spPr>
          <a:xfrm>
            <a:off x="838200" y="904462"/>
            <a:ext cx="10515600" cy="4333745"/>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spcBef>
                <a:spcPct val="0"/>
              </a:spcBef>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1314F2-AC59-66DB-815E-96356A36ED26}"/>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2144450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55289"/>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a:t>
            </a:r>
          </a:p>
        </p:txBody>
      </p:sp>
      <p:sp>
        <p:nvSpPr>
          <p:cNvPr id="3" name="Content Placeholder 2"/>
          <p:cNvSpPr>
            <a:spLocks noGrp="1"/>
          </p:cNvSpPr>
          <p:nvPr>
            <p:ph idx="1"/>
          </p:nvPr>
        </p:nvSpPr>
        <p:spPr>
          <a:xfrm>
            <a:off x="636723" y="983400"/>
            <a:ext cx="11250477" cy="4133068"/>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 </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76"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17137" y="923110"/>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003"/>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Analyze and evaluate the structure of an HRMS webpage.</a:t>
            </a:r>
          </a:p>
          <a:p>
            <a:pPr>
              <a:lnSpc>
                <a:spcPct val="100000"/>
              </a:lnSpc>
            </a:pPr>
            <a:r>
              <a:rPr lang="en-US" sz="2400" dirty="0">
                <a:latin typeface="Times New Roman" panose="02020603050405020304" pitchFamily="18" charset="0"/>
                <a:cs typeface="Times New Roman" panose="02020603050405020304" pitchFamily="18" charset="0"/>
              </a:rPr>
              <a:t>Assess the design and user experience.</a:t>
            </a:r>
          </a:p>
          <a:p>
            <a:pPr>
              <a:lnSpc>
                <a:spcPct val="100000"/>
              </a:lnSpc>
            </a:pPr>
            <a:r>
              <a:rPr lang="en-US" sz="2400" dirty="0">
                <a:latin typeface="Times New Roman" panose="02020603050405020304" pitchFamily="18" charset="0"/>
                <a:cs typeface="Times New Roman" panose="02020603050405020304" pitchFamily="18" charset="0"/>
              </a:rPr>
              <a:t>Understand the functionalities and features.</a:t>
            </a:r>
          </a:p>
          <a:p>
            <a:pPr>
              <a:lnSpc>
                <a:spcPct val="100000"/>
              </a:lnSpc>
            </a:pPr>
            <a:r>
              <a:rPr lang="en-US" sz="2400" dirty="0">
                <a:latin typeface="Times New Roman" panose="02020603050405020304" pitchFamily="18" charset="0"/>
                <a:cs typeface="Times New Roman" panose="02020603050405020304" pitchFamily="18" charset="0"/>
              </a:rPr>
              <a:t>Identify areas for improvement and propose enhancements.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Research on modern </a:t>
            </a:r>
            <a:r>
              <a:rPr lang="en-US" sz="2400" b="1" dirty="0">
                <a:latin typeface="Times New Roman" panose="02020603050405020304" pitchFamily="18" charset="0"/>
                <a:cs typeface="Times New Roman" panose="02020603050405020304" pitchFamily="18" charset="0"/>
              </a:rPr>
              <a:t>HRMS software trends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Study of </a:t>
            </a:r>
            <a:r>
              <a:rPr lang="en-US" sz="2400" b="1" dirty="0">
                <a:latin typeface="Times New Roman" panose="02020603050405020304" pitchFamily="18" charset="0"/>
                <a:cs typeface="Times New Roman" panose="02020603050405020304" pitchFamily="18" charset="0"/>
              </a:rPr>
              <a:t>UI/UX best practices</a:t>
            </a:r>
            <a:r>
              <a:rPr lang="en-US" sz="2400" dirty="0">
                <a:latin typeface="Times New Roman" panose="02020603050405020304" pitchFamily="18" charset="0"/>
                <a:cs typeface="Times New Roman" panose="02020603050405020304" pitchFamily="18" charset="0"/>
              </a:rPr>
              <a:t> for HR management platforms.</a:t>
            </a:r>
          </a:p>
          <a:p>
            <a:r>
              <a:rPr lang="en-US" sz="2400" dirty="0">
                <a:latin typeface="Times New Roman" panose="02020603050405020304" pitchFamily="18" charset="0"/>
                <a:cs typeface="Times New Roman" panose="02020603050405020304" pitchFamily="18" charset="0"/>
              </a:rPr>
              <a:t>Comparison with existing HRMS solutions to evaluate </a:t>
            </a:r>
            <a:r>
              <a:rPr lang="en-US" sz="2400" b="1" dirty="0">
                <a:latin typeface="Times New Roman" panose="02020603050405020304" pitchFamily="18" charset="0"/>
                <a:cs typeface="Times New Roman" panose="02020603050405020304" pitchFamily="18" charset="0"/>
              </a:rPr>
              <a:t>strengths and gaps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7732</TotalTime>
  <Words>888</Words>
  <Application>Microsoft Office PowerPoint</Application>
  <PresentationFormat>Widescreen</PresentationFormat>
  <Paragraphs>123</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 </vt:lpstr>
      <vt:lpstr>About your team and reporting Manager</vt:lpstr>
      <vt:lpstr>Challenges Faced in Internship</vt:lpstr>
      <vt:lpstr>Objectives of the work</vt:lpstr>
      <vt:lpstr>Literature Review</vt:lpstr>
      <vt:lpstr>Proposed Work</vt:lpstr>
      <vt:lpstr>Problem Statement</vt:lpstr>
      <vt:lpstr>System Requirements</vt:lpstr>
      <vt:lpstr>Advantages of Proposed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911</cp:revision>
  <cp:lastPrinted>2018-07-24T06:37:20Z</cp:lastPrinted>
  <dcterms:created xsi:type="dcterms:W3CDTF">2018-06-07T04:06:17Z</dcterms:created>
  <dcterms:modified xsi:type="dcterms:W3CDTF">2025-05-14T14:58:53Z</dcterms:modified>
</cp:coreProperties>
</file>