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19"/>
  </p:notesMasterIdLst>
  <p:sldIdLst>
    <p:sldId id="483" r:id="rId2"/>
    <p:sldId id="484" r:id="rId3"/>
    <p:sldId id="470" r:id="rId4"/>
    <p:sldId id="491" r:id="rId5"/>
    <p:sldId id="478" r:id="rId6"/>
    <p:sldId id="481" r:id="rId7"/>
    <p:sldId id="480" r:id="rId8"/>
    <p:sldId id="482" r:id="rId9"/>
    <p:sldId id="486" r:id="rId10"/>
    <p:sldId id="487" r:id="rId11"/>
    <p:sldId id="490" r:id="rId12"/>
    <p:sldId id="488" r:id="rId13"/>
    <p:sldId id="489" r:id="rId14"/>
    <p:sldId id="476" r:id="rId15"/>
    <p:sldId id="485" r:id="rId16"/>
    <p:sldId id="473" r:id="rId17"/>
    <p:sldId id="468" r:id="rId18"/>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41D2B7-828D-4530-A849-FBFECAA44116}" v="67" dt="2025-02-20T17:34:25.6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73" d="100"/>
          <a:sy n="73" d="100"/>
        </p:scale>
        <p:origin x="588" y="40"/>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dheshna shahabadi" userId="5350c70fd4c9defc" providerId="LiveId" clId="{4F41D2B7-828D-4530-A849-FBFECAA44116}"/>
    <pc:docChg chg="undo custSel modSld">
      <pc:chgData name="sudheshna shahabadi" userId="5350c70fd4c9defc" providerId="LiveId" clId="{4F41D2B7-828D-4530-A849-FBFECAA44116}" dt="2025-02-20T17:36:05.174" v="347" actId="255"/>
      <pc:docMkLst>
        <pc:docMk/>
      </pc:docMkLst>
      <pc:sldChg chg="modSp mod">
        <pc:chgData name="sudheshna shahabadi" userId="5350c70fd4c9defc" providerId="LiveId" clId="{4F41D2B7-828D-4530-A849-FBFECAA44116}" dt="2025-02-20T17:32:22.705" v="288" actId="20577"/>
        <pc:sldMkLst>
          <pc:docMk/>
          <pc:sldMk cId="816428933" sldId="470"/>
        </pc:sldMkLst>
        <pc:spChg chg="mod">
          <ac:chgData name="sudheshna shahabadi" userId="5350c70fd4c9defc" providerId="LiveId" clId="{4F41D2B7-828D-4530-A849-FBFECAA44116}" dt="2025-02-20T17:32:22.705" v="288" actId="20577"/>
          <ac:spMkLst>
            <pc:docMk/>
            <pc:sldMk cId="816428933" sldId="470"/>
            <ac:spMk id="2" creationId="{00000000-0000-0000-0000-000000000000}"/>
          </ac:spMkLst>
        </pc:spChg>
      </pc:sldChg>
      <pc:sldChg chg="delSp modSp mod">
        <pc:chgData name="sudheshna shahabadi" userId="5350c70fd4c9defc" providerId="LiveId" clId="{4F41D2B7-828D-4530-A849-FBFECAA44116}" dt="2025-02-20T17:08:30.803" v="108" actId="120"/>
        <pc:sldMkLst>
          <pc:docMk/>
          <pc:sldMk cId="2235674506" sldId="476"/>
        </pc:sldMkLst>
        <pc:spChg chg="del mod">
          <ac:chgData name="sudheshna shahabadi" userId="5350c70fd4c9defc" providerId="LiveId" clId="{4F41D2B7-828D-4530-A849-FBFECAA44116}" dt="2025-02-20T17:04:44.349" v="78"/>
          <ac:spMkLst>
            <pc:docMk/>
            <pc:sldMk cId="2235674506" sldId="476"/>
            <ac:spMk id="6" creationId="{00000000-0000-0000-0000-000000000000}"/>
          </ac:spMkLst>
        </pc:spChg>
        <pc:graphicFrameChg chg="mod">
          <ac:chgData name="sudheshna shahabadi" userId="5350c70fd4c9defc" providerId="LiveId" clId="{4F41D2B7-828D-4530-A849-FBFECAA44116}" dt="2025-02-20T17:08:30.803" v="108" actId="120"/>
          <ac:graphicFrameMkLst>
            <pc:docMk/>
            <pc:sldMk cId="2235674506" sldId="476"/>
            <ac:graphicFrameMk id="8" creationId="{00000000-0000-0000-0000-000000000000}"/>
          </ac:graphicFrameMkLst>
        </pc:graphicFrameChg>
      </pc:sldChg>
      <pc:sldChg chg="modSp mod">
        <pc:chgData name="sudheshna shahabadi" userId="5350c70fd4c9defc" providerId="LiveId" clId="{4F41D2B7-828D-4530-A849-FBFECAA44116}" dt="2025-02-20T16:51:19.237" v="8" actId="1076"/>
        <pc:sldMkLst>
          <pc:docMk/>
          <pc:sldMk cId="103887700" sldId="478"/>
        </pc:sldMkLst>
        <pc:spChg chg="mod">
          <ac:chgData name="sudheshna shahabadi" userId="5350c70fd4c9defc" providerId="LiveId" clId="{4F41D2B7-828D-4530-A849-FBFECAA44116}" dt="2025-02-20T16:50:47.671" v="3" actId="1076"/>
          <ac:spMkLst>
            <pc:docMk/>
            <pc:sldMk cId="103887700" sldId="478"/>
            <ac:spMk id="2" creationId="{00000000-0000-0000-0000-000000000000}"/>
          </ac:spMkLst>
        </pc:spChg>
        <pc:spChg chg="mod">
          <ac:chgData name="sudheshna shahabadi" userId="5350c70fd4c9defc" providerId="LiveId" clId="{4F41D2B7-828D-4530-A849-FBFECAA44116}" dt="2025-02-20T16:51:19.237" v="8" actId="1076"/>
          <ac:spMkLst>
            <pc:docMk/>
            <pc:sldMk cId="103887700" sldId="478"/>
            <ac:spMk id="3" creationId="{00000000-0000-0000-0000-000000000000}"/>
          </ac:spMkLst>
        </pc:spChg>
      </pc:sldChg>
      <pc:sldChg chg="modSp mod">
        <pc:chgData name="sudheshna shahabadi" userId="5350c70fd4c9defc" providerId="LiveId" clId="{4F41D2B7-828D-4530-A849-FBFECAA44116}" dt="2025-02-20T17:03:11.231" v="69" actId="1076"/>
        <pc:sldMkLst>
          <pc:docMk/>
          <pc:sldMk cId="2206842332" sldId="480"/>
        </pc:sldMkLst>
        <pc:spChg chg="mod">
          <ac:chgData name="sudheshna shahabadi" userId="5350c70fd4c9defc" providerId="LiveId" clId="{4F41D2B7-828D-4530-A849-FBFECAA44116}" dt="2025-02-20T17:02:40.251" v="64" actId="1076"/>
          <ac:spMkLst>
            <pc:docMk/>
            <pc:sldMk cId="2206842332" sldId="480"/>
            <ac:spMk id="2" creationId="{00000000-0000-0000-0000-000000000000}"/>
          </ac:spMkLst>
        </pc:spChg>
        <pc:spChg chg="mod">
          <ac:chgData name="sudheshna shahabadi" userId="5350c70fd4c9defc" providerId="LiveId" clId="{4F41D2B7-828D-4530-A849-FBFECAA44116}" dt="2025-02-20T17:03:11.231" v="69" actId="1076"/>
          <ac:spMkLst>
            <pc:docMk/>
            <pc:sldMk cId="2206842332" sldId="480"/>
            <ac:spMk id="3" creationId="{00000000-0000-0000-0000-000000000000}"/>
          </ac:spMkLst>
        </pc:spChg>
      </pc:sldChg>
      <pc:sldChg chg="modSp mod">
        <pc:chgData name="sudheshna shahabadi" userId="5350c70fd4c9defc" providerId="LiveId" clId="{4F41D2B7-828D-4530-A849-FBFECAA44116}" dt="2025-02-20T17:01:59.204" v="63"/>
        <pc:sldMkLst>
          <pc:docMk/>
          <pc:sldMk cId="2038055882" sldId="481"/>
        </pc:sldMkLst>
        <pc:spChg chg="mod">
          <ac:chgData name="sudheshna shahabadi" userId="5350c70fd4c9defc" providerId="LiveId" clId="{4F41D2B7-828D-4530-A849-FBFECAA44116}" dt="2025-02-20T16:51:26.971" v="9" actId="1076"/>
          <ac:spMkLst>
            <pc:docMk/>
            <pc:sldMk cId="2038055882" sldId="481"/>
            <ac:spMk id="2" creationId="{00000000-0000-0000-0000-000000000000}"/>
          </ac:spMkLst>
        </pc:spChg>
        <pc:spChg chg="mod">
          <ac:chgData name="sudheshna shahabadi" userId="5350c70fd4c9defc" providerId="LiveId" clId="{4F41D2B7-828D-4530-A849-FBFECAA44116}" dt="2025-02-20T17:01:59.204" v="63"/>
          <ac:spMkLst>
            <pc:docMk/>
            <pc:sldMk cId="2038055882" sldId="481"/>
            <ac:spMk id="3" creationId="{00000000-0000-0000-0000-000000000000}"/>
          </ac:spMkLst>
        </pc:spChg>
      </pc:sldChg>
      <pc:sldChg chg="modSp mod">
        <pc:chgData name="sudheshna shahabadi" userId="5350c70fd4c9defc" providerId="LiveId" clId="{4F41D2B7-828D-4530-A849-FBFECAA44116}" dt="2025-02-20T17:03:50.523" v="75" actId="1076"/>
        <pc:sldMkLst>
          <pc:docMk/>
          <pc:sldMk cId="3432951823" sldId="482"/>
        </pc:sldMkLst>
        <pc:spChg chg="mod">
          <ac:chgData name="sudheshna shahabadi" userId="5350c70fd4c9defc" providerId="LiveId" clId="{4F41D2B7-828D-4530-A849-FBFECAA44116}" dt="2025-02-20T17:03:47.602" v="74" actId="1076"/>
          <ac:spMkLst>
            <pc:docMk/>
            <pc:sldMk cId="3432951823" sldId="482"/>
            <ac:spMk id="2" creationId="{00000000-0000-0000-0000-000000000000}"/>
          </ac:spMkLst>
        </pc:spChg>
        <pc:spChg chg="mod">
          <ac:chgData name="sudheshna shahabadi" userId="5350c70fd4c9defc" providerId="LiveId" clId="{4F41D2B7-828D-4530-A849-FBFECAA44116}" dt="2025-02-20T17:03:50.523" v="75" actId="1076"/>
          <ac:spMkLst>
            <pc:docMk/>
            <pc:sldMk cId="3432951823" sldId="482"/>
            <ac:spMk id="3" creationId="{00000000-0000-0000-0000-000000000000}"/>
          </ac:spMkLst>
        </pc:spChg>
      </pc:sldChg>
      <pc:sldChg chg="modSp mod">
        <pc:chgData name="sudheshna shahabadi" userId="5350c70fd4c9defc" providerId="LiveId" clId="{4F41D2B7-828D-4530-A849-FBFECAA44116}" dt="2025-02-20T16:53:19.290" v="57" actId="20577"/>
        <pc:sldMkLst>
          <pc:docMk/>
          <pc:sldMk cId="3090239800" sldId="483"/>
        </pc:sldMkLst>
        <pc:spChg chg="mod">
          <ac:chgData name="sudheshna shahabadi" userId="5350c70fd4c9defc" providerId="LiveId" clId="{4F41D2B7-828D-4530-A849-FBFECAA44116}" dt="2025-02-20T16:53:19.290" v="57" actId="20577"/>
          <ac:spMkLst>
            <pc:docMk/>
            <pc:sldMk cId="3090239800" sldId="483"/>
            <ac:spMk id="8" creationId="{00000000-0000-0000-0000-000000000000}"/>
          </ac:spMkLst>
        </pc:spChg>
      </pc:sldChg>
      <pc:sldChg chg="modSp mod">
        <pc:chgData name="sudheshna shahabadi" userId="5350c70fd4c9defc" providerId="LiveId" clId="{4F41D2B7-828D-4530-A849-FBFECAA44116}" dt="2025-02-20T17:34:25.633" v="343" actId="14100"/>
        <pc:sldMkLst>
          <pc:docMk/>
          <pc:sldMk cId="1734648573" sldId="484"/>
        </pc:sldMkLst>
        <pc:spChg chg="mod">
          <ac:chgData name="sudheshna shahabadi" userId="5350c70fd4c9defc" providerId="LiveId" clId="{4F41D2B7-828D-4530-A849-FBFECAA44116}" dt="2025-02-20T17:33:42.715" v="325" actId="255"/>
          <ac:spMkLst>
            <pc:docMk/>
            <pc:sldMk cId="1734648573" sldId="484"/>
            <ac:spMk id="96" creationId="{00000000-0000-0000-0000-000000000000}"/>
          </ac:spMkLst>
        </pc:spChg>
        <pc:spChg chg="mod">
          <ac:chgData name="sudheshna shahabadi" userId="5350c70fd4c9defc" providerId="LiveId" clId="{4F41D2B7-828D-4530-A849-FBFECAA44116}" dt="2025-02-20T17:34:25.633" v="343" actId="14100"/>
          <ac:spMkLst>
            <pc:docMk/>
            <pc:sldMk cId="1734648573" sldId="484"/>
            <ac:spMk id="97" creationId="{00000000-0000-0000-0000-000000000000}"/>
          </ac:spMkLst>
        </pc:spChg>
      </pc:sldChg>
      <pc:sldChg chg="modSp mod">
        <pc:chgData name="sudheshna shahabadi" userId="5350c70fd4c9defc" providerId="LiveId" clId="{4F41D2B7-828D-4530-A849-FBFECAA44116}" dt="2025-02-20T17:05:08.034" v="81" actId="1076"/>
        <pc:sldMkLst>
          <pc:docMk/>
          <pc:sldMk cId="1163375810" sldId="485"/>
        </pc:sldMkLst>
        <pc:spChg chg="mod">
          <ac:chgData name="sudheshna shahabadi" userId="5350c70fd4c9defc" providerId="LiveId" clId="{4F41D2B7-828D-4530-A849-FBFECAA44116}" dt="2025-02-20T17:05:05.062" v="80" actId="1076"/>
          <ac:spMkLst>
            <pc:docMk/>
            <pc:sldMk cId="1163375810" sldId="485"/>
            <ac:spMk id="2" creationId="{00000000-0000-0000-0000-000000000000}"/>
          </ac:spMkLst>
        </pc:spChg>
        <pc:spChg chg="mod">
          <ac:chgData name="sudheshna shahabadi" userId="5350c70fd4c9defc" providerId="LiveId" clId="{4F41D2B7-828D-4530-A849-FBFECAA44116}" dt="2025-02-20T17:05:08.034" v="81" actId="1076"/>
          <ac:spMkLst>
            <pc:docMk/>
            <pc:sldMk cId="1163375810" sldId="485"/>
            <ac:spMk id="3" creationId="{00000000-0000-0000-0000-000000000000}"/>
          </ac:spMkLst>
        </pc:spChg>
      </pc:sldChg>
      <pc:sldChg chg="modSp mod">
        <pc:chgData name="sudheshna shahabadi" userId="5350c70fd4c9defc" providerId="LiveId" clId="{4F41D2B7-828D-4530-A849-FBFECAA44116}" dt="2025-02-20T17:22:12.264" v="117" actId="20577"/>
        <pc:sldMkLst>
          <pc:docMk/>
          <pc:sldMk cId="2834320934" sldId="486"/>
        </pc:sldMkLst>
        <pc:spChg chg="mod">
          <ac:chgData name="sudheshna shahabadi" userId="5350c70fd4c9defc" providerId="LiveId" clId="{4F41D2B7-828D-4530-A849-FBFECAA44116}" dt="2025-02-20T17:21:57.104" v="115" actId="1076"/>
          <ac:spMkLst>
            <pc:docMk/>
            <pc:sldMk cId="2834320934" sldId="486"/>
            <ac:spMk id="2" creationId="{00000000-0000-0000-0000-000000000000}"/>
          </ac:spMkLst>
        </pc:spChg>
        <pc:spChg chg="mod">
          <ac:chgData name="sudheshna shahabadi" userId="5350c70fd4c9defc" providerId="LiveId" clId="{4F41D2B7-828D-4530-A849-FBFECAA44116}" dt="2025-02-20T17:22:12.264" v="117" actId="20577"/>
          <ac:spMkLst>
            <pc:docMk/>
            <pc:sldMk cId="2834320934" sldId="486"/>
            <ac:spMk id="3" creationId="{00000000-0000-0000-0000-000000000000}"/>
          </ac:spMkLst>
        </pc:spChg>
      </pc:sldChg>
      <pc:sldChg chg="modSp mod">
        <pc:chgData name="sudheshna shahabadi" userId="5350c70fd4c9defc" providerId="LiveId" clId="{4F41D2B7-828D-4530-A849-FBFECAA44116}" dt="2025-02-20T17:23:38.822" v="133" actId="20577"/>
        <pc:sldMkLst>
          <pc:docMk/>
          <pc:sldMk cId="4048130998" sldId="487"/>
        </pc:sldMkLst>
        <pc:spChg chg="mod">
          <ac:chgData name="sudheshna shahabadi" userId="5350c70fd4c9defc" providerId="LiveId" clId="{4F41D2B7-828D-4530-A849-FBFECAA44116}" dt="2025-02-20T17:23:38.822" v="133" actId="20577"/>
          <ac:spMkLst>
            <pc:docMk/>
            <pc:sldMk cId="4048130998" sldId="487"/>
            <ac:spMk id="2" creationId="{00000000-0000-0000-0000-000000000000}"/>
          </ac:spMkLst>
        </pc:spChg>
        <pc:spChg chg="mod">
          <ac:chgData name="sudheshna shahabadi" userId="5350c70fd4c9defc" providerId="LiveId" clId="{4F41D2B7-828D-4530-A849-FBFECAA44116}" dt="2025-02-20T17:23:33.249" v="127" actId="20577"/>
          <ac:spMkLst>
            <pc:docMk/>
            <pc:sldMk cId="4048130998" sldId="487"/>
            <ac:spMk id="3" creationId="{00000000-0000-0000-0000-000000000000}"/>
          </ac:spMkLst>
        </pc:spChg>
      </pc:sldChg>
      <pc:sldChg chg="addSp delSp modSp mod">
        <pc:chgData name="sudheshna shahabadi" userId="5350c70fd4c9defc" providerId="LiveId" clId="{4F41D2B7-828D-4530-A849-FBFECAA44116}" dt="2025-02-20T17:36:05.174" v="347" actId="255"/>
        <pc:sldMkLst>
          <pc:docMk/>
          <pc:sldMk cId="2044756603" sldId="488"/>
        </pc:sldMkLst>
        <pc:spChg chg="mod">
          <ac:chgData name="sudheshna shahabadi" userId="5350c70fd4c9defc" providerId="LiveId" clId="{4F41D2B7-828D-4530-A849-FBFECAA44116}" dt="2025-02-20T17:29:26.349" v="232" actId="1076"/>
          <ac:spMkLst>
            <pc:docMk/>
            <pc:sldMk cId="2044756603" sldId="488"/>
            <ac:spMk id="2" creationId="{00000000-0000-0000-0000-000000000000}"/>
          </ac:spMkLst>
        </pc:spChg>
        <pc:spChg chg="add del mod">
          <ac:chgData name="sudheshna shahabadi" userId="5350c70fd4c9defc" providerId="LiveId" clId="{4F41D2B7-828D-4530-A849-FBFECAA44116}" dt="2025-02-20T17:36:05.174" v="347" actId="255"/>
          <ac:spMkLst>
            <pc:docMk/>
            <pc:sldMk cId="2044756603" sldId="488"/>
            <ac:spMk id="3" creationId="{00000000-0000-0000-0000-000000000000}"/>
          </ac:spMkLst>
        </pc:spChg>
        <pc:spChg chg="add del mod">
          <ac:chgData name="sudheshna shahabadi" userId="5350c70fd4c9defc" providerId="LiveId" clId="{4F41D2B7-828D-4530-A849-FBFECAA44116}" dt="2025-02-20T17:27:41.748" v="222"/>
          <ac:spMkLst>
            <pc:docMk/>
            <pc:sldMk cId="2044756603" sldId="488"/>
            <ac:spMk id="5" creationId="{F50C1CB1-7ABE-B69E-5046-6908B5C4D718}"/>
          </ac:spMkLst>
        </pc:spChg>
        <pc:spChg chg="add mod">
          <ac:chgData name="sudheshna shahabadi" userId="5350c70fd4c9defc" providerId="LiveId" clId="{4F41D2B7-828D-4530-A849-FBFECAA44116}" dt="2025-02-20T17:25:59.490" v="150"/>
          <ac:spMkLst>
            <pc:docMk/>
            <pc:sldMk cId="2044756603" sldId="488"/>
            <ac:spMk id="6" creationId="{E2179929-1627-BEF7-6CAA-DA929E69E8CD}"/>
          </ac:spMkLst>
        </pc:spChg>
      </pc:sldChg>
      <pc:sldChg chg="modSp mod">
        <pc:chgData name="sudheshna shahabadi" userId="5350c70fd4c9defc" providerId="LiveId" clId="{4F41D2B7-828D-4530-A849-FBFECAA44116}" dt="2025-02-20T17:30:24.955" v="248" actId="20577"/>
        <pc:sldMkLst>
          <pc:docMk/>
          <pc:sldMk cId="2729537661" sldId="489"/>
        </pc:sldMkLst>
        <pc:spChg chg="mod">
          <ac:chgData name="sudheshna shahabadi" userId="5350c70fd4c9defc" providerId="LiveId" clId="{4F41D2B7-828D-4530-A849-FBFECAA44116}" dt="2025-02-20T17:30:24.955" v="248" actId="20577"/>
          <ac:spMkLst>
            <pc:docMk/>
            <pc:sldMk cId="2729537661" sldId="489"/>
            <ac:spMk id="2" creationId="{00000000-0000-0000-0000-000000000000}"/>
          </ac:spMkLst>
        </pc:spChg>
        <pc:spChg chg="mod">
          <ac:chgData name="sudheshna shahabadi" userId="5350c70fd4c9defc" providerId="LiveId" clId="{4F41D2B7-828D-4530-A849-FBFECAA44116}" dt="2025-02-20T17:30:19.381" v="241" actId="1076"/>
          <ac:spMkLst>
            <pc:docMk/>
            <pc:sldMk cId="2729537661" sldId="489"/>
            <ac:spMk id="3" creationId="{00000000-0000-0000-0000-000000000000}"/>
          </ac:spMkLst>
        </pc:spChg>
      </pc:sldChg>
      <pc:sldChg chg="modSp mod">
        <pc:chgData name="sudheshna shahabadi" userId="5350c70fd4c9defc" providerId="LiveId" clId="{4F41D2B7-828D-4530-A849-FBFECAA44116}" dt="2025-02-20T17:24:44.318" v="140" actId="1076"/>
        <pc:sldMkLst>
          <pc:docMk/>
          <pc:sldMk cId="2424768180" sldId="490"/>
        </pc:sldMkLst>
        <pc:spChg chg="mod">
          <ac:chgData name="sudheshna shahabadi" userId="5350c70fd4c9defc" providerId="LiveId" clId="{4F41D2B7-828D-4530-A849-FBFECAA44116}" dt="2025-02-20T17:23:49.182" v="134" actId="1076"/>
          <ac:spMkLst>
            <pc:docMk/>
            <pc:sldMk cId="2424768180" sldId="490"/>
            <ac:spMk id="2" creationId="{00000000-0000-0000-0000-000000000000}"/>
          </ac:spMkLst>
        </pc:spChg>
        <pc:spChg chg="mod">
          <ac:chgData name="sudheshna shahabadi" userId="5350c70fd4c9defc" providerId="LiveId" clId="{4F41D2B7-828D-4530-A849-FBFECAA44116}" dt="2025-02-20T17:24:44.318" v="140" actId="1076"/>
          <ac:spMkLst>
            <pc:docMk/>
            <pc:sldMk cId="2424768180" sldId="490"/>
            <ac:spMk id="3" creationId="{00000000-0000-0000-0000-000000000000}"/>
          </ac:spMkLst>
        </pc:spChg>
      </pc:sldChg>
      <pc:sldChg chg="modSp mod">
        <pc:chgData name="sudheshna shahabadi" userId="5350c70fd4c9defc" providerId="LiveId" clId="{4F41D2B7-828D-4530-A849-FBFECAA44116}" dt="2025-02-20T17:31:52.999" v="259" actId="20577"/>
        <pc:sldMkLst>
          <pc:docMk/>
          <pc:sldMk cId="1058864962" sldId="491"/>
        </pc:sldMkLst>
        <pc:spChg chg="mod">
          <ac:chgData name="sudheshna shahabadi" userId="5350c70fd4c9defc" providerId="LiveId" clId="{4F41D2B7-828D-4530-A849-FBFECAA44116}" dt="2025-02-20T17:31:52.999" v="259" actId="20577"/>
          <ac:spMkLst>
            <pc:docMk/>
            <pc:sldMk cId="1058864962" sldId="491"/>
            <ac:spMk id="2" creationId="{8343E6EE-ED2A-3748-023B-B6153A03085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Review 0</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D471E45F-B026-44AA-9616-57E786AE80AF}">
      <dgm:prSet phldrT="[Text]" custT="1"/>
      <dgm:spPr/>
      <dgm:t>
        <a:bodyPr/>
        <a:lstStyle/>
        <a:p>
          <a:pPr algn="just">
            <a:lnSpc>
              <a:spcPct val="100000"/>
            </a:lnSpc>
          </a:pPr>
          <a:r>
            <a:rPr lang="en-US" sz="1600" dirty="0">
              <a:latin typeface="Times New Roman" panose="02020603050405020304" pitchFamily="18" charset="0"/>
              <a:cs typeface="Times New Roman" panose="02020603050405020304" pitchFamily="18" charset="0"/>
            </a:rPr>
            <a:t>Our first task was to create the homepage of </a:t>
          </a:r>
          <a:r>
            <a:rPr lang="en-US" sz="1600" dirty="0" err="1">
              <a:latin typeface="Times New Roman" panose="02020603050405020304" pitchFamily="18" charset="0"/>
              <a:cs typeface="Times New Roman" panose="02020603050405020304" pitchFamily="18" charset="0"/>
            </a:rPr>
            <a:t>uptoskills</a:t>
          </a:r>
          <a:r>
            <a:rPr lang="en-US" sz="1600" dirty="0">
              <a:latin typeface="Times New Roman" panose="02020603050405020304" pitchFamily="18" charset="0"/>
              <a:cs typeface="Times New Roman" panose="02020603050405020304" pitchFamily="18" charset="0"/>
            </a:rPr>
            <a:t> website using HTML and CSS. </a:t>
          </a:r>
        </a:p>
      </dgm:t>
    </dgm:pt>
    <dgm:pt modelId="{326A986D-69A4-4AC0-AD9B-462FFC9C3F18}" type="parTrans" cxnId="{AEE28BEF-3F73-41A5-9307-D42A450FCA17}">
      <dgm:prSet/>
      <dgm:spPr/>
      <dgm:t>
        <a:bodyPr/>
        <a:lstStyle/>
        <a:p>
          <a:endParaRPr lang="en-US"/>
        </a:p>
      </dgm:t>
    </dgm:pt>
    <dgm:pt modelId="{304E70AD-39C7-4C28-BF7B-6EE91BAE97B7}" type="sibTrans" cxnId="{AEE28BEF-3F73-41A5-9307-D42A450FCA17}">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Review 1</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9FED87C4-3F3B-4A18-9185-9F80CFEDEA2E}">
      <dgm:prSet phldrT="[Text]" custT="1"/>
      <dgm:spPr/>
      <dgm:t>
        <a:bodyPr/>
        <a:lstStyle/>
        <a:p>
          <a:pPr algn="l">
            <a:lnSpc>
              <a:spcPct val="100000"/>
            </a:lnSpc>
          </a:pPr>
          <a:r>
            <a:rPr lang="en-US" sz="1600" dirty="0">
              <a:latin typeface="Times New Roman" panose="02020603050405020304" pitchFamily="18" charset="0"/>
              <a:cs typeface="Times New Roman" panose="02020603050405020304" pitchFamily="18" charset="0"/>
            </a:rPr>
            <a:t>We will work on the front-end part of the Web Development in collaboration with the team members.</a:t>
          </a: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Review 2</a:t>
          </a: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dgm:spPr/>
      <dgm:t>
        <a:bodyPr/>
        <a:lstStyle/>
        <a:p>
          <a:pPr algn="l">
            <a:lnSpc>
              <a:spcPct val="100000"/>
            </a:lnSpc>
          </a:pPr>
          <a:r>
            <a:rPr lang="en-US" dirty="0">
              <a:latin typeface="Times New Roman" panose="02020603050405020304" pitchFamily="18" charset="0"/>
              <a:cs typeface="Times New Roman" panose="02020603050405020304" pitchFamily="18" charset="0"/>
            </a:rPr>
            <a:t>We will work on the back- end part of the Web Development</a:t>
          </a: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5E92505A-51E0-4F78-B3C5-704ACF8710DE}">
      <dgm:prSet phldrT="[Text]"/>
      <dgm:spPr/>
      <dgm:t>
        <a:bodyPr/>
        <a:lstStyle/>
        <a:p>
          <a:r>
            <a:rPr lang="en-US" dirty="0">
              <a:latin typeface="Times New Roman" panose="02020603050405020304" pitchFamily="18" charset="0"/>
              <a:cs typeface="Times New Roman" panose="02020603050405020304" pitchFamily="18" charset="0"/>
            </a:rPr>
            <a:t>Review 3</a:t>
          </a:r>
        </a:p>
      </dgm:t>
    </dgm:pt>
    <dgm:pt modelId="{765B1266-7CE2-4F9C-AE38-D97DFBC1B151}" type="parTrans" cxnId="{DA8CD5E8-B2EE-41E4-8EC6-CFB41D688F68}">
      <dgm:prSet/>
      <dgm:spPr/>
      <dgm:t>
        <a:bodyPr/>
        <a:lstStyle/>
        <a:p>
          <a:endParaRPr lang="en-US"/>
        </a:p>
      </dgm:t>
    </dgm:pt>
    <dgm:pt modelId="{5E9E6A6F-635A-4791-A107-01E95B62EA08}" type="sibTrans" cxnId="{DA8CD5E8-B2EE-41E4-8EC6-CFB41D688F68}">
      <dgm:prSet/>
      <dgm:spPr/>
      <dgm:t>
        <a:bodyPr/>
        <a:lstStyle/>
        <a:p>
          <a:endParaRPr lang="en-US"/>
        </a:p>
      </dgm:t>
    </dgm:pt>
    <dgm:pt modelId="{AD478413-DA04-4AF9-8349-38D72B8BC9CD}">
      <dgm:prSet/>
      <dgm:spPr/>
      <dgm:t>
        <a:bodyPr/>
        <a:lstStyle/>
        <a:p>
          <a:pPr algn="l">
            <a:lnSpc>
              <a:spcPct val="100000"/>
            </a:lnSpc>
          </a:pPr>
          <a:r>
            <a:rPr lang="en-US" dirty="0">
              <a:latin typeface="Times New Roman" panose="02020603050405020304" pitchFamily="18" charset="0"/>
              <a:cs typeface="Times New Roman" panose="02020603050405020304" pitchFamily="18" charset="0"/>
            </a:rPr>
            <a:t>in collaboration with the team members. </a:t>
          </a:r>
        </a:p>
      </dgm:t>
    </dgm:pt>
    <dgm:pt modelId="{692BFA4F-6151-4C64-8CCD-C892184E36AC}" type="parTrans" cxnId="{085AAAC8-618B-464D-BA6D-FCB7A494D497}">
      <dgm:prSet/>
      <dgm:spPr/>
      <dgm:t>
        <a:bodyPr/>
        <a:lstStyle/>
        <a:p>
          <a:endParaRPr lang="en-IN"/>
        </a:p>
      </dgm:t>
    </dgm:pt>
    <dgm:pt modelId="{7B3587FE-3FF4-442B-8F97-A513535B3A51}" type="sibTrans" cxnId="{085AAAC8-618B-464D-BA6D-FCB7A494D497}">
      <dgm:prSet/>
      <dgm:spPr/>
      <dgm:t>
        <a:bodyPr/>
        <a:lstStyle/>
        <a:p>
          <a:endParaRPr lang="en-IN"/>
        </a:p>
      </dgm:t>
    </dgm:pt>
    <dgm:pt modelId="{5CCE7880-CB36-4F3E-B571-55B5A82A5FCE}">
      <dgm:prSet custT="1"/>
      <dgm:spPr/>
      <dgm:t>
        <a:bodyPr/>
        <a:lstStyle/>
        <a:p>
          <a:pPr algn="l">
            <a:lnSpc>
              <a:spcPct val="100000"/>
            </a:lnSpc>
          </a:pPr>
          <a:r>
            <a:rPr lang="en-US" sz="1600" dirty="0">
              <a:latin typeface="Times New Roman" panose="02020603050405020304" pitchFamily="18" charset="0"/>
              <a:cs typeface="Times New Roman" panose="02020603050405020304" pitchFamily="18" charset="0"/>
            </a:rPr>
            <a:t>We will collaboratively work on the assigned tasks using the frameworks.  </a:t>
          </a:r>
          <a:endParaRPr lang="en-IN" sz="1600" dirty="0">
            <a:latin typeface="Times New Roman" panose="02020603050405020304" pitchFamily="18" charset="0"/>
            <a:cs typeface="Times New Roman" panose="02020603050405020304" pitchFamily="18" charset="0"/>
          </a:endParaRPr>
        </a:p>
      </dgm:t>
    </dgm:pt>
    <dgm:pt modelId="{52C22498-D716-4768-91DB-B620DD3DD0FB}" type="parTrans" cxnId="{2666207D-DBE7-4251-A1A7-14363FD1951B}">
      <dgm:prSet/>
      <dgm:spPr/>
      <dgm:t>
        <a:bodyPr/>
        <a:lstStyle/>
        <a:p>
          <a:endParaRPr lang="en-IN"/>
        </a:p>
      </dgm:t>
    </dgm:pt>
    <dgm:pt modelId="{DCCB73E7-47E0-4ED0-B3A3-7DC86F57C54B}" type="sibTrans" cxnId="{2666207D-DBE7-4251-A1A7-14363FD1951B}">
      <dgm:prSet/>
      <dgm:spPr/>
      <dgm:t>
        <a:bodyPr/>
        <a:lstStyle/>
        <a:p>
          <a:endParaRPr lang="en-IN"/>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 modelId="{EA3B7F60-AEEC-41A8-8A2C-D3679EFCD073}"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dgm:spPr/>
    </dgm:pt>
    <dgm:pt modelId="{98225A61-A0EC-450A-BED8-EF2E47E8FD18}" type="pres">
      <dgm:prSet presAssocID="{5E92505A-51E0-4F78-B3C5-704ACF8710DE}" presName="Child4" presStyleLbl="revTx" presStyleIdx="0" presStyleCnt="0">
        <dgm:presLayoutVars>
          <dgm:chMax val="0"/>
          <dgm:chPref val="0"/>
          <dgm:bulletEnabled val="1"/>
        </dgm:presLayoutVars>
      </dgm:prSet>
      <dgm:spPr/>
    </dgm:pt>
    <dgm:pt modelId="{2AAD338D-3122-4454-9A67-16BE024D44E3}" type="pres">
      <dgm:prSet presAssocID="{5E92505A-51E0-4F78-B3C5-704ACF8710DE}" presName="Parent4" presStyleLbl="node1" presStyleIdx="0" presStyleCnt="4">
        <dgm:presLayoutVars>
          <dgm:chMax val="2"/>
          <dgm:chPref val="1"/>
          <dgm:bulletEnabled val="1"/>
        </dgm:presLayoutVars>
      </dgm:prSet>
      <dgm:spPr/>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1" presStyleCnt="4"/>
      <dgm:spPr/>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pt>
    <dgm:pt modelId="{4C66D42D-7E6D-4563-AFDC-369C30B73F70}" type="pres">
      <dgm:prSet presAssocID="{A59EC69B-8F3F-425B-819F-E8C557946AEE}" presName="Parent3" presStyleLbl="node1" presStyleIdx="1" presStyleCnt="4">
        <dgm:presLayoutVars>
          <dgm:chMax val="2"/>
          <dgm:chPref val="1"/>
          <dgm:bulletEnabled val="1"/>
        </dgm:presLayoutVars>
      </dgm:prSet>
      <dgm:spPr/>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2" presStyleCnt="4"/>
      <dgm:spPr/>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pt>
    <dgm:pt modelId="{00BB3360-A9BB-4051-A4B1-1216F82F642C}" type="pres">
      <dgm:prSet presAssocID="{7B3055AA-BF7C-46D0-9A9E-60087B9F57B4}" presName="Parent2" presStyleLbl="node1" presStyleIdx="2" presStyleCnt="4">
        <dgm:presLayoutVars>
          <dgm:chMax val="2"/>
          <dgm:chPref val="1"/>
          <dgm:bulletEnabled val="1"/>
        </dgm:presLayoutVars>
      </dgm:prSet>
      <dgm:spPr/>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3" presStyleCnt="4"/>
      <dgm:spPr/>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pt>
  </dgm:ptLst>
  <dgm:cxnLst>
    <dgm:cxn modelId="{2C934C00-3DCA-4C23-8911-F378A90D516E}" type="presOf" srcId="{5E92505A-51E0-4F78-B3C5-704ACF8710DE}" destId="{2AAD338D-3122-4454-9A67-16BE024D44E3}" srcOrd="0" destOrd="0" presId="urn:microsoft.com/office/officeart/2011/layout/InterconnectedBlockProcess"/>
    <dgm:cxn modelId="{45270D25-428B-4D13-96B6-70A52338AE53}" type="presOf" srcId="{988D96B0-D16E-4763-B393-84178CF4FF50}" destId="{65257024-FAC0-4522-B139-1CC85B547BE8}" srcOrd="0" destOrd="0"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5088B72B-A58C-4D5F-B56F-2A1C0C405D92}" type="presOf" srcId="{7B3055AA-BF7C-46D0-9A9E-60087B9F57B4}" destId="{00BB3360-A9BB-4051-A4B1-1216F82F642C}" srcOrd="0" destOrd="0" presId="urn:microsoft.com/office/officeart/2011/layout/InterconnectedBlockProcess"/>
    <dgm:cxn modelId="{9B4C153C-8FAE-4F31-81F2-FE1916F3A4CA}" type="presOf" srcId="{5CCE7880-CB36-4F3E-B571-55B5A82A5FCE}" destId="{FC0F1314-3294-4A8C-8DCE-EB53E236164C}" srcOrd="0" destOrd="0"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F4FADE66-81DF-450A-A1B4-454ADB445542}" type="presOf" srcId="{AD478413-DA04-4AF9-8349-38D72B8BC9CD}" destId="{2532504F-5FE1-4C97-B485-F05E8885EACC}" srcOrd="0" destOrd="1" presId="urn:microsoft.com/office/officeart/2011/layout/InterconnectedBlockProcess"/>
    <dgm:cxn modelId="{5F3D024B-4D80-4FC1-A265-AF1AF3D5667A}" type="presOf" srcId="{5CCE7880-CB36-4F3E-B571-55B5A82A5FCE}" destId="{98225A61-A0EC-450A-BED8-EF2E47E8FD18}" srcOrd="1" destOrd="0" presId="urn:microsoft.com/office/officeart/2011/layout/InterconnectedBlockProcess"/>
    <dgm:cxn modelId="{AA17007A-110D-43AE-B6F2-DF2DF885F2E2}" srcId="{A59EC69B-8F3F-425B-819F-E8C557946AEE}" destId="{73DB572E-062D-41AD-8033-D361B8E583DB}" srcOrd="0" destOrd="0" parTransId="{75D01B62-D132-48B8-9D06-D0A551A21107}" sibTransId="{98BDB650-3386-4D3D-8E80-609010499291}"/>
    <dgm:cxn modelId="{2666207D-DBE7-4251-A1A7-14363FD1951B}" srcId="{5E92505A-51E0-4F78-B3C5-704ACF8710DE}" destId="{5CCE7880-CB36-4F3E-B571-55B5A82A5FCE}" srcOrd="0" destOrd="0" parTransId="{52C22498-D716-4768-91DB-B620DD3DD0FB}" sibTransId="{DCCB73E7-47E0-4ED0-B3A3-7DC86F57C54B}"/>
    <dgm:cxn modelId="{ED6BF78A-381A-40F3-A9EB-F252D63F0707}" type="presOf" srcId="{73DB572E-062D-41AD-8033-D361B8E583DB}" destId="{2532504F-5FE1-4C97-B485-F05E8885EACC}" srcOrd="0" destOrd="0" presId="urn:microsoft.com/office/officeart/2011/layout/InterconnectedBlockProcess"/>
    <dgm:cxn modelId="{02D0CD8C-C59F-405A-AAC8-89AA97D36D41}" type="presOf" srcId="{9FED87C4-3F3B-4A18-9185-9F80CFEDEA2E}" destId="{6BCCFBA6-7A43-4631-AD7F-AFB10E1E6CD7}" srcOrd="1"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F68F949A-245C-4136-B9D7-9229F30FDEC9}" type="presOf" srcId="{A59EC69B-8F3F-425B-819F-E8C557946AEE}" destId="{4C66D42D-7E6D-4563-AFDC-369C30B73F70}" srcOrd="0" destOrd="0" presId="urn:microsoft.com/office/officeart/2011/layout/InterconnectedBlockProcess"/>
    <dgm:cxn modelId="{738E66A8-5E86-463E-A114-540F53E717A1}" type="presOf" srcId="{AD478413-DA04-4AF9-8349-38D72B8BC9CD}" destId="{0D08ED52-6744-4369-B780-916B09984775}" srcOrd="1" destOrd="1" presId="urn:microsoft.com/office/officeart/2011/layout/InterconnectedBlockProcess"/>
    <dgm:cxn modelId="{6C7D4BBB-EED6-4011-9FBC-87F683D5B245}" srcId="{5751524B-FB67-4894-A0C5-35151E149D68}" destId="{7B3055AA-BF7C-46D0-9A9E-60087B9F57B4}" srcOrd="1" destOrd="0" parTransId="{F772EF41-D2BB-4368-8327-B4E332165F48}" sibTransId="{B81593E2-4CAC-4783-8D2D-E9DDD236A942}"/>
    <dgm:cxn modelId="{085AAAC8-618B-464D-BA6D-FCB7A494D497}" srcId="{A59EC69B-8F3F-425B-819F-E8C557946AEE}" destId="{AD478413-DA04-4AF9-8349-38D72B8BC9CD}" srcOrd="1" destOrd="0" parTransId="{692BFA4F-6151-4C64-8CCD-C892184E36AC}" sibTransId="{7B3587FE-3FF4-442B-8F97-A513535B3A51}"/>
    <dgm:cxn modelId="{A89E8CCE-DC9D-4BC1-984D-FEF289B82C65}" type="presOf" srcId="{5751524B-FB67-4894-A0C5-35151E149D68}" destId="{A6BCDA7B-D633-438F-B44D-CB4D60E5C492}" srcOrd="0" destOrd="0"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DA8CD5E8-B2EE-41E4-8EC6-CFB41D688F68}" srcId="{5751524B-FB67-4894-A0C5-35151E149D68}" destId="{5E92505A-51E0-4F78-B3C5-704ACF8710DE}" srcOrd="3" destOrd="0" parTransId="{765B1266-7CE2-4F9C-AE38-D97DFBC1B151}" sibTransId="{5E9E6A6F-635A-4791-A107-01E95B62EA08}"/>
    <dgm:cxn modelId="{1CF0C9EC-03B3-43C7-AC62-87DAFD9D1635}" type="presOf" srcId="{9FED87C4-3F3B-4A18-9185-9F80CFEDEA2E}" destId="{06F8D57B-EDF4-4CF4-8700-DC2CA3E3028E}" srcOrd="0" destOrd="0"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8CB593F6-6C5D-4606-B959-3E27F9872EC1}" srcId="{5751524B-FB67-4894-A0C5-35151E149D68}" destId="{988D96B0-D16E-4763-B393-84178CF4FF50}" srcOrd="0" destOrd="0" parTransId="{080A6B9D-C27D-4227-AC65-3C97878D78C4}" sibTransId="{19B27CEC-4BAD-44A7-A9A7-B7A8B23ADCFD}"/>
    <dgm:cxn modelId="{7968BEFA-737C-4540-8116-892FA4A56765}" type="presOf" srcId="{73DB572E-062D-41AD-8033-D361B8E583DB}" destId="{0D08ED52-6744-4369-B780-916B09984775}" srcOrd="1" destOrd="0" presId="urn:microsoft.com/office/officeart/2011/layout/InterconnectedBlockProcess"/>
    <dgm:cxn modelId="{6CA9A5D7-C24A-4CF2-BE1F-6E21DB839128}" type="presParOf" srcId="{A6BCDA7B-D633-438F-B44D-CB4D60E5C492}" destId="{EA3B7F60-AEEC-41A8-8A2C-D3679EFCD073}" srcOrd="0" destOrd="0" presId="urn:microsoft.com/office/officeart/2011/layout/InterconnectedBlockProcess"/>
    <dgm:cxn modelId="{BBB5CABF-20C5-47F6-80F7-7C69D2F2EB05}" type="presParOf" srcId="{EA3B7F60-AEEC-41A8-8A2C-D3679EFCD073}" destId="{FC0F1314-3294-4A8C-8DCE-EB53E236164C}" srcOrd="0" destOrd="0" presId="urn:microsoft.com/office/officeart/2011/layout/InterconnectedBlockProcess"/>
    <dgm:cxn modelId="{75E25B52-D460-4F8E-9628-E5733C416215}" type="presParOf" srcId="{A6BCDA7B-D633-438F-B44D-CB4D60E5C492}" destId="{98225A61-A0EC-450A-BED8-EF2E47E8FD18}" srcOrd="1" destOrd="0" presId="urn:microsoft.com/office/officeart/2011/layout/InterconnectedBlockProcess"/>
    <dgm:cxn modelId="{181DD3DA-835B-424D-BA41-90E54820644A}" type="presParOf" srcId="{A6BCDA7B-D633-438F-B44D-CB4D60E5C492}" destId="{2AAD338D-3122-4454-9A67-16BE024D44E3}" srcOrd="2" destOrd="0" presId="urn:microsoft.com/office/officeart/2011/layout/InterconnectedBlockProcess"/>
    <dgm:cxn modelId="{8763BB5B-6F4C-4D47-85B1-62610FE5B298}" type="presParOf" srcId="{A6BCDA7B-D633-438F-B44D-CB4D60E5C492}" destId="{96AFCF47-32CA-4C44-9E3C-782007B7112E}" srcOrd="3"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4" destOrd="0" presId="urn:microsoft.com/office/officeart/2011/layout/InterconnectedBlockProcess"/>
    <dgm:cxn modelId="{F96AEFC3-668C-485E-AC28-DE7FA02228A9}" type="presParOf" srcId="{A6BCDA7B-D633-438F-B44D-CB4D60E5C492}" destId="{4C66D42D-7E6D-4563-AFDC-369C30B73F70}" srcOrd="5" destOrd="0" presId="urn:microsoft.com/office/officeart/2011/layout/InterconnectedBlockProcess"/>
    <dgm:cxn modelId="{7911F644-0138-4A4E-B810-F025BD63CD8F}" type="presParOf" srcId="{A6BCDA7B-D633-438F-B44D-CB4D60E5C492}" destId="{C1269CE6-C767-48CC-AAFD-A238D1FFDABA}" srcOrd="6"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7" destOrd="0" presId="urn:microsoft.com/office/officeart/2011/layout/InterconnectedBlockProcess"/>
    <dgm:cxn modelId="{214D504B-4CBF-4B7C-A0E7-B63D10D9DDB1}" type="presParOf" srcId="{A6BCDA7B-D633-438F-B44D-CB4D60E5C492}" destId="{00BB3360-A9BB-4051-A4B1-1216F82F642C}" srcOrd="8" destOrd="0" presId="urn:microsoft.com/office/officeart/2011/layout/InterconnectedBlockProcess"/>
    <dgm:cxn modelId="{07B34F88-773E-4FE4-8638-A7CCDA760808}" type="presParOf" srcId="{A6BCDA7B-D633-438F-B44D-CB4D60E5C492}" destId="{7305DF14-0FF5-45E4-8B19-015814092DBD}" srcOrd="9"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0" destOrd="0" presId="urn:microsoft.com/office/officeart/2011/layout/InterconnectedBlockProcess"/>
    <dgm:cxn modelId="{C9F769F8-3C09-4DEC-B20E-9972D58EEAFC}"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F1314-3294-4A8C-8DCE-EB53E236164C}">
      <dsp:nvSpPr>
        <dsp:cNvPr id="0" name=""/>
        <dsp:cNvSpPr/>
      </dsp:nvSpPr>
      <dsp:spPr>
        <a:xfrm>
          <a:off x="6639818" y="767810"/>
          <a:ext cx="1382018" cy="3290384"/>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We will collaboratively work on the assigned tasks using the frameworks.  </a:t>
          </a:r>
          <a:endParaRPr lang="en-IN" sz="1600" kern="1200" dirty="0">
            <a:latin typeface="Times New Roman" panose="02020603050405020304" pitchFamily="18" charset="0"/>
            <a:cs typeface="Times New Roman" panose="02020603050405020304" pitchFamily="18" charset="0"/>
          </a:endParaRPr>
        </a:p>
      </dsp:txBody>
      <dsp:txXfrm>
        <a:off x="6815058" y="767810"/>
        <a:ext cx="1206778" cy="3290384"/>
      </dsp:txXfrm>
    </dsp:sp>
    <dsp:sp modelId="{2AAD338D-3122-4454-9A67-16BE024D44E3}">
      <dsp:nvSpPr>
        <dsp:cNvPr id="0" name=""/>
        <dsp:cNvSpPr/>
      </dsp:nvSpPr>
      <dsp:spPr>
        <a:xfrm>
          <a:off x="6639818" y="0"/>
          <a:ext cx="1382018" cy="7678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3</a:t>
          </a:r>
        </a:p>
      </dsp:txBody>
      <dsp:txXfrm>
        <a:off x="6639818" y="0"/>
        <a:ext cx="1382018" cy="767810"/>
      </dsp:txXfrm>
    </dsp:sp>
    <dsp:sp modelId="{2532504F-5FE1-4C97-B485-F05E8885EACC}">
      <dsp:nvSpPr>
        <dsp:cNvPr id="0" name=""/>
        <dsp:cNvSpPr/>
      </dsp:nvSpPr>
      <dsp:spPr>
        <a:xfrm>
          <a:off x="5257800" y="767810"/>
          <a:ext cx="1382018" cy="3071241"/>
        </a:xfrm>
        <a:prstGeom prst="wedgeRectCallout">
          <a:avLst>
            <a:gd name="adj1" fmla="val 62500"/>
            <a:gd name="adj2" fmla="val 20830"/>
          </a:avLst>
        </a:prstGeom>
        <a:solidFill>
          <a:schemeClr val="accent1">
            <a:tint val="50000"/>
            <a:hueOff val="-4019912"/>
            <a:satOff val="8042"/>
            <a:lumOff val="34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We will work on the back- end part of the Web Development</a:t>
          </a:r>
        </a:p>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in collaboration with the team members. </a:t>
          </a:r>
        </a:p>
      </dsp:txBody>
      <dsp:txXfrm>
        <a:off x="5433039" y="767810"/>
        <a:ext cx="1206778" cy="3071241"/>
      </dsp:txXfrm>
    </dsp:sp>
    <dsp:sp modelId="{4C66D42D-7E6D-4563-AFDC-369C30B73F70}">
      <dsp:nvSpPr>
        <dsp:cNvPr id="0" name=""/>
        <dsp:cNvSpPr/>
      </dsp:nvSpPr>
      <dsp:spPr>
        <a:xfrm>
          <a:off x="5257800" y="111600"/>
          <a:ext cx="1382018" cy="65823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2</a:t>
          </a:r>
        </a:p>
      </dsp:txBody>
      <dsp:txXfrm>
        <a:off x="5257800" y="111600"/>
        <a:ext cx="1382018" cy="658239"/>
      </dsp:txXfrm>
    </dsp:sp>
    <dsp:sp modelId="{06F8D57B-EDF4-4CF4-8700-DC2CA3E3028E}">
      <dsp:nvSpPr>
        <dsp:cNvPr id="0" name=""/>
        <dsp:cNvSpPr/>
      </dsp:nvSpPr>
      <dsp:spPr>
        <a:xfrm>
          <a:off x="3875781" y="767810"/>
          <a:ext cx="1382018" cy="2851693"/>
        </a:xfrm>
        <a:prstGeom prst="wedgeRectCallout">
          <a:avLst>
            <a:gd name="adj1" fmla="val 62500"/>
            <a:gd name="adj2" fmla="val 20830"/>
          </a:avLst>
        </a:prstGeom>
        <a:solidFill>
          <a:schemeClr val="accent1">
            <a:tint val="50000"/>
            <a:hueOff val="-8039823"/>
            <a:satOff val="16083"/>
            <a:lumOff val="6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We will work on the front-end part of the Web Development in collaboration with the team members.</a:t>
          </a:r>
        </a:p>
      </dsp:txBody>
      <dsp:txXfrm>
        <a:off x="4051021" y="767810"/>
        <a:ext cx="1206778" cy="2851693"/>
      </dsp:txXfrm>
    </dsp:sp>
    <dsp:sp modelId="{00BB3360-A9BB-4051-A4B1-1216F82F642C}">
      <dsp:nvSpPr>
        <dsp:cNvPr id="0" name=""/>
        <dsp:cNvSpPr/>
      </dsp:nvSpPr>
      <dsp:spPr>
        <a:xfrm>
          <a:off x="3875781" y="219548"/>
          <a:ext cx="1382018" cy="54826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1</a:t>
          </a:r>
        </a:p>
      </dsp:txBody>
      <dsp:txXfrm>
        <a:off x="3875781" y="219548"/>
        <a:ext cx="1382018" cy="548262"/>
      </dsp:txXfrm>
    </dsp:sp>
    <dsp:sp modelId="{A134CDD1-D85F-44EF-8BEE-9F99A855C1E6}">
      <dsp:nvSpPr>
        <dsp:cNvPr id="0" name=""/>
        <dsp:cNvSpPr/>
      </dsp:nvSpPr>
      <dsp:spPr>
        <a:xfrm>
          <a:off x="2493763" y="767810"/>
          <a:ext cx="1382018" cy="2632145"/>
        </a:xfrm>
        <a:prstGeom prst="wedgeRectCallout">
          <a:avLst>
            <a:gd name="adj1" fmla="val 62500"/>
            <a:gd name="adj2" fmla="val 20830"/>
          </a:avLst>
        </a:prstGeom>
        <a:solidFill>
          <a:schemeClr val="accent1">
            <a:tint val="50000"/>
            <a:hueOff val="-12059734"/>
            <a:satOff val="24125"/>
            <a:lumOff val="102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just"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Our first task was to create the homepage of </a:t>
          </a:r>
          <a:r>
            <a:rPr lang="en-US" sz="1600" kern="1200" dirty="0" err="1">
              <a:latin typeface="Times New Roman" panose="02020603050405020304" pitchFamily="18" charset="0"/>
              <a:cs typeface="Times New Roman" panose="02020603050405020304" pitchFamily="18" charset="0"/>
            </a:rPr>
            <a:t>uptoskills</a:t>
          </a:r>
          <a:r>
            <a:rPr lang="en-US" sz="1600" kern="1200" dirty="0">
              <a:latin typeface="Times New Roman" panose="02020603050405020304" pitchFamily="18" charset="0"/>
              <a:cs typeface="Times New Roman" panose="02020603050405020304" pitchFamily="18" charset="0"/>
            </a:rPr>
            <a:t> website using HTML and CSS. </a:t>
          </a:r>
        </a:p>
      </dsp:txBody>
      <dsp:txXfrm>
        <a:off x="2669003" y="767810"/>
        <a:ext cx="1206778" cy="2632145"/>
      </dsp:txXfrm>
    </dsp:sp>
    <dsp:sp modelId="{65257024-FAC0-4522-B139-1CC85B547BE8}">
      <dsp:nvSpPr>
        <dsp:cNvPr id="0" name=""/>
        <dsp:cNvSpPr/>
      </dsp:nvSpPr>
      <dsp:spPr>
        <a:xfrm>
          <a:off x="2493763" y="329119"/>
          <a:ext cx="1382018" cy="4386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0</a:t>
          </a:r>
        </a:p>
      </dsp:txBody>
      <dsp:txXfrm>
        <a:off x="2493763" y="329119"/>
        <a:ext cx="1382018" cy="438690"/>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3/18/2025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3/18/2025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3/18/2025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3/18/2025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3/18/2025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3/18/2025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3/18/2025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3/18/2025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3/18/2025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3/18/2025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3/18/2025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3/18/2025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3/18/2025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475127" y="1796592"/>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US" sz="24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p>
          <a:p>
            <a:pPr marL="0" marR="0" lvl="0" indent="0" algn="ctr" rtl="0">
              <a:spcBef>
                <a:spcPts val="0"/>
              </a:spcBef>
              <a:spcAft>
                <a:spcPts val="0"/>
              </a:spcAft>
              <a:buClr>
                <a:srgbClr val="17365D"/>
              </a:buClr>
              <a:buSzPts val="2000"/>
              <a:buFont typeface="Arial"/>
              <a:buNone/>
            </a:pPr>
            <a:r>
              <a:rPr lang="en-US" dirty="0">
                <a:solidFill>
                  <a:srgbClr val="FF0000"/>
                </a:solidFill>
                <a:latin typeface="Cambria" panose="02040503050406030204" pitchFamily="18" charset="0"/>
                <a:ea typeface="Cambria" panose="02040503050406030204" pitchFamily="18" charset="0"/>
              </a:rPr>
              <a:t>Mr. Md </a:t>
            </a:r>
            <a:r>
              <a:rPr lang="en-US" dirty="0" err="1">
                <a:solidFill>
                  <a:srgbClr val="FF0000"/>
                </a:solidFill>
                <a:latin typeface="Cambria" panose="02040503050406030204" pitchFamily="18" charset="0"/>
                <a:ea typeface="Cambria" panose="02040503050406030204" pitchFamily="18" charset="0"/>
              </a:rPr>
              <a:t>Ziaur</a:t>
            </a:r>
            <a:r>
              <a:rPr lang="en-US" dirty="0">
                <a:solidFill>
                  <a:srgbClr val="FF0000"/>
                </a:solidFill>
                <a:latin typeface="Cambria" panose="02040503050406030204" pitchFamily="18" charset="0"/>
                <a:ea typeface="Cambria" panose="02040503050406030204" pitchFamily="18" charset="0"/>
              </a:rPr>
              <a:t> Rahman</a:t>
            </a:r>
          </a:p>
          <a:p>
            <a:pPr marL="0" marR="0" lvl="0" indent="0" algn="ctr" rtl="0">
              <a:spcBef>
                <a:spcPts val="0"/>
              </a:spcBef>
              <a:spcAft>
                <a:spcPts val="0"/>
              </a:spcAft>
              <a:buClr>
                <a:srgbClr val="17365D"/>
              </a:buClr>
              <a:buSzPts val="2000"/>
              <a:buFont typeface="Arial"/>
              <a:buNone/>
            </a:pPr>
            <a:r>
              <a:rPr lang="en-US" sz="1800" b="1" i="0" u="none" strike="noStrike" cap="none" dirty="0">
                <a:solidFill>
                  <a:srgbClr val="FF0000"/>
                </a:solidFill>
                <a:latin typeface="Cambria" panose="02040503050406030204" pitchFamily="18" charset="0"/>
                <a:ea typeface="Cambria" panose="02040503050406030204" pitchFamily="18" charset="0"/>
                <a:cs typeface="Verdana"/>
                <a:sym typeface="Verdana"/>
              </a:rPr>
              <a:t>Assistant Professor</a:t>
            </a:r>
            <a:endParaRPr lang="en-US" dirty="0">
              <a:solidFill>
                <a:srgbClr val="FF0000"/>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School of Computer Science and Engineering</a:t>
            </a:r>
            <a:endParaRPr lang="en-US"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Presidency University</a:t>
            </a:r>
            <a:endParaRPr lang="en-US"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lang="en-US" sz="24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endParaRPr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498055" y="3939359"/>
            <a:ext cx="12249915" cy="1437853"/>
          </a:xfrm>
          <a:prstGeom prst="rect">
            <a:avLst/>
          </a:prstGeom>
          <a:noFill/>
          <a:ln>
            <a:noFill/>
          </a:ln>
        </p:spPr>
        <p:txBody>
          <a:bodyPr spcFirstLastPara="1" wrap="square" lIns="91425" tIns="45700" rIns="91425" bIns="45700" anchor="t" anchorCtr="0">
            <a:noAutofit/>
          </a:bodyPr>
          <a:lstStyle/>
          <a:p>
            <a:pPr>
              <a:spcBef>
                <a:spcPts val="0"/>
              </a:spcBef>
              <a:spcAft>
                <a:spcPts val="0"/>
              </a:spcAft>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Computer Science And Engineering</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spcBef>
                <a:spcPts val="0"/>
              </a:spcBef>
              <a:spcAft>
                <a:spcPts val="0"/>
              </a:spcAft>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 Asif Mohammed H.B</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spcBef>
                <a:spcPts val="0"/>
              </a:spcBef>
              <a:spcAft>
                <a:spcPts val="0"/>
              </a:spcAft>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Coordinators: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Mr.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Amarnath J.L &amp; Dr. Jayanthi. k.</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 Coordinator: </a:t>
            </a:r>
            <a:r>
              <a:rPr lang="en-US" sz="2000" b="1" dirty="0">
                <a:latin typeface="Cambria" panose="02040503050406030204" pitchFamily="18" charset="0"/>
                <a:ea typeface="Cambria" panose="02040503050406030204" pitchFamily="18" charset="0"/>
                <a:cs typeface="Verdana"/>
                <a:sym typeface="Verdana"/>
              </a:rPr>
              <a:t>Mr. Md Ziaur Rahman </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236532"/>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Review-1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Web Development</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31184447"/>
              </p:ext>
            </p:extLst>
          </p:nvPr>
        </p:nvGraphicFramePr>
        <p:xfrm>
          <a:off x="601909" y="1809329"/>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cs typeface="Times New Roman" panose="02020603050405020304" pitchFamily="18" charset="0"/>
                        </a:rPr>
                        <a:t>Sudheshna Shahabadi</a:t>
                      </a:r>
                    </a:p>
                  </a:txBody>
                  <a:tcPr/>
                </a:tc>
                <a:extLst>
                  <a:ext uri="{0D108BD9-81ED-4DB2-BD59-A6C34878D82A}">
                    <a16:rowId xmlns:a16="http://schemas.microsoft.com/office/drawing/2014/main" val="6735408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cs typeface="Times New Roman" panose="02020603050405020304" pitchFamily="18" charset="0"/>
                        </a:rPr>
                        <a:t>20211CSE0679</a:t>
                      </a:r>
                    </a:p>
                  </a:txBody>
                  <a:tcPr/>
                </a:tc>
                <a:extLst>
                  <a:ext uri="{0D108BD9-81ED-4DB2-BD59-A6C34878D82A}">
                    <a16:rowId xmlns:a16="http://schemas.microsoft.com/office/drawing/2014/main" val="18255094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cs typeface="Times New Roman" panose="02020603050405020304" pitchFamily="18" charset="0"/>
                        </a:rPr>
                        <a:t>8CSE07</a:t>
                      </a:r>
                    </a:p>
                  </a:txBody>
                  <a:tcPr/>
                </a:tc>
                <a:extLst>
                  <a:ext uri="{0D108BD9-81ED-4DB2-BD59-A6C34878D82A}">
                    <a16:rowId xmlns:a16="http://schemas.microsoft.com/office/drawing/2014/main" val="12782681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cs typeface="Times New Roman" panose="02020603050405020304" pitchFamily="18" charset="0"/>
                        </a:rPr>
                        <a:t>G-07</a:t>
                      </a: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961" y="1365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Proposed System </a:t>
            </a:r>
          </a:p>
        </p:txBody>
      </p:sp>
      <p:sp>
        <p:nvSpPr>
          <p:cNvPr id="3" name="Content Placeholder 2"/>
          <p:cNvSpPr>
            <a:spLocks noGrp="1"/>
          </p:cNvSpPr>
          <p:nvPr>
            <p:ph idx="1"/>
          </p:nvPr>
        </p:nvSpPr>
        <p:spPr>
          <a:xfrm>
            <a:off x="656911" y="1134125"/>
            <a:ext cx="10878178" cy="4058194"/>
          </a:xfrm>
        </p:spPr>
        <p:txBody>
          <a:bodyPr/>
          <a:lstStyle/>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Top Banner:</a:t>
            </a:r>
            <a:r>
              <a:rPr lang="en-US" sz="2400" dirty="0">
                <a:latin typeface="Times New Roman" panose="02020603050405020304" pitchFamily="18" charset="0"/>
                <a:cs typeface="Times New Roman" panose="02020603050405020304" pitchFamily="18" charset="0"/>
              </a:rPr>
              <a:t> Highlights mobile app availability and download options.</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Navigation Menu:</a:t>
            </a:r>
            <a:r>
              <a:rPr lang="en-US" sz="2400" dirty="0">
                <a:latin typeface="Times New Roman" panose="02020603050405020304" pitchFamily="18" charset="0"/>
                <a:cs typeface="Times New Roman" panose="02020603050405020304" pitchFamily="18" charset="0"/>
              </a:rPr>
              <a:t> Provides links to Features, Documentation, Blogs, and Contact.</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Hero Section:</a:t>
            </a:r>
            <a:r>
              <a:rPr lang="en-US" sz="2400" dirty="0">
                <a:latin typeface="Times New Roman" panose="02020603050405020304" pitchFamily="18" charset="0"/>
                <a:cs typeface="Times New Roman" panose="02020603050405020304" pitchFamily="18" charset="0"/>
              </a:rPr>
              <a:t> Introduces HRMS Features with a compelling heading and description.</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Features Grid:</a:t>
            </a:r>
            <a:r>
              <a:rPr lang="en-US" sz="2400" dirty="0">
                <a:latin typeface="Times New Roman" panose="02020603050405020304" pitchFamily="18" charset="0"/>
                <a:cs typeface="Times New Roman" panose="02020603050405020304" pitchFamily="18" charset="0"/>
              </a:rPr>
              <a:t> Showcases HRMS functionalities such as Employee and Asset Management.</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Footer Section:</a:t>
            </a:r>
            <a:r>
              <a:rPr lang="en-US" sz="2400" dirty="0">
                <a:latin typeface="Times New Roman" panose="02020603050405020304" pitchFamily="18" charset="0"/>
                <a:cs typeface="Times New Roman" panose="02020603050405020304" pitchFamily="18" charset="0"/>
              </a:rPr>
              <a:t> Contains legal information, company details, and social media links.</a:t>
            </a:r>
          </a:p>
          <a:p>
            <a:pPr algn="just">
              <a:lnSpc>
                <a:spcPct val="100000"/>
              </a:lnSpc>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Tree>
    <p:extLst>
      <p:ext uri="{BB962C8B-B14F-4D97-AF65-F5344CB8AC3E}">
        <p14:creationId xmlns:p14="http://schemas.microsoft.com/office/powerpoint/2010/main" val="4048130998"/>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589" y="217852"/>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677427" y="1204464"/>
            <a:ext cx="10515600" cy="4058194"/>
          </a:xfrm>
        </p:spPr>
        <p:txBody>
          <a:bodyPr/>
          <a:lstStyle/>
          <a:p>
            <a:pPr algn="just">
              <a:lnSpc>
                <a:spcPct val="100000"/>
              </a:lnSpc>
            </a:pPr>
            <a:r>
              <a:rPr lang="en-US" sz="2400" dirty="0">
                <a:latin typeface="Times New Roman" panose="02020603050405020304" pitchFamily="18" charset="0"/>
                <a:cs typeface="Times New Roman" panose="02020603050405020304" pitchFamily="18" charset="0"/>
              </a:rPr>
              <a:t>Current HRMS platforms often lack user-friendly navigation, effective call-to-action placements, and interactive elements, leading to reduced engagement and usability issues. The goal is to design a well-structured webpage that enhances HRMS adoption by improving clarity, accessibility, and interactivity.</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Tree>
    <p:extLst>
      <p:ext uri="{BB962C8B-B14F-4D97-AF65-F5344CB8AC3E}">
        <p14:creationId xmlns:p14="http://schemas.microsoft.com/office/powerpoint/2010/main" val="2424768180"/>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024" y="294787"/>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System Requirements</a:t>
            </a:r>
          </a:p>
        </p:txBody>
      </p:sp>
      <p:sp>
        <p:nvSpPr>
          <p:cNvPr id="3" name="Content Placeholder 2"/>
          <p:cNvSpPr>
            <a:spLocks noGrp="1"/>
          </p:cNvSpPr>
          <p:nvPr>
            <p:ph idx="1"/>
          </p:nvPr>
        </p:nvSpPr>
        <p:spPr>
          <a:xfrm>
            <a:off x="697523" y="1399903"/>
            <a:ext cx="10515600" cy="4058194"/>
          </a:xfrm>
        </p:spPr>
        <p:txBody>
          <a:bodyPr/>
          <a:lstStyle/>
          <a:p>
            <a:pPr algn="just">
              <a:lnSpc>
                <a:spcPct val="100000"/>
              </a:lnSpc>
            </a:pPr>
            <a:r>
              <a:rPr lang="en-US" sz="2400" b="1" dirty="0">
                <a:latin typeface="Times New Roman" panose="02020603050405020304" pitchFamily="18" charset="0"/>
                <a:cs typeface="Times New Roman" panose="02020603050405020304" pitchFamily="18" charset="0"/>
              </a:rPr>
              <a:t>Frontend:</a:t>
            </a:r>
            <a:r>
              <a:rPr lang="en-US" sz="2400" dirty="0">
                <a:latin typeface="Times New Roman" panose="02020603050405020304" pitchFamily="18" charset="0"/>
                <a:cs typeface="Times New Roman" panose="02020603050405020304" pitchFamily="18" charset="0"/>
              </a:rPr>
              <a:t> HTML, CSS, JavaScript for structure and styling.</a:t>
            </a:r>
          </a:p>
          <a:p>
            <a:pPr algn="just">
              <a:lnSpc>
                <a:spcPct val="100000"/>
              </a:lnSpc>
            </a:pPr>
            <a:r>
              <a:rPr lang="en-US" sz="2400" b="1" dirty="0">
                <a:latin typeface="Times New Roman" panose="02020603050405020304" pitchFamily="18" charset="0"/>
                <a:cs typeface="Times New Roman" panose="02020603050405020304" pitchFamily="18" charset="0"/>
              </a:rPr>
              <a:t>External Dependencies:</a:t>
            </a:r>
            <a:r>
              <a:rPr lang="en-US" sz="2400" dirty="0">
                <a:latin typeface="Times New Roman" panose="02020603050405020304" pitchFamily="18" charset="0"/>
                <a:cs typeface="Times New Roman" panose="02020603050405020304" pitchFamily="18" charset="0"/>
              </a:rPr>
              <a:t> Font Awesome icons, JavaScript scripts for navigation and banner handling.</a:t>
            </a:r>
          </a:p>
          <a:p>
            <a:pPr algn="just">
              <a:lnSpc>
                <a:spcPct val="100000"/>
              </a:lnSpc>
            </a:pPr>
            <a:r>
              <a:rPr lang="en-US" sz="2400" b="1" dirty="0">
                <a:latin typeface="Times New Roman" panose="02020603050405020304" pitchFamily="18" charset="0"/>
                <a:cs typeface="Times New Roman" panose="02020603050405020304" pitchFamily="18" charset="0"/>
              </a:rPr>
              <a:t>Hosting &amp; Deployment:</a:t>
            </a:r>
            <a:r>
              <a:rPr lang="en-US" sz="2400" dirty="0">
                <a:latin typeface="Times New Roman" panose="02020603050405020304" pitchFamily="18" charset="0"/>
                <a:cs typeface="Times New Roman" panose="02020603050405020304" pitchFamily="18" charset="0"/>
              </a:rPr>
              <a:t> Web server supporting CSS, JavaScript, and HTML-based applications.</a:t>
            </a:r>
          </a:p>
          <a:p>
            <a:pPr algn="just">
              <a:lnSpc>
                <a:spcPct val="100000"/>
              </a:lnSpc>
            </a:pPr>
            <a:r>
              <a:rPr lang="en-US" sz="2400" b="1" dirty="0">
                <a:latin typeface="Times New Roman" panose="02020603050405020304" pitchFamily="18" charset="0"/>
                <a:cs typeface="Times New Roman" panose="02020603050405020304" pitchFamily="18" charset="0"/>
              </a:rPr>
              <a:t>Hosting &amp; Deployment:</a:t>
            </a:r>
            <a:r>
              <a:rPr lang="en-US" sz="2400" dirty="0">
                <a:latin typeface="Times New Roman" panose="02020603050405020304" pitchFamily="18" charset="0"/>
                <a:cs typeface="Times New Roman" panose="02020603050405020304" pitchFamily="18" charset="0"/>
              </a:rPr>
              <a:t> Web server supporting CSS, JavaScript, and HTML-based applications.</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Tree>
    <p:extLst>
      <p:ext uri="{BB962C8B-B14F-4D97-AF65-F5344CB8AC3E}">
        <p14:creationId xmlns:p14="http://schemas.microsoft.com/office/powerpoint/2010/main" val="2044756603"/>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879" y="217852"/>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Advantages of Proposed Work</a:t>
            </a:r>
          </a:p>
        </p:txBody>
      </p:sp>
      <p:sp>
        <p:nvSpPr>
          <p:cNvPr id="3" name="Content Placeholder 2"/>
          <p:cNvSpPr>
            <a:spLocks noGrp="1"/>
          </p:cNvSpPr>
          <p:nvPr>
            <p:ph idx="1"/>
          </p:nvPr>
        </p:nvSpPr>
        <p:spPr>
          <a:xfrm>
            <a:off x="697523" y="1184367"/>
            <a:ext cx="10515600" cy="4058194"/>
          </a:xfrm>
        </p:spPr>
        <p:txBody>
          <a:bodyPr/>
          <a:lstStyle/>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Enhanced User Experience:</a:t>
            </a:r>
            <a:r>
              <a:rPr lang="en-US" sz="2400" dirty="0">
                <a:latin typeface="Times New Roman" panose="02020603050405020304" pitchFamily="18" charset="0"/>
                <a:cs typeface="Times New Roman" panose="02020603050405020304" pitchFamily="18" charset="0"/>
              </a:rPr>
              <a:t> Simplifies HRMS navigation with a clean and structured layout.</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Improved Feature Representation:</a:t>
            </a:r>
            <a:r>
              <a:rPr lang="en-US" sz="2400" dirty="0">
                <a:latin typeface="Times New Roman" panose="02020603050405020304" pitchFamily="18" charset="0"/>
                <a:cs typeface="Times New Roman" panose="02020603050405020304" pitchFamily="18" charset="0"/>
              </a:rPr>
              <a:t> Clearly defines various HRMS functions.</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Interactive UI Elements:</a:t>
            </a:r>
            <a:r>
              <a:rPr lang="en-US" sz="2400" dirty="0">
                <a:latin typeface="Times New Roman" panose="02020603050405020304" pitchFamily="18" charset="0"/>
                <a:cs typeface="Times New Roman" panose="02020603050405020304" pitchFamily="18" charset="0"/>
              </a:rPr>
              <a:t> Click-enabled feature links and intuitive navigation for better engagement.</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Effective Call-to-Action (CTA):</a:t>
            </a:r>
            <a:r>
              <a:rPr lang="en-US" sz="2400" dirty="0">
                <a:latin typeface="Times New Roman" panose="02020603050405020304" pitchFamily="18" charset="0"/>
                <a:cs typeface="Times New Roman" panose="02020603050405020304" pitchFamily="18" charset="0"/>
              </a:rPr>
              <a:t> Optimized download buttons and menu links guide users seamlessly.</a:t>
            </a:r>
          </a:p>
          <a:p>
            <a:pPr algn="just">
              <a:lnSpc>
                <a:spcPct val="100000"/>
              </a:lnSpc>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spTree>
    <p:extLst>
      <p:ext uri="{BB962C8B-B14F-4D97-AF65-F5344CB8AC3E}">
        <p14:creationId xmlns:p14="http://schemas.microsoft.com/office/powerpoint/2010/main" val="2729537661"/>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Internship Road Map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770419391"/>
              </p:ext>
            </p:extLst>
          </p:nvPr>
        </p:nvGraphicFramePr>
        <p:xfrm>
          <a:off x="838200" y="1210491"/>
          <a:ext cx="10515600" cy="405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5674506"/>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686" y="291284"/>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15</a:t>
            </a:fld>
            <a:endParaRPr lang="en-US" altLang="en-US"/>
          </a:p>
        </p:txBody>
      </p:sp>
      <p:sp>
        <p:nvSpPr>
          <p:cNvPr id="3" name="Content Placeholder 2"/>
          <p:cNvSpPr>
            <a:spLocks noGrp="1"/>
          </p:cNvSpPr>
          <p:nvPr>
            <p:ph idx="1"/>
          </p:nvPr>
        </p:nvSpPr>
        <p:spPr>
          <a:xfrm>
            <a:off x="466405" y="1253331"/>
            <a:ext cx="10515600" cy="4351338"/>
          </a:xfrm>
        </p:spPr>
        <p:txBody>
          <a:bodyPr/>
          <a:lstStyle/>
          <a:p>
            <a:pPr marL="342900" indent="-190500" algn="just">
              <a:spcBef>
                <a:spcPts val="0"/>
              </a:spcBef>
              <a:buSzPct val="100000"/>
              <a:buNone/>
            </a:pPr>
            <a:r>
              <a:rPr lang="en-US" b="1" dirty="0">
                <a:solidFill>
                  <a:schemeClr val="tx2"/>
                </a:solidFill>
                <a:latin typeface="Calibri" panose="020F0502020204030204" pitchFamily="34" charset="0"/>
                <a:ea typeface="Calibri" panose="020F0502020204030204" pitchFamily="34" charset="0"/>
                <a:cs typeface="Calibri" panose="020F0502020204030204" pitchFamily="34" charset="0"/>
              </a:rPr>
              <a:t>https://github.com/customerservicechatbot</a:t>
            </a:r>
            <a:endParaRPr lang="en-US" dirty="0">
              <a:solidFill>
                <a:schemeClr val="tx2"/>
              </a:solidFill>
              <a:latin typeface="Calibri" panose="020F0502020204030204" pitchFamily="34" charset="0"/>
              <a:ea typeface="Calibri" panose="020F0502020204030204" pitchFamily="34" charset="0"/>
              <a:cs typeface="Calibri" panose="020F0502020204030204" pitchFamily="34" charset="0"/>
            </a:endParaRPr>
          </a:p>
          <a:p>
            <a:pPr marL="342900" indent="-190500" algn="just">
              <a:spcBef>
                <a:spcPts val="0"/>
              </a:spcBef>
              <a:buSzPct val="100000"/>
              <a:buFont typeface="Arial"/>
              <a:buNone/>
            </a:pPr>
            <a:endParaRPr lang="en-US" b="1" dirty="0">
              <a:solidFill>
                <a:schemeClr val="tx1"/>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endParaRPr lang="en-US" dirty="0"/>
          </a:p>
          <a:p>
            <a:endParaRPr lang="en-US" dirty="0"/>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16</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17</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490694" y="213903"/>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Times New Roman" panose="02020603050405020304" pitchFamily="18" charset="0"/>
                <a:ea typeface="Cambria" panose="02040503050406030204" pitchFamily="18" charset="0"/>
                <a:cs typeface="Times New Roman" panose="02020603050405020304" pitchFamily="18" charset="0"/>
              </a:rPr>
              <a:t>Contents</a:t>
            </a: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97" name="Google Shape;97;p14"/>
          <p:cNvSpPr txBox="1">
            <a:spLocks noGrp="1"/>
          </p:cNvSpPr>
          <p:nvPr>
            <p:ph type="body" idx="1"/>
          </p:nvPr>
        </p:nvSpPr>
        <p:spPr>
          <a:xfrm>
            <a:off x="762000" y="832031"/>
            <a:ext cx="10668000" cy="4453402"/>
          </a:xfrm>
          <a:prstGeom prst="rect">
            <a:avLst/>
          </a:prstGeom>
          <a:noFill/>
          <a:ln>
            <a:noFill/>
          </a:ln>
        </p:spPr>
        <p:txBody>
          <a:bodyPr spcFirstLastPara="1" wrap="square" lIns="91425" tIns="45700" rIns="91425" bIns="45700" anchor="t" anchorCtr="0">
            <a:noAutofit/>
          </a:bodyPr>
          <a:lstStyle/>
          <a:p>
            <a:pPr marL="495300" indent="-342900" algn="just">
              <a:lnSpc>
                <a:spcPct val="100000"/>
              </a:lnSpc>
              <a:spcBef>
                <a:spcPts val="0"/>
              </a:spcBef>
              <a:buFont typeface="Wingdings" panose="05000000000000000000" pitchFamily="2" charset="2"/>
              <a:buChar char="Ø"/>
            </a:pPr>
            <a:r>
              <a:rPr lang="en-US" sz="2400" b="1" dirty="0">
                <a:solidFill>
                  <a:srgbClr val="0070C0"/>
                </a:solidFill>
                <a:latin typeface="Times New Roman" panose="02020603050405020304" pitchFamily="18" charset="0"/>
                <a:cs typeface="Times New Roman" panose="02020603050405020304" pitchFamily="18" charset="0"/>
              </a:rPr>
              <a:t>About Organization</a:t>
            </a:r>
          </a:p>
          <a:p>
            <a:pPr marL="495300" indent="-342900" algn="just">
              <a:lnSpc>
                <a:spcPct val="100000"/>
              </a:lnSpc>
              <a:spcBef>
                <a:spcPts val="0"/>
              </a:spcBef>
              <a:buFont typeface="Wingdings" panose="05000000000000000000" pitchFamily="2" charset="2"/>
              <a:buChar char="Ø"/>
            </a:pPr>
            <a:r>
              <a:rPr lang="en-IN" sz="2400" b="1" dirty="0">
                <a:solidFill>
                  <a:schemeClr val="accent1">
                    <a:lumMod val="75000"/>
                  </a:schemeClr>
                </a:solidFill>
                <a:latin typeface="Times New Roman" panose="02020603050405020304" pitchFamily="18" charset="0"/>
                <a:cs typeface="Times New Roman" panose="02020603050405020304" pitchFamily="18" charset="0"/>
              </a:rPr>
              <a:t>Working domain </a:t>
            </a:r>
            <a:endParaRPr lang="en-US" sz="2400" dirty="0">
              <a:latin typeface="Times New Roman" panose="02020603050405020304" pitchFamily="18" charset="0"/>
              <a:ea typeface="Cambria" panose="020405030504060302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4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400" dirty="0">
              <a:latin typeface="Times New Roman" panose="02020603050405020304" pitchFamily="18" charset="0"/>
              <a:ea typeface="Cambria" panose="020405030504060302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4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400" dirty="0">
              <a:latin typeface="Times New Roman" panose="02020603050405020304" pitchFamily="18" charset="0"/>
              <a:ea typeface="Cambria" panose="020405030504060302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4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a:p>
            <a:pPr marL="495300" indent="-342900" algn="just">
              <a:lnSpc>
                <a:spcPct val="100000"/>
              </a:lnSpc>
              <a:spcBef>
                <a:spcPts val="0"/>
              </a:spcBef>
              <a:buFont typeface="Wingdings" panose="05000000000000000000" pitchFamily="2" charset="2"/>
              <a:buChar char="Ø"/>
            </a:pPr>
            <a:r>
              <a:rPr lang="en-IN" sz="2400" b="1" dirty="0">
                <a:solidFill>
                  <a:schemeClr val="accent1">
                    <a:lumMod val="75000"/>
                  </a:schemeClr>
                </a:solidFill>
                <a:latin typeface="Times New Roman" panose="02020603050405020304" pitchFamily="18" charset="0"/>
                <a:cs typeface="Times New Roman" panose="02020603050405020304" pitchFamily="18" charset="0"/>
              </a:rPr>
              <a:t>Literature Review</a:t>
            </a:r>
          </a:p>
          <a:p>
            <a:pPr marL="495300" indent="-342900" algn="just">
              <a:lnSpc>
                <a:spcPct val="100000"/>
              </a:lnSpc>
              <a:spcBef>
                <a:spcPts val="0"/>
              </a:spcBef>
              <a:buFont typeface="Wingdings" panose="05000000000000000000" pitchFamily="2" charset="2"/>
              <a:buChar char="Ø"/>
            </a:pPr>
            <a:r>
              <a:rPr lang="en-IN" sz="2400" b="1" dirty="0">
                <a:solidFill>
                  <a:schemeClr val="accent1">
                    <a:lumMod val="75000"/>
                  </a:schemeClr>
                </a:solidFill>
                <a:latin typeface="Times New Roman" panose="02020603050405020304" pitchFamily="18" charset="0"/>
                <a:cs typeface="Times New Roman" panose="02020603050405020304" pitchFamily="18" charset="0"/>
              </a:rPr>
              <a:t>Proposed Work</a:t>
            </a:r>
          </a:p>
          <a:p>
            <a:pPr marL="495300" indent="-342900" algn="just">
              <a:lnSpc>
                <a:spcPct val="100000"/>
              </a:lnSpc>
              <a:spcBef>
                <a:spcPts val="0"/>
              </a:spcBef>
              <a:buFont typeface="Wingdings" panose="05000000000000000000" pitchFamily="2" charset="2"/>
              <a:buChar char="Ø"/>
            </a:pPr>
            <a:r>
              <a:rPr lang="en-IN" sz="2400" b="1" dirty="0">
                <a:solidFill>
                  <a:schemeClr val="accent1">
                    <a:lumMod val="75000"/>
                  </a:schemeClr>
                </a:solidFill>
                <a:latin typeface="Times New Roman" panose="02020603050405020304" pitchFamily="18" charset="0"/>
                <a:cs typeface="Times New Roman" panose="02020603050405020304" pitchFamily="18" charset="0"/>
              </a:rPr>
              <a:t>Problem Statement</a:t>
            </a:r>
          </a:p>
          <a:p>
            <a:pPr marL="495300" indent="-342900" algn="just">
              <a:lnSpc>
                <a:spcPct val="100000"/>
              </a:lnSpc>
              <a:spcBef>
                <a:spcPts val="0"/>
              </a:spcBef>
              <a:buFont typeface="Wingdings" panose="05000000000000000000" pitchFamily="2" charset="2"/>
              <a:buChar char="Ø"/>
            </a:pPr>
            <a:r>
              <a:rPr lang="en-IN" sz="2400" b="1" dirty="0">
                <a:solidFill>
                  <a:schemeClr val="accent1">
                    <a:lumMod val="75000"/>
                  </a:schemeClr>
                </a:solidFill>
                <a:latin typeface="Times New Roman" panose="02020603050405020304" pitchFamily="18" charset="0"/>
                <a:cs typeface="Times New Roman" panose="02020603050405020304" pitchFamily="18" charset="0"/>
              </a:rPr>
              <a:t>System Requirements</a:t>
            </a:r>
          </a:p>
          <a:p>
            <a:pPr marL="495300" indent="-342900" algn="just">
              <a:lnSpc>
                <a:spcPct val="100000"/>
              </a:lnSpc>
              <a:spcBef>
                <a:spcPts val="0"/>
              </a:spcBef>
              <a:buFont typeface="Wingdings" panose="05000000000000000000" pitchFamily="2" charset="2"/>
              <a:buChar char="Ø"/>
            </a:pPr>
            <a:r>
              <a:rPr lang="en-IN" sz="2400" b="1" dirty="0">
                <a:solidFill>
                  <a:schemeClr val="accent1">
                    <a:lumMod val="75000"/>
                  </a:schemeClr>
                </a:solidFill>
                <a:latin typeface="Times New Roman" panose="02020603050405020304" pitchFamily="18" charset="0"/>
                <a:cs typeface="Times New Roman" panose="02020603050405020304" pitchFamily="18" charset="0"/>
              </a:rPr>
              <a:t>Advantages of Proposed Work</a:t>
            </a:r>
          </a:p>
          <a:p>
            <a:pPr marL="495300" indent="-342900" algn="just">
              <a:lnSpc>
                <a:spcPct val="100000"/>
              </a:lnSpc>
              <a:spcBef>
                <a:spcPts val="0"/>
              </a:spcBef>
              <a:buFont typeface="Wingdings" panose="05000000000000000000" pitchFamily="2" charset="2"/>
              <a:buChar char="Ø"/>
            </a:pPr>
            <a:r>
              <a:rPr lang="en-IN" sz="24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100000"/>
              </a:lnSpc>
              <a:spcBef>
                <a:spcPts val="0"/>
              </a:spcBef>
              <a:buFont typeface="Wingdings" panose="05000000000000000000" pitchFamily="2" charset="2"/>
              <a:buChar char="Ø"/>
            </a:pPr>
            <a:r>
              <a:rPr lang="en-IN" sz="2400" b="1" dirty="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400" dirty="0">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100000"/>
              </a:lnSpc>
              <a:spcBef>
                <a:spcPts val="0"/>
              </a:spcBef>
              <a:spcAft>
                <a:spcPts val="0"/>
              </a:spcAft>
              <a:buClr>
                <a:schemeClr val="dk1"/>
              </a:buClr>
              <a:buSzPts val="2400"/>
              <a:buFont typeface="Wingdings" panose="05000000000000000000" pitchFamily="2" charset="2"/>
              <a:buChar char="Ø"/>
            </a:pPr>
            <a:endParaRPr sz="24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492" y="254594"/>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Organization</a:t>
            </a:r>
          </a:p>
        </p:txBody>
      </p:sp>
      <p:sp>
        <p:nvSpPr>
          <p:cNvPr id="3" name="Content Placeholder 2"/>
          <p:cNvSpPr>
            <a:spLocks noGrp="1"/>
          </p:cNvSpPr>
          <p:nvPr>
            <p:ph idx="1"/>
          </p:nvPr>
        </p:nvSpPr>
        <p:spPr>
          <a:xfrm>
            <a:off x="506604" y="874209"/>
            <a:ext cx="10515600" cy="4193176"/>
          </a:xfrm>
        </p:spPr>
        <p:txBody>
          <a:bodyPr/>
          <a:lstStyle/>
          <a:p>
            <a:pPr algn="just">
              <a:lnSpc>
                <a:spcPct val="100000"/>
              </a:lnSpc>
            </a:pPr>
            <a:r>
              <a:rPr lang="en-US" sz="2400" b="1" dirty="0">
                <a:latin typeface="Times New Roman" panose="02020603050405020304" pitchFamily="18" charset="0"/>
                <a:cs typeface="Times New Roman" panose="02020603050405020304" pitchFamily="18" charset="0"/>
              </a:rPr>
              <a:t>UPTOSKILLS</a:t>
            </a:r>
            <a:r>
              <a:rPr lang="en-US" sz="2400" dirty="0">
                <a:latin typeface="Times New Roman" panose="02020603050405020304" pitchFamily="18" charset="0"/>
                <a:cs typeface="Times New Roman" panose="02020603050405020304" pitchFamily="18" charset="0"/>
              </a:rPr>
              <a:t> is one of India's largest Skill-Tech companies, focused on providing free skill development programs to students and professionals. Founded in 2015, the organization has trained over 1.2 million individuals and collaborated with more than 10,000 colleges. Their mission is to empower youth with industry-relevant skills for successful careers through innovative and accessible learning solutions.</a:t>
            </a:r>
          </a:p>
          <a:p>
            <a:pPr marL="0" indent="0" algn="just">
              <a:lnSpc>
                <a:spcPct val="100000"/>
              </a:lnSpc>
              <a:buNone/>
            </a:pPr>
            <a:r>
              <a:rPr lang="en-US" sz="2400" b="1" dirty="0">
                <a:latin typeface="Times New Roman" panose="02020603050405020304" pitchFamily="18" charset="0"/>
                <a:cs typeface="Times New Roman" panose="02020603050405020304" pitchFamily="18" charset="0"/>
              </a:rPr>
              <a:t>   Products &amp; Services:</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Skill Development &amp; Certification Courses</a:t>
            </a:r>
            <a:r>
              <a:rPr lang="en-US" sz="2400" dirty="0">
                <a:latin typeface="Times New Roman" panose="02020603050405020304" pitchFamily="18" charset="0"/>
                <a:cs typeface="Times New Roman" panose="02020603050405020304" pitchFamily="18" charset="0"/>
              </a:rPr>
              <a:t>: Offers both technical and non-technical training.</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On/Off Campus Training &amp; Placement</a:t>
            </a:r>
            <a:r>
              <a:rPr lang="en-US" sz="2400" dirty="0">
                <a:latin typeface="Times New Roman" panose="02020603050405020304" pitchFamily="18" charset="0"/>
                <a:cs typeface="Times New Roman" panose="02020603050405020304" pitchFamily="18" charset="0"/>
              </a:rPr>
              <a:t>: Provides training programs that prepare students for job opportunities.</a:t>
            </a:r>
          </a:p>
          <a:p>
            <a:pPr algn="just">
              <a:lnSpc>
                <a:spcPct val="100000"/>
              </a:lnSpc>
            </a:pPr>
            <a:endParaRPr lang="en-US" sz="2400" dirty="0">
              <a:latin typeface="Times New Roman" panose="02020603050405020304" pitchFamily="18" charset="0"/>
              <a:cs typeface="Times New Roman" panose="02020603050405020304" pitchFamily="18" charset="0"/>
            </a:endParaRPr>
          </a:p>
          <a:p>
            <a:pPr algn="just">
              <a:lnSpc>
                <a:spcPct val="100000"/>
              </a:lnSpc>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3564E6-7655-2D91-5908-60EDCAED26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43E6EE-ED2A-3748-023B-B6153A030855}"/>
              </a:ext>
            </a:extLst>
          </p:cNvPr>
          <p:cNvSpPr>
            <a:spLocks noGrp="1"/>
          </p:cNvSpPr>
          <p:nvPr>
            <p:ph type="title"/>
          </p:nvPr>
        </p:nvSpPr>
        <p:spPr>
          <a:xfrm>
            <a:off x="235298" y="194305"/>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Organization</a:t>
            </a:r>
          </a:p>
        </p:txBody>
      </p:sp>
      <p:sp>
        <p:nvSpPr>
          <p:cNvPr id="3" name="Content Placeholder 2">
            <a:extLst>
              <a:ext uri="{FF2B5EF4-FFF2-40B4-BE49-F238E27FC236}">
                <a16:creationId xmlns:a16="http://schemas.microsoft.com/office/drawing/2014/main" id="{DDBA23E9-05A7-A7D4-24C4-8C2187604220}"/>
              </a:ext>
            </a:extLst>
          </p:cNvPr>
          <p:cNvSpPr>
            <a:spLocks noGrp="1"/>
          </p:cNvSpPr>
          <p:nvPr>
            <p:ph idx="1"/>
          </p:nvPr>
        </p:nvSpPr>
        <p:spPr>
          <a:xfrm>
            <a:off x="486507" y="763677"/>
            <a:ext cx="10515600" cy="4193176"/>
          </a:xfrm>
        </p:spPr>
        <p:txBody>
          <a:bodyPr/>
          <a:lstStyle/>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Entrepreneurship Programs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Focuses on empowering rural areas through skill-based entrepreneurship.</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Corporate Training &amp; Brand Awareness Campaigns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Supports businesses in upskilling</a:t>
            </a: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employees and increasing brand presence. </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lang="en-IN" sz="2400" b="1" dirty="0">
                <a:latin typeface="Times New Roman" panose="02020603050405020304" pitchFamily="18" charset="0"/>
                <a:cs typeface="Times New Roman" panose="02020603050405020304" pitchFamily="18" charset="0"/>
              </a:rPr>
              <a:t>Clients &amp; Impact:</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UPTOSKILLS has placed over 76,000 students in various industries and provided 1,321+ internship opportunities. The company works closely with academic institutions and businesses to bridge the gap between education and employment.</a:t>
            </a:r>
          </a:p>
          <a:p>
            <a:pPr algn="just">
              <a:lnSpc>
                <a:spcPct val="100000"/>
              </a:lnSpc>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6296ECF-DAC8-C3F2-B4B6-A5E9C87E59B8}"/>
              </a:ext>
            </a:extLst>
          </p:cNvPr>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1058864962"/>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02" y="1365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a:t>
            </a:r>
          </a:p>
        </p:txBody>
      </p:sp>
      <p:sp>
        <p:nvSpPr>
          <p:cNvPr id="3" name="Content Placeholder 2"/>
          <p:cNvSpPr>
            <a:spLocks noGrp="1"/>
          </p:cNvSpPr>
          <p:nvPr>
            <p:ph idx="1"/>
          </p:nvPr>
        </p:nvSpPr>
        <p:spPr>
          <a:xfrm>
            <a:off x="501161" y="796165"/>
            <a:ext cx="11189677" cy="4398833"/>
          </a:xfrm>
        </p:spPr>
        <p:txBody>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In the internship at </a:t>
            </a:r>
            <a:r>
              <a:rPr lang="en-US" sz="2400" dirty="0" err="1">
                <a:latin typeface="Times New Roman" panose="02020603050405020304" pitchFamily="18" charset="0"/>
                <a:cs typeface="Times New Roman" panose="02020603050405020304" pitchFamily="18" charset="0"/>
              </a:rPr>
              <a:t>UptoSkills</a:t>
            </a:r>
            <a:r>
              <a:rPr lang="en-US" sz="2400" dirty="0">
                <a:latin typeface="Times New Roman" panose="02020603050405020304" pitchFamily="18" charset="0"/>
                <a:cs typeface="Times New Roman" panose="02020603050405020304" pitchFamily="18" charset="0"/>
              </a:rPr>
              <a:t> Tech Foundation in the Web Development domain, We will work on various aspects of website creation and maintenance, gaining hands-on experience in coding,  and design.</a:t>
            </a:r>
          </a:p>
          <a:p>
            <a:pPr algn="just">
              <a:lnSpc>
                <a:spcPct val="100000"/>
              </a:lnSpc>
            </a:pPr>
            <a:r>
              <a:rPr lang="en-US" sz="2400" b="1" dirty="0">
                <a:latin typeface="Times New Roman" panose="02020603050405020304" pitchFamily="18" charset="0"/>
                <a:cs typeface="Times New Roman" panose="02020603050405020304" pitchFamily="18" charset="0"/>
              </a:rPr>
              <a:t>Technology we will be using are: </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      Frontend Development – HTML, CSS, JavaScript, and frameworks.</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      Backend Development – Node.js, Python, Ruby or PHP for server-side logic.</a:t>
            </a:r>
          </a:p>
          <a:p>
            <a:pPr algn="just">
              <a:lnSpc>
                <a:spcPct val="100000"/>
              </a:lnSpc>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Importance of Web Development in the Industry:</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      Business Growth: A strong web presence helps businesses reach wider audiences.  </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      User Experience: A well-designed website improves engagement and conversion      rates. </a:t>
            </a:r>
            <a:endParaRPr lang="en-IN" sz="2400" dirty="0">
              <a:latin typeface="Times New Roman" panose="02020603050405020304" pitchFamily="18" charset="0"/>
              <a:cs typeface="Times New Roman" panose="02020603050405020304" pitchFamily="18" charset="0"/>
            </a:endParaRPr>
          </a:p>
          <a:p>
            <a:pPr>
              <a:lnSpc>
                <a:spcPct val="100000"/>
              </a:lnSpc>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7852"/>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p>
        </p:txBody>
      </p:sp>
      <p:sp>
        <p:nvSpPr>
          <p:cNvPr id="3" name="Content Placeholder 2"/>
          <p:cNvSpPr>
            <a:spLocks noGrp="1"/>
          </p:cNvSpPr>
          <p:nvPr>
            <p:ph idx="1"/>
          </p:nvPr>
        </p:nvSpPr>
        <p:spPr>
          <a:xfrm>
            <a:off x="838200" y="1184367"/>
            <a:ext cx="10515600" cy="4058194"/>
          </a:xfrm>
        </p:spPr>
        <p:txBody>
          <a:bodyPr/>
          <a:lstStyle/>
          <a:p>
            <a:pPr>
              <a:lnSpc>
                <a:spcPct val="100000"/>
              </a:lnSpc>
            </a:pPr>
            <a:r>
              <a:rPr lang="en-US" sz="2400" dirty="0">
                <a:latin typeface="Times New Roman" panose="02020603050405020304" pitchFamily="18" charset="0"/>
                <a:cs typeface="Times New Roman" panose="02020603050405020304" pitchFamily="18" charset="0"/>
              </a:rPr>
              <a:t>Our team consist of 26 members, which is divided into two sub groups.</a:t>
            </a:r>
          </a:p>
          <a:p>
            <a:pPr>
              <a:lnSpc>
                <a:spcPct val="100000"/>
              </a:lnSpc>
            </a:pPr>
            <a:r>
              <a:rPr lang="en-US" sz="2400" dirty="0">
                <a:latin typeface="Times New Roman" panose="02020603050405020304" pitchFamily="18" charset="0"/>
                <a:cs typeface="Times New Roman" panose="02020603050405020304" pitchFamily="18" charset="0"/>
              </a:rPr>
              <a:t>Our team has one main team leader. One sub group is led by the main team leader and another group  by the sub group leader.</a:t>
            </a:r>
          </a:p>
          <a:p>
            <a:pPr>
              <a:lnSpc>
                <a:spcPct val="100000"/>
              </a:lnSpc>
            </a:pPr>
            <a:r>
              <a:rPr lang="en-US" sz="2400" dirty="0">
                <a:latin typeface="Times New Roman" panose="02020603050405020304" pitchFamily="18" charset="0"/>
                <a:cs typeface="Times New Roman" panose="02020603050405020304" pitchFamily="18" charset="0"/>
              </a:rPr>
              <a:t>We all work on the tasks assigned by the respective team leaders and complete the tasks within the given deadline.</a:t>
            </a:r>
          </a:p>
          <a:p>
            <a:pPr>
              <a:lnSpc>
                <a:spcPct val="100000"/>
              </a:lnSpc>
            </a:pPr>
            <a:r>
              <a:rPr lang="en-US" sz="2400" dirty="0">
                <a:latin typeface="Times New Roman" panose="02020603050405020304" pitchFamily="18" charset="0"/>
                <a:cs typeface="Times New Roman" panose="02020603050405020304" pitchFamily="18" charset="0"/>
              </a:rPr>
              <a:t>Our reporting  manager is Mr. Shivam Agarwal</a:t>
            </a:r>
          </a:p>
          <a:p>
            <a:pPr>
              <a:lnSpc>
                <a:spcPct val="100000"/>
              </a:lnSpc>
            </a:pPr>
            <a:r>
              <a:rPr lang="en-US" sz="2400" dirty="0">
                <a:latin typeface="Times New Roman" panose="02020603050405020304" pitchFamily="18" charset="0"/>
                <a:cs typeface="Times New Roman" panose="02020603050405020304" pitchFamily="18" charset="0"/>
              </a:rPr>
              <a:t>Working on Human Resource Management Software</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879" y="217852"/>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3" name="Content Placeholder 2"/>
          <p:cNvSpPr>
            <a:spLocks noGrp="1"/>
          </p:cNvSpPr>
          <p:nvPr>
            <p:ph idx="1"/>
          </p:nvPr>
        </p:nvSpPr>
        <p:spPr>
          <a:xfrm>
            <a:off x="637232" y="1037093"/>
            <a:ext cx="10515600" cy="4058194"/>
          </a:xfrm>
        </p:spPr>
        <p:txBody>
          <a:bodyPr/>
          <a:lstStyle/>
          <a:p>
            <a:pPr algn="just">
              <a:lnSpc>
                <a:spcPct val="100000"/>
              </a:lnSpc>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Limited Openings</a:t>
            </a:r>
            <a:r>
              <a:rPr lang="en-US" sz="2400" dirty="0">
                <a:latin typeface="Times New Roman" panose="02020603050405020304" pitchFamily="18" charset="0"/>
                <a:cs typeface="Times New Roman" panose="02020603050405020304" pitchFamily="18" charset="0"/>
              </a:rPr>
              <a:t>: Government internships may have fewer openings compared to private firms. Many positions are not widely advertised.</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Complex Application Process</a:t>
            </a:r>
            <a:r>
              <a:rPr lang="en-US" sz="2400" dirty="0">
                <a:latin typeface="Times New Roman" panose="02020603050405020304" pitchFamily="18" charset="0"/>
                <a:cs typeface="Times New Roman" panose="02020603050405020304" pitchFamily="18" charset="0"/>
              </a:rPr>
              <a:t>: Applications often require multiple forms, approvals, and background checks.</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Competitive Selection</a:t>
            </a:r>
            <a:r>
              <a:rPr lang="en-US" sz="2400" dirty="0">
                <a:latin typeface="Times New Roman" panose="02020603050405020304" pitchFamily="18" charset="0"/>
                <a:cs typeface="Times New Roman" panose="02020603050405020304" pitchFamily="18" charset="0"/>
              </a:rPr>
              <a:t>: Government portals attract numerous applicants due to credibility and resume value.</a:t>
            </a:r>
          </a:p>
          <a:p>
            <a:pPr algn="just">
              <a:lnSpc>
                <a:spcPct val="100000"/>
              </a:lnSpc>
            </a:pPr>
            <a:endParaRPr lang="en-IN" sz="2400" dirty="0">
              <a:latin typeface="Times New Roman" panose="02020603050405020304" pitchFamily="18" charset="0"/>
              <a:cs typeface="Times New Roman" panose="02020603050405020304" pitchFamily="18" charset="0"/>
            </a:endParaRPr>
          </a:p>
          <a:p>
            <a:pPr>
              <a:lnSpc>
                <a:spcPct val="100000"/>
              </a:lnSpc>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121" y="217852"/>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a:xfrm>
            <a:off x="717619" y="1399903"/>
            <a:ext cx="10515600" cy="4058194"/>
          </a:xfrm>
        </p:spPr>
        <p:txBody>
          <a:bodyPr/>
          <a:lstStyle/>
          <a:p>
            <a:pPr algn="just"/>
            <a:r>
              <a:rPr lang="en-US" sz="2400" dirty="0">
                <a:latin typeface="Times New Roman" panose="02020603050405020304" pitchFamily="18" charset="0"/>
                <a:cs typeface="Times New Roman" panose="02020603050405020304" pitchFamily="18" charset="0"/>
              </a:rPr>
              <a:t>Develop technical skills in HTML, CSS, JavaScript, and Node.js.  </a:t>
            </a:r>
          </a:p>
          <a:p>
            <a:pPr algn="just"/>
            <a:r>
              <a:rPr lang="en-US" sz="2400" dirty="0">
                <a:latin typeface="Times New Roman" panose="02020603050405020304" pitchFamily="18" charset="0"/>
                <a:cs typeface="Times New Roman" panose="02020603050405020304" pitchFamily="18" charset="0"/>
              </a:rPr>
              <a:t>Gain real-world experience through the assigned tasks.  </a:t>
            </a:r>
          </a:p>
          <a:p>
            <a:pPr algn="just">
              <a:lnSpc>
                <a:spcPct val="100000"/>
              </a:lnSpc>
            </a:pPr>
            <a:r>
              <a:rPr lang="en-US" sz="2400" dirty="0">
                <a:latin typeface="Times New Roman" panose="02020603050405020304" pitchFamily="18" charset="0"/>
                <a:cs typeface="Times New Roman" panose="02020603050405020304" pitchFamily="18" charset="0"/>
              </a:rPr>
              <a:t>Enhance teamwork  by collaborating with the team members. </a:t>
            </a:r>
          </a:p>
          <a:p>
            <a:pPr algn="just"/>
            <a:r>
              <a:rPr lang="en-US" sz="2400" dirty="0">
                <a:latin typeface="Times New Roman" panose="02020603050405020304" pitchFamily="18" charset="0"/>
                <a:cs typeface="Times New Roman" panose="02020603050405020304" pitchFamily="18" charset="0"/>
              </a:rPr>
              <a:t>Improve soft skills like communication, time management, and documentation.  </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347" y="1365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a:xfrm>
            <a:off x="838200" y="1184367"/>
            <a:ext cx="10515600" cy="4058194"/>
          </a:xfrm>
        </p:spPr>
        <p:txBody>
          <a:bodyPr/>
          <a:lstStyle/>
          <a:p>
            <a:pPr algn="just">
              <a:lnSpc>
                <a:spcPct val="100000"/>
              </a:lnSpc>
            </a:pPr>
            <a:r>
              <a:rPr lang="en-US" sz="2400" dirty="0">
                <a:latin typeface="Times New Roman" panose="02020603050405020304" pitchFamily="18" charset="0"/>
                <a:cs typeface="Times New Roman" panose="02020603050405020304" pitchFamily="18" charset="0"/>
              </a:rPr>
              <a:t>The HRMS Features webpage is designed to provide an integrated system for managing HR functions. </a:t>
            </a:r>
          </a:p>
          <a:p>
            <a:pPr algn="just">
              <a:lnSpc>
                <a:spcPct val="100000"/>
              </a:lnSpc>
            </a:pPr>
            <a:r>
              <a:rPr lang="en-US" sz="2400" dirty="0">
                <a:latin typeface="Times New Roman" panose="02020603050405020304" pitchFamily="18" charset="0"/>
                <a:cs typeface="Times New Roman" panose="02020603050405020304" pitchFamily="18" charset="0"/>
              </a:rPr>
              <a:t>The literature review assesses existing HR management systems, their effectiveness, and the need for improved UI/UX elements to enhance user experience.</a:t>
            </a:r>
          </a:p>
          <a:p>
            <a:pPr algn="just">
              <a:lnSpc>
                <a:spcPct val="100000"/>
              </a:lnSpc>
            </a:pPr>
            <a:r>
              <a:rPr lang="en-US" sz="2400" dirty="0">
                <a:latin typeface="Times New Roman" panose="02020603050405020304" pitchFamily="18" charset="0"/>
                <a:cs typeface="Times New Roman" panose="02020603050405020304" pitchFamily="18" charset="0"/>
              </a:rPr>
              <a:t> Various web design principles and HRMS best practices were analyzed to ensure an optimized, accessible, and interactive platform.</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Tree>
    <p:extLst>
      <p:ext uri="{BB962C8B-B14F-4D97-AF65-F5344CB8AC3E}">
        <p14:creationId xmlns:p14="http://schemas.microsoft.com/office/powerpoint/2010/main" val="2834320934"/>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7718</TotalTime>
  <Words>1007</Words>
  <Application>Microsoft Office PowerPoint</Application>
  <PresentationFormat>Widescreen</PresentationFormat>
  <Paragraphs>129</Paragraphs>
  <Slides>17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Cambria</vt:lpstr>
      <vt:lpstr>Times New Roman</vt:lpstr>
      <vt:lpstr>Verdana</vt:lpstr>
      <vt:lpstr>Wingdings</vt:lpstr>
      <vt:lpstr>Office Theme</vt:lpstr>
      <vt:lpstr>PowerPoint Presentation</vt:lpstr>
      <vt:lpstr>Contents</vt:lpstr>
      <vt:lpstr>About Organization</vt:lpstr>
      <vt:lpstr>About Organization</vt:lpstr>
      <vt:lpstr>Working domain</vt:lpstr>
      <vt:lpstr>About your team and reporting Manager</vt:lpstr>
      <vt:lpstr>Challenges Faced in Internship</vt:lpstr>
      <vt:lpstr>Objectives of the work</vt:lpstr>
      <vt:lpstr>Literature Review</vt:lpstr>
      <vt:lpstr>Proposed System </vt:lpstr>
      <vt:lpstr>Problem Statement</vt:lpstr>
      <vt:lpstr>System Requirements</vt:lpstr>
      <vt:lpstr>Advantages of Proposed Work</vt:lpstr>
      <vt:lpstr>Internship Road Map</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pavik1504@outlook.com</cp:lastModifiedBy>
  <cp:revision>911</cp:revision>
  <cp:lastPrinted>2018-07-24T06:37:20Z</cp:lastPrinted>
  <dcterms:created xsi:type="dcterms:W3CDTF">2018-06-07T04:06:17Z</dcterms:created>
  <dcterms:modified xsi:type="dcterms:W3CDTF">2025-03-18T07:26:56Z</dcterms:modified>
</cp:coreProperties>
</file>