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77" r:id="rId6"/>
    <p:sldId id="267" r:id="rId7"/>
    <p:sldId id="271" r:id="rId8"/>
    <p:sldId id="268" r:id="rId9"/>
    <p:sldId id="272" r:id="rId10"/>
    <p:sldId id="273" r:id="rId11"/>
    <p:sldId id="276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96CE3F-519C-4378-8AD9-99E26B478923}">
          <p14:sldIdLst>
            <p14:sldId id="256"/>
            <p14:sldId id="259"/>
            <p14:sldId id="257"/>
            <p14:sldId id="258"/>
            <p14:sldId id="277"/>
            <p14:sldId id="267"/>
            <p14:sldId id="271"/>
            <p14:sldId id="268"/>
            <p14:sldId id="272"/>
            <p14:sldId id="273"/>
            <p14:sldId id="276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D8255-09FC-4224-8643-965E42BAD4D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BC252-487E-435D-A7A6-723634C5D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6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BC252-487E-435D-A7A6-723634C5DB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BC252-487E-435D-A7A6-723634C5DB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err="1" smtClean="0"/>
              <a:t>Hadoop</a:t>
            </a:r>
            <a:r>
              <a:rPr lang="zh-CN" altLang="en-US" dirty="0" smtClean="0"/>
              <a:t>入门介绍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HDFS-</a:t>
            </a:r>
            <a:r>
              <a:rPr lang="zh-CN" altLang="en-US" dirty="0" smtClean="0"/>
              <a:t>元数据持久化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元数据由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存储在本地文件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使用事务日志（也叫编辑日志</a:t>
            </a:r>
            <a:r>
              <a:rPr lang="en-US" altLang="zh-CN" dirty="0" err="1" smtClean="0"/>
              <a:t>editlog</a:t>
            </a:r>
            <a:r>
              <a:rPr lang="zh-CN" altLang="en-US" dirty="0" smtClean="0"/>
              <a:t>）来存储文件系统的每一个写操作（例如创建文件，删除文件，修改文件复制因子等）</a:t>
            </a:r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在内存中维护着整个文件系统命名空间以及块的映射关系</a:t>
            </a:r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启动时会首先加载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文件到内存，然后应用</a:t>
            </a:r>
            <a:r>
              <a:rPr lang="en-US" altLang="zh-CN" dirty="0" err="1" smtClean="0"/>
              <a:t>editlog</a:t>
            </a:r>
            <a:r>
              <a:rPr lang="zh-CN" altLang="en-US" dirty="0" smtClean="0"/>
              <a:t>里面的每一条事务，最后把最新的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保存到磁盘上，这个过程叫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，当前只有在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启动时才会做</a:t>
            </a:r>
            <a:r>
              <a:rPr lang="en-US" altLang="zh-CN" dirty="0" smtClean="0"/>
              <a:t>checkpoint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7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HDFS-FS 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创建目录</a:t>
            </a:r>
            <a:r>
              <a:rPr lang="zh-CN" altLang="en-US" dirty="0"/>
              <a:t>：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</a:t>
            </a:r>
            <a:r>
              <a:rPr lang="en-US" altLang="zh-CN" dirty="0"/>
              <a:t>/</a:t>
            </a:r>
            <a:r>
              <a:rPr lang="en-US" altLang="zh-CN" dirty="0" smtClean="0"/>
              <a:t>input</a:t>
            </a:r>
          </a:p>
          <a:p>
            <a:r>
              <a:rPr lang="zh-CN" altLang="en-US" dirty="0"/>
              <a:t>上传文件：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-put word.txt /</a:t>
            </a:r>
            <a:r>
              <a:rPr lang="en-US" altLang="zh-CN" dirty="0" smtClean="0"/>
              <a:t>input</a:t>
            </a:r>
          </a:p>
          <a:p>
            <a:r>
              <a:rPr lang="zh-CN" altLang="en-US" dirty="0"/>
              <a:t>列出文件：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-R /</a:t>
            </a:r>
            <a:r>
              <a:rPr lang="en-US" altLang="zh-CN" dirty="0" smtClean="0"/>
              <a:t>input</a:t>
            </a:r>
          </a:p>
          <a:p>
            <a:r>
              <a:rPr lang="zh-CN" altLang="en-US" dirty="0"/>
              <a:t>查看文件：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-cat /</a:t>
            </a:r>
            <a:r>
              <a:rPr lang="en-US" altLang="zh-CN" dirty="0" smtClean="0"/>
              <a:t>input/word.txt</a:t>
            </a:r>
          </a:p>
          <a:p>
            <a:r>
              <a:rPr lang="zh-CN" altLang="en-US" dirty="0"/>
              <a:t>删除文件：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input</a:t>
            </a:r>
          </a:p>
          <a:p>
            <a:r>
              <a:rPr lang="zh-CN" altLang="en-US" dirty="0" smtClean="0"/>
              <a:t>修改文件所属组：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chgrp</a:t>
            </a:r>
            <a:r>
              <a:rPr lang="en-US" altLang="zh-CN" dirty="0" smtClean="0"/>
              <a:t> group path</a:t>
            </a:r>
          </a:p>
          <a:p>
            <a:r>
              <a:rPr lang="zh-CN" altLang="en-US" dirty="0" smtClean="0"/>
              <a:t>修改文件属主：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owner:group</a:t>
            </a:r>
            <a:r>
              <a:rPr lang="en-US" altLang="zh-CN" dirty="0" smtClean="0"/>
              <a:t> path</a:t>
            </a:r>
          </a:p>
          <a:p>
            <a:r>
              <a:rPr lang="zh-CN" altLang="en-US" dirty="0" smtClean="0"/>
              <a:t>修改文件权限：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mode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0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HDFS-</a:t>
            </a:r>
            <a:r>
              <a:rPr lang="zh-CN" altLang="en-US" dirty="0" smtClean="0"/>
              <a:t>回收站（</a:t>
            </a:r>
            <a:r>
              <a:rPr lang="en-US" altLang="zh-CN" dirty="0" smtClean="0"/>
              <a:t>Trash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开启回收站后（默认是关闭的），删除的文件会首先进入回收站，过一段时间后才会被彻底删除，保存的时间是可配置的</a:t>
            </a:r>
            <a:endParaRPr lang="en-US" altLang="zh-CN" dirty="0" smtClean="0"/>
          </a:p>
          <a:p>
            <a:r>
              <a:rPr lang="zh-CN" altLang="en-US" dirty="0" smtClean="0"/>
              <a:t>每个用户都有自己的回收站目录，在</a:t>
            </a:r>
            <a:r>
              <a:rPr lang="en-US" altLang="zh-CN" dirty="0" smtClean="0"/>
              <a:t>/user/$user/.Trash</a:t>
            </a:r>
            <a:r>
              <a:rPr lang="zh-CN" altLang="en-US" dirty="0" smtClean="0"/>
              <a:t>目录下，当文件还在回收站时，该文件可以被迅速的恢复</a:t>
            </a:r>
            <a:endParaRPr lang="en-US" altLang="zh-CN" dirty="0" smtClean="0"/>
          </a:p>
          <a:p>
            <a:r>
              <a:rPr lang="zh-CN" altLang="en-US" dirty="0" smtClean="0"/>
              <a:t>如果希望直接删除文件而不进入回收站，可以添加</a:t>
            </a:r>
            <a:r>
              <a:rPr lang="en-US" altLang="zh-CN" dirty="0" err="1" smtClean="0"/>
              <a:t>skipTrash</a:t>
            </a:r>
            <a:r>
              <a:rPr lang="zh-CN" altLang="en-US" dirty="0" smtClean="0"/>
              <a:t>选项，例如：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skipTrash</a:t>
            </a:r>
            <a:r>
              <a:rPr lang="en-US" altLang="zh-CN" dirty="0" smtClean="0"/>
              <a:t> /input/word.txt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1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HDFS-</a:t>
            </a:r>
            <a:r>
              <a:rPr lang="zh-CN" altLang="en-US" dirty="0" smtClean="0"/>
              <a:t>均衡器（</a:t>
            </a:r>
            <a:r>
              <a:rPr lang="en-US" altLang="zh-CN" dirty="0"/>
              <a:t>B</a:t>
            </a:r>
            <a:r>
              <a:rPr lang="en-US" altLang="zh-CN" dirty="0" smtClean="0"/>
              <a:t>alancer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随着时间的推移，</a:t>
            </a:r>
            <a:r>
              <a:rPr lang="en-US" altLang="zh-CN" dirty="0" err="1" smtClean="0"/>
              <a:t>DataNodes</a:t>
            </a:r>
            <a:r>
              <a:rPr lang="zh-CN" altLang="en-US" dirty="0" smtClean="0"/>
              <a:t>上数据块的分布可能变得不均衡，比如新添加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或添加硬盘，这将对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</a:t>
            </a:r>
            <a:r>
              <a:rPr lang="zh-CN" altLang="en-US" dirty="0"/>
              <a:t>位置</a:t>
            </a:r>
            <a:r>
              <a:rPr lang="zh-CN" altLang="en-US" dirty="0" smtClean="0"/>
              <a:t>产生影响，利用率高的</a:t>
            </a:r>
            <a:r>
              <a:rPr lang="en-US" altLang="zh-CN" dirty="0" err="1" smtClean="0"/>
              <a:t>DataNodes</a:t>
            </a:r>
            <a:r>
              <a:rPr lang="zh-CN" altLang="en-US" dirty="0" smtClean="0"/>
              <a:t>压力也会更大，所以最好避免这种情况</a:t>
            </a:r>
            <a:endParaRPr lang="en-US" altLang="zh-CN" dirty="0" smtClean="0"/>
          </a:p>
          <a:p>
            <a:r>
              <a:rPr lang="zh-CN" altLang="en-US" dirty="0" smtClean="0"/>
              <a:t>均衡器</a:t>
            </a:r>
            <a:r>
              <a:rPr lang="en-US" altLang="zh-CN" dirty="0" smtClean="0"/>
              <a:t>Balancer</a:t>
            </a:r>
            <a:r>
              <a:rPr lang="zh-CN" altLang="en-US" dirty="0" smtClean="0"/>
              <a:t>是一个独立的程序，它与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进行通信，获取各个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的负载状况，从而进行调整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上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的分布，它会把数据块从源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复制到目标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，然后把源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上的数据块删除，并重复执行以上命令，直到到达均衡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42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概述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是一套可编程框架，可以很容易编写并行处理大量数据</a:t>
            </a:r>
            <a:r>
              <a:rPr lang="zh-CN" altLang="en-US" dirty="0" smtClean="0"/>
              <a:t>的分布式应用程序</a:t>
            </a:r>
            <a:r>
              <a:rPr lang="zh-CN" altLang="en-US" dirty="0" smtClean="0"/>
              <a:t>，并自动解决分布式应用</a:t>
            </a:r>
            <a:r>
              <a:rPr lang="zh-CN" altLang="en-US" dirty="0" smtClean="0"/>
              <a:t>的容错问题；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阶段输入数据被拆分成独立的数据块，以完全并行的方式被处理，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任务接收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任务的输出作为输入，进行汇总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自动实现分布式并行计算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自动容错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76" y="2244134"/>
            <a:ext cx="5219048" cy="3238095"/>
          </a:xfrm>
        </p:spPr>
      </p:pic>
    </p:spTree>
    <p:extLst>
      <p:ext uri="{BB962C8B-B14F-4D97-AF65-F5344CB8AC3E}">
        <p14:creationId xmlns:p14="http://schemas.microsoft.com/office/powerpoint/2010/main" val="24012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整体流程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62" y="2458419"/>
            <a:ext cx="4390476" cy="2809524"/>
          </a:xfrm>
        </p:spPr>
      </p:pic>
    </p:spTree>
    <p:extLst>
      <p:ext uri="{BB962C8B-B14F-4D97-AF65-F5344CB8AC3E}">
        <p14:creationId xmlns:p14="http://schemas.microsoft.com/office/powerpoint/2010/main" val="41002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处理流程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1" y="1600200"/>
            <a:ext cx="7971457" cy="4525963"/>
          </a:xfrm>
        </p:spPr>
      </p:pic>
    </p:spTree>
    <p:extLst>
      <p:ext uri="{BB962C8B-B14F-4D97-AF65-F5344CB8AC3E}">
        <p14:creationId xmlns:p14="http://schemas.microsoft.com/office/powerpoint/2010/main" val="19928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InputFormat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任务的输入规范，有以下几点：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验证输入格式是否符合配置定义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拆分输入文件为逻辑输入分片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，每个分片会被分配到独立的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任务的输入提供记录读取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 smtClean="0"/>
              <a:t>RecordReader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err="1" smtClean="0"/>
              <a:t>InputSplit</a:t>
            </a:r>
            <a:r>
              <a:rPr lang="zh-CN" altLang="en-US" dirty="0" smtClean="0"/>
              <a:t>拆分算法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mapreduce.input.fileinputformat.split.minsize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mapreduce.input.fileinputformat.split.maxsize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splitSize</a:t>
            </a:r>
            <a:r>
              <a:rPr lang="en-US" altLang="zh-CN" dirty="0"/>
              <a:t> = </a:t>
            </a:r>
            <a:r>
              <a:rPr lang="en-US" altLang="zh-CN" dirty="0" err="1"/>
              <a:t>Math.max</a:t>
            </a:r>
            <a:r>
              <a:rPr lang="en-US" altLang="zh-CN" dirty="0"/>
              <a:t>(</a:t>
            </a:r>
            <a:r>
              <a:rPr lang="en-US" altLang="zh-CN" dirty="0" err="1"/>
              <a:t>minSize</a:t>
            </a:r>
            <a:r>
              <a:rPr lang="en-US" altLang="zh-CN" dirty="0"/>
              <a:t>, </a:t>
            </a:r>
            <a:r>
              <a:rPr lang="en-US" altLang="zh-CN" dirty="0" err="1"/>
              <a:t>Math.min</a:t>
            </a:r>
            <a:r>
              <a:rPr lang="en-US" altLang="zh-CN" dirty="0"/>
              <a:t>(</a:t>
            </a:r>
            <a:r>
              <a:rPr lang="en-US" altLang="zh-CN" dirty="0" err="1"/>
              <a:t>maxSize</a:t>
            </a:r>
            <a:r>
              <a:rPr lang="en-US" altLang="zh-CN" dirty="0"/>
              <a:t>, </a:t>
            </a:r>
            <a:r>
              <a:rPr lang="en-US" altLang="zh-CN" dirty="0" err="1"/>
              <a:t>blockSize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8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Combiner</a:t>
            </a:r>
            <a:r>
              <a:rPr lang="zh-CN" altLang="en-US" dirty="0" smtClean="0"/>
              <a:t>为可选配置，主要作用是在每一个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任务执行完成后，在本地优先做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的工作，减少在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过程中的数据传输量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 smtClean="0"/>
              <a:t>HDFS</a:t>
            </a:r>
            <a:endParaRPr lang="en-US" altLang="zh-CN" dirty="0"/>
          </a:p>
          <a:p>
            <a:r>
              <a:rPr lang="en-US" altLang="zh-CN" dirty="0" err="1" smtClean="0"/>
              <a:t>MapReduce</a:t>
            </a:r>
            <a:endParaRPr lang="en-US" altLang="zh-CN" dirty="0"/>
          </a:p>
          <a:p>
            <a:r>
              <a:rPr lang="en-US" altLang="zh-CN" dirty="0" smtClean="0"/>
              <a:t>YARN</a:t>
            </a:r>
          </a:p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生态系统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1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Partitioner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Partitioner</a:t>
            </a:r>
            <a:r>
              <a:rPr lang="zh-CN" altLang="en-US" dirty="0" smtClean="0"/>
              <a:t>为可选配置，主要作用是在多个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的情况下，指定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的结果由某一个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处理，每一个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都会有单独的输出文件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6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</a:t>
            </a:r>
            <a:r>
              <a:rPr lang="en-US" altLang="zh-CN" dirty="0" smtClean="0"/>
              <a:t>Reduce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5" y="1600200"/>
            <a:ext cx="8137029" cy="4525963"/>
          </a:xfrm>
        </p:spPr>
      </p:pic>
    </p:spTree>
    <p:extLst>
      <p:ext uri="{BB962C8B-B14F-4D97-AF65-F5344CB8AC3E}">
        <p14:creationId xmlns:p14="http://schemas.microsoft.com/office/powerpoint/2010/main" val="1019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Reduce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7" y="1600200"/>
            <a:ext cx="7962565" cy="4525963"/>
          </a:xfrm>
        </p:spPr>
      </p:pic>
    </p:spTree>
    <p:extLst>
      <p:ext uri="{BB962C8B-B14F-4D97-AF65-F5344CB8AC3E}">
        <p14:creationId xmlns:p14="http://schemas.microsoft.com/office/powerpoint/2010/main" val="16388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 smtClean="0"/>
              <a:t>Reduce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7" y="1600200"/>
            <a:ext cx="8079405" cy="4525963"/>
          </a:xfrm>
        </p:spPr>
      </p:pic>
    </p:spTree>
    <p:extLst>
      <p:ext uri="{BB962C8B-B14F-4D97-AF65-F5344CB8AC3E}">
        <p14:creationId xmlns:p14="http://schemas.microsoft.com/office/powerpoint/2010/main" val="8958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剖析图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09" y="1600200"/>
            <a:ext cx="5248782" cy="4525963"/>
          </a:xfrm>
        </p:spPr>
      </p:pic>
    </p:spTree>
    <p:extLst>
      <p:ext uri="{BB962C8B-B14F-4D97-AF65-F5344CB8AC3E}">
        <p14:creationId xmlns:p14="http://schemas.microsoft.com/office/powerpoint/2010/main" val="39794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概念：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r>
              <a:rPr lang="zh-CN" altLang="en-US" dirty="0" smtClean="0"/>
              <a:t>是一个开源的、可靠的、可扩展的分布式存储和计算基础框架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源：</a:t>
            </a:r>
            <a:r>
              <a:rPr lang="en-US" altLang="zh-CN" dirty="0"/>
              <a:t>Apache</a:t>
            </a:r>
            <a:r>
              <a:rPr lang="zh-CN" altLang="en-US" dirty="0"/>
              <a:t>软件基金会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可靠：数据分块存储在集群中，每个数据块可以有多个副本，自动检测和处理软硬件故障；计算任务失败后会</a:t>
            </a:r>
            <a:r>
              <a:rPr lang="zh-CN" altLang="en-US" dirty="0"/>
              <a:t>被分配到其他节点重新执行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扩展：添加或删除节点很容易，</a:t>
            </a:r>
            <a:r>
              <a:rPr lang="zh-CN" altLang="en-US" dirty="0"/>
              <a:t>集群规模可以从单台到数千</a:t>
            </a:r>
            <a:r>
              <a:rPr lang="zh-CN" altLang="en-US" dirty="0" smtClean="0"/>
              <a:t>台</a:t>
            </a:r>
            <a:endParaRPr lang="en-US" altLang="zh-CN" dirty="0"/>
          </a:p>
          <a:p>
            <a:r>
              <a:rPr lang="zh-CN" altLang="en-US" dirty="0" smtClean="0"/>
              <a:t>并行计算：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编程模型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36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概念：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是一个高容错的、高吞吐量的、可运行在普通硬件上的分布式文件系统</a:t>
            </a:r>
            <a:endParaRPr lang="en-US" altLang="zh-CN" dirty="0" smtClean="0"/>
          </a:p>
          <a:p>
            <a:r>
              <a:rPr lang="zh-CN" altLang="en-US" dirty="0" smtClean="0"/>
              <a:t>设计目标：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、硬件故障容错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基于廉价的普通硬件，可以容忍硬件故障，一台或多台机器出现故障时，仍可以保障数据的完整性，错误的检测和快速恢复是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的核心架构目标之一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、大数据集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适合存储大量</a:t>
            </a:r>
            <a:r>
              <a:rPr lang="zh-CN" altLang="en-US" dirty="0"/>
              <a:t>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EB</a:t>
            </a:r>
            <a:r>
              <a:rPr lang="zh-CN" altLang="en-US" dirty="0"/>
              <a:t>级</a:t>
            </a:r>
            <a:r>
              <a:rPr lang="zh-CN" altLang="en-US" dirty="0" smtClean="0"/>
              <a:t>）</a:t>
            </a:r>
            <a:r>
              <a:rPr lang="zh-CN" altLang="en-US" dirty="0"/>
              <a:t>，</a:t>
            </a:r>
            <a:r>
              <a:rPr lang="zh-CN" altLang="en-US" dirty="0" smtClean="0"/>
              <a:t>适合</a:t>
            </a:r>
            <a:r>
              <a:rPr lang="zh-CN" altLang="en-US" dirty="0"/>
              <a:t>存储大</a:t>
            </a:r>
            <a:r>
              <a:rPr lang="zh-CN" altLang="en-US" dirty="0" smtClean="0"/>
              <a:t>数据（默认块大小为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、简单一致性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适合一次写入多次读取，可以追加和删除，但不支持更新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、流式数据访问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适合批量读取，不支持随机访问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、适合高延迟、高吞吐量的数据访问，不适合低延迟数据访问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 smtClean="0"/>
              <a:t>、移动计算比移动数据更廉价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在异构的硬件和软件平台上的可移植性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5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HDFS-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主从架构</a:t>
            </a:r>
            <a:r>
              <a:rPr lang="en-US" altLang="zh-CN" dirty="0" smtClean="0"/>
              <a:t>master/slave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、主节点：</a:t>
            </a:r>
            <a:r>
              <a:rPr lang="en-US" altLang="zh-CN" dirty="0" err="1"/>
              <a:t>NameNode</a:t>
            </a:r>
            <a:r>
              <a:rPr lang="zh-CN" altLang="en-US" dirty="0"/>
              <a:t>，只有一个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、从节点：</a:t>
            </a:r>
            <a:r>
              <a:rPr lang="en-US" altLang="zh-CN" dirty="0" err="1"/>
              <a:t>DataNode</a:t>
            </a:r>
            <a:r>
              <a:rPr lang="zh-CN" altLang="en-US" dirty="0" smtClean="0"/>
              <a:t>，可以有多个</a:t>
            </a:r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、管理文件系统的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之间的映射关系，副本位置的存放策略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、处理客户端对文件的访问，例如打开、关闭、重命名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管理数据的</a:t>
            </a:r>
            <a:r>
              <a:rPr lang="zh-CN" altLang="en-US" dirty="0" smtClean="0"/>
              <a:t>存储，包括数据本身和数据的校验码，</a:t>
            </a:r>
            <a:r>
              <a:rPr lang="zh-CN" altLang="en-US" dirty="0"/>
              <a:t>在</a:t>
            </a:r>
            <a:r>
              <a:rPr lang="en-US" altLang="zh-CN" dirty="0" err="1"/>
              <a:t>NameNode</a:t>
            </a:r>
            <a:r>
              <a:rPr lang="zh-CN" altLang="en-US" dirty="0"/>
              <a:t>的指挥下进行</a:t>
            </a:r>
            <a:r>
              <a:rPr lang="en-US" altLang="zh-CN" dirty="0"/>
              <a:t>block</a:t>
            </a:r>
            <a:r>
              <a:rPr lang="zh-CN" altLang="en-US" dirty="0"/>
              <a:t>的创建、删除和复制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启动后向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注册，成功后，周期性向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上报块信息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、心跳是每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秒一次，如果超过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分钟没收到某个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的心跳，则认为该节点不可用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92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99" y="1600200"/>
            <a:ext cx="6551002" cy="4525963"/>
          </a:xfrm>
        </p:spPr>
      </p:pic>
    </p:spTree>
    <p:extLst>
      <p:ext uri="{BB962C8B-B14F-4D97-AF65-F5344CB8AC3E}">
        <p14:creationId xmlns:p14="http://schemas.microsoft.com/office/powerpoint/2010/main" val="33467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HDFS-</a:t>
            </a:r>
            <a:r>
              <a:rPr lang="zh-CN" altLang="en-US" dirty="0"/>
              <a:t>块（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概念：</a:t>
            </a:r>
            <a:r>
              <a:rPr lang="zh-CN" altLang="en-US" dirty="0" smtClean="0"/>
              <a:t>块是</a:t>
            </a:r>
            <a:r>
              <a:rPr lang="en-US" altLang="zh-CN" dirty="0"/>
              <a:t>HDFS</a:t>
            </a:r>
            <a:r>
              <a:rPr lang="zh-CN" altLang="en-US" dirty="0"/>
              <a:t>文件存储的最小单位，是一个客户端参数，每个文件可以有不同的快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zh-CN" altLang="en-US" dirty="0"/>
              <a:t>使用块的好处：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、可以存储任意大小的文件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、更适合备份，为容错</a:t>
            </a:r>
            <a:r>
              <a:rPr lang="zh-CN" altLang="en-US" dirty="0" smtClean="0"/>
              <a:t>和高可用的</a:t>
            </a:r>
            <a:r>
              <a:rPr lang="zh-CN" altLang="en-US" dirty="0"/>
              <a:t>实现带来方便</a:t>
            </a:r>
          </a:p>
        </p:txBody>
      </p:sp>
    </p:spTree>
    <p:extLst>
      <p:ext uri="{BB962C8B-B14F-4D97-AF65-F5344CB8AC3E}">
        <p14:creationId xmlns:p14="http://schemas.microsoft.com/office/powerpoint/2010/main" val="39989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HDFS-</a:t>
            </a:r>
            <a:r>
              <a:rPr lang="zh-CN" altLang="en-US" dirty="0" smtClean="0"/>
              <a:t>命名空间（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文件系统跟传统文件系统有类似的层次结构（树形结构）</a:t>
            </a:r>
            <a:r>
              <a:rPr lang="zh-CN" altLang="en-US" dirty="0"/>
              <a:t>，</a:t>
            </a:r>
            <a:r>
              <a:rPr lang="zh-CN" altLang="en-US" dirty="0" smtClean="0"/>
              <a:t>用户可以创建、删除、移动或重命名一个文件</a:t>
            </a:r>
            <a:endParaRPr lang="en-US" altLang="zh-CN" dirty="0" smtClean="0"/>
          </a:p>
          <a:p>
            <a:r>
              <a:rPr lang="zh-CN" altLang="en-US" dirty="0" smtClean="0"/>
              <a:t>支持用户配额（名称和空间）和访问权限控制</a:t>
            </a:r>
            <a:endParaRPr lang="en-US" altLang="zh-CN" dirty="0" smtClean="0"/>
          </a:p>
          <a:p>
            <a:r>
              <a:rPr lang="zh-CN" altLang="en-US" dirty="0" smtClean="0"/>
              <a:t>不支持软硬连接，但不排除以后会实现这些特性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文件系统目录树信息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、文件名或目录名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、文件和目录的父子关系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、权限信息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、文件所对应块信息（块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、块大小）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、复制因子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、命名空间配额和磁盘空间配额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HDFS-</a:t>
            </a:r>
            <a:r>
              <a:rPr lang="zh-CN" altLang="en-US" dirty="0" smtClean="0"/>
              <a:t>安全模式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启动后会首先进入安全模式，等待</a:t>
            </a:r>
            <a:r>
              <a:rPr lang="en-US" altLang="zh-CN" dirty="0" err="1" smtClean="0"/>
              <a:t>DataNode</a:t>
            </a:r>
            <a:r>
              <a:rPr lang="zh-CN" altLang="en-US" dirty="0"/>
              <a:t>上报</a:t>
            </a:r>
            <a:r>
              <a:rPr lang="zh-CN" altLang="en-US" dirty="0" smtClean="0"/>
              <a:t>心跳信息和块报告，当指定百分比的块达到最小副本数后，再过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秒后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就会推出安全模式，然后对不满足最小副本数的快进行复制</a:t>
            </a:r>
            <a:endParaRPr lang="en-US" altLang="zh-CN" dirty="0" smtClean="0"/>
          </a:p>
          <a:p>
            <a:r>
              <a:rPr lang="zh-CN" altLang="en-US" dirty="0" smtClean="0"/>
              <a:t>在安全模式下不支持数据的修改操作</a:t>
            </a:r>
            <a:endParaRPr lang="en-US" altLang="zh-CN" dirty="0" smtClean="0"/>
          </a:p>
          <a:p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-</a:t>
            </a:r>
            <a:r>
              <a:rPr lang="en-US" altLang="zh-CN" dirty="0" err="1"/>
              <a:t>safemode</a:t>
            </a:r>
            <a:r>
              <a:rPr lang="en-US" altLang="zh-CN" dirty="0"/>
              <a:t> </a:t>
            </a:r>
            <a:r>
              <a:rPr lang="en-US" altLang="zh-CN" dirty="0" smtClean="0"/>
              <a:t>get/enter/leave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1285</Words>
  <Application>Microsoft Office PowerPoint</Application>
  <PresentationFormat>全屏显示(4:3)</PresentationFormat>
  <Paragraphs>108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Hadoop培训</vt:lpstr>
      <vt:lpstr>要点</vt:lpstr>
      <vt:lpstr>Hadoop简介</vt:lpstr>
      <vt:lpstr>HDFS介绍</vt:lpstr>
      <vt:lpstr>HDFS-架构</vt:lpstr>
      <vt:lpstr>HDFS架构</vt:lpstr>
      <vt:lpstr>HDFS-块（Block）</vt:lpstr>
      <vt:lpstr>HDFS-命名空间（Namespace）</vt:lpstr>
      <vt:lpstr>HDFS-安全模式</vt:lpstr>
      <vt:lpstr>HDFS-元数据持久化</vt:lpstr>
      <vt:lpstr>HDFS-FS Shell</vt:lpstr>
      <vt:lpstr>HDFS-回收站（Trash）</vt:lpstr>
      <vt:lpstr>HDFS-均衡器（Balancer）</vt:lpstr>
      <vt:lpstr>MapReduce简介</vt:lpstr>
      <vt:lpstr>MapReduce原理</vt:lpstr>
      <vt:lpstr>MapReduce整体流程</vt:lpstr>
      <vt:lpstr>MapReduce处理流程</vt:lpstr>
      <vt:lpstr>InputFormat</vt:lpstr>
      <vt:lpstr>Combiner</vt:lpstr>
      <vt:lpstr>Partitioner</vt:lpstr>
      <vt:lpstr>单个Reduce</vt:lpstr>
      <vt:lpstr>多个Reduce</vt:lpstr>
      <vt:lpstr>没有Reduce</vt:lpstr>
      <vt:lpstr>MapReduce剖析图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Hadoop培训</dc:title>
  <dc:creator>Administrator</dc:creator>
  <cp:lastModifiedBy>Administrator</cp:lastModifiedBy>
  <cp:revision>245</cp:revision>
  <dcterms:created xsi:type="dcterms:W3CDTF">2016-09-20T03:46:17Z</dcterms:created>
  <dcterms:modified xsi:type="dcterms:W3CDTF">2016-10-19T12:03:20Z</dcterms:modified>
</cp:coreProperties>
</file>