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embeddedFontLst>
    <p:embeddedFont>
      <p:font typeface="Garamond"/>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gkcVSjrS3SEgj6gwpSLxU1mY7r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Garamond-bold.fntdata"/><Relationship Id="rId41" Type="http://schemas.openxmlformats.org/officeDocument/2006/relationships/font" Target="fonts/Garamond-regular.fntdata"/><Relationship Id="rId22" Type="http://schemas.openxmlformats.org/officeDocument/2006/relationships/slide" Target="slides/slide17.xml"/><Relationship Id="rId44" Type="http://schemas.openxmlformats.org/officeDocument/2006/relationships/font" Target="fonts/Garamond-boldItalic.fntdata"/><Relationship Id="rId21" Type="http://schemas.openxmlformats.org/officeDocument/2006/relationships/slide" Target="slides/slide16.xml"/><Relationship Id="rId43" Type="http://schemas.openxmlformats.org/officeDocument/2006/relationships/font" Target="fonts/Garamond-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Start with Pen &amp; Paper LoFi proto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Went clean and simple layout with</a:t>
            </a:r>
            <a:endParaRPr/>
          </a:p>
          <a:p>
            <a:pPr indent="0" lvl="0" marL="0" rtl="0" algn="l">
              <a:spcBef>
                <a:spcPts val="0"/>
              </a:spcBef>
              <a:spcAft>
                <a:spcPts val="0"/>
              </a:spcAft>
              <a:buNone/>
            </a:pPr>
            <a:r>
              <a:rPr lang="en-US"/>
              <a:t>interface areas being top, left or bottom aligned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Symmetrically balanced</a:t>
            </a:r>
            <a:endParaRPr/>
          </a:p>
        </p:txBody>
      </p:sp>
      <p:sp>
        <p:nvSpPr>
          <p:cNvPr id="303" name="Google Shape;30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refined our person to be more specific.</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Targeting</a:t>
            </a:r>
            <a:r>
              <a:rPr lang="en-US"/>
              <a:t> urban planner with basic technical knowledge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 has ex</a:t>
            </a:r>
            <a:r>
              <a:rPr lang="en-US"/>
              <a:t>perience</a:t>
            </a:r>
            <a:r>
              <a:rPr lang="en-US"/>
              <a:t> in software such as Unity &amp; Maya.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Working in AR industry and</a:t>
            </a:r>
            <a:endParaRPr/>
          </a:p>
          <a:p>
            <a:pPr indent="457200" lvl="0" marL="457200" rtl="0" algn="l">
              <a:spcBef>
                <a:spcPts val="0"/>
              </a:spcBef>
              <a:spcAft>
                <a:spcPts val="0"/>
              </a:spcAft>
              <a:buNone/>
            </a:pPr>
            <a:r>
              <a:t/>
            </a:r>
            <a:endParaRPr/>
          </a:p>
          <a:p>
            <a:pPr indent="0" lvl="0" marL="0" rtl="0" algn="l">
              <a:spcBef>
                <a:spcPts val="0"/>
              </a:spcBef>
              <a:spcAft>
                <a:spcPts val="0"/>
              </a:spcAft>
              <a:buNone/>
            </a:pPr>
            <a:r>
              <a:rPr lang="en-US"/>
              <a:t>Wants a fast and easy to </a:t>
            </a:r>
            <a:r>
              <a:rPr lang="en-US"/>
              <a:t>simulate</a:t>
            </a:r>
            <a:r>
              <a:rPr lang="en-US"/>
              <a:t> urban environments.</a:t>
            </a:r>
            <a:endParaRPr/>
          </a:p>
        </p:txBody>
      </p:sp>
      <p:sp>
        <p:nvSpPr>
          <p:cNvPr id="310" name="Google Shape;3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From the Pen &amp; Paper prototype, we moved to use C# .Net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Came up with dark blue colour scheme</a:t>
            </a:r>
            <a:endParaRPr/>
          </a:p>
          <a:p>
            <a:pPr indent="0" lvl="0" marL="0" rtl="0" algn="l">
              <a:spcBef>
                <a:spcPts val="0"/>
              </a:spcBef>
              <a:spcAft>
                <a:spcPts val="0"/>
              </a:spcAft>
              <a:buNone/>
            </a:pPr>
            <a:r>
              <a:rPr lang="en-US"/>
              <a:t>	Blue is a relaxing colour</a:t>
            </a:r>
            <a:endParaRPr/>
          </a:p>
          <a:p>
            <a:pPr indent="457200" lvl="0" marL="0" rtl="0" algn="l">
              <a:spcBef>
                <a:spcPts val="0"/>
              </a:spcBef>
              <a:spcAft>
                <a:spcPts val="0"/>
              </a:spcAft>
              <a:buNone/>
            </a:pPr>
            <a:r>
              <a:rPr lang="en-US"/>
              <a:t>Dark background helps contrast with </a:t>
            </a:r>
            <a:r>
              <a:rPr lang="en-US"/>
              <a:t>foreground  &amp; </a:t>
            </a:r>
            <a:r>
              <a:rPr lang="en-US"/>
              <a:t>UI elements</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US"/>
              <a:t>Visual feedback by highlighting button border of icons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general changed to make use of tabs instead of drop down list, follow our design goal of having bigger buttons.</a:t>
            </a:r>
            <a:endParaRPr/>
          </a:p>
        </p:txBody>
      </p:sp>
      <p:sp>
        <p:nvSpPr>
          <p:cNvPr id="316" name="Google Shape;31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Elements are top aligned and span screen wide.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Make use of top edge border limit</a:t>
            </a:r>
            <a:endParaRPr/>
          </a:p>
          <a:p>
            <a:pPr indent="0" lvl="0" marL="0" rtl="0" algn="l">
              <a:spcBef>
                <a:spcPts val="0"/>
              </a:spcBef>
              <a:spcAft>
                <a:spcPts val="0"/>
              </a:spcAft>
              <a:buNone/>
            </a:pPr>
            <a:r>
              <a:rPr lang="en-US"/>
              <a:t>Short height to not take </a:t>
            </a:r>
            <a:r>
              <a:rPr lang="en-US"/>
              <a:t>unnecessary</a:t>
            </a:r>
            <a:r>
              <a:rPr lang="en-US"/>
              <a:t> screen space</a:t>
            </a:r>
            <a:endParaRPr/>
          </a:p>
        </p:txBody>
      </p:sp>
      <p:sp>
        <p:nvSpPr>
          <p:cNvPr id="323" name="Google Shape;32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Icon for user memory load reduction</a:t>
            </a:r>
            <a:endParaRPr/>
          </a:p>
        </p:txBody>
      </p:sp>
      <p:sp>
        <p:nvSpPr>
          <p:cNvPr id="344" name="Google Shape;34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Highlight red border is visual feedback</a:t>
            </a:r>
            <a:endParaRPr/>
          </a:p>
          <a:p>
            <a:pPr indent="457200" lvl="0" marL="0" rtl="0" algn="l">
              <a:spcBef>
                <a:spcPts val="0"/>
              </a:spcBef>
              <a:spcAft>
                <a:spcPts val="0"/>
              </a:spcAft>
              <a:buNone/>
            </a:pPr>
            <a:r>
              <a:rPr lang="en-US"/>
              <a:t>also similar to Unity &amp; Maya highlighting feature</a:t>
            </a:r>
            <a:endParaRPr/>
          </a:p>
          <a:p>
            <a:pPr indent="45720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1" name="Google Shape;35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Based on User feedback for the Lo-fi Prototype, we decided to make several changes to the design for the Hi-Fi prototype such as *list from slide*</a:t>
            </a:r>
            <a:endParaRPr/>
          </a:p>
        </p:txBody>
      </p:sp>
      <p:sp>
        <p:nvSpPr>
          <p:cNvPr id="360" name="Google Shape;36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are applying user centered design that we learnt in the lesson, as we don’t have the time to </a:t>
            </a:r>
            <a:r>
              <a:rPr lang="en-US"/>
              <a:t>iterate</a:t>
            </a:r>
            <a:r>
              <a:rPr lang="en-US"/>
              <a:t> on the design flow many time, so we tried to do it as much as possible within the limited time span. </a:t>
            </a:r>
            <a:endParaRPr/>
          </a:p>
        </p:txBody>
      </p:sp>
      <p:sp>
        <p:nvSpPr>
          <p:cNvPr id="180" name="Google Shape;18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One of the major changes from Lo-Fi to Hi-Fi is the platform used. We moved from C# .net to Unity.</a:t>
            </a:r>
            <a:endParaRPr/>
          </a:p>
          <a:p>
            <a:pPr indent="-317500" lvl="0" marL="457200" rtl="0" algn="l">
              <a:spcBef>
                <a:spcPts val="0"/>
              </a:spcBef>
              <a:spcAft>
                <a:spcPts val="0"/>
              </a:spcAft>
              <a:buSzPts val="1400"/>
              <a:buChar char="●"/>
            </a:pPr>
            <a:r>
              <a:rPr lang="en-US"/>
              <a:t>Based on feedback from BAGDs, we found out that a light theme is more widely accepted among designers, so we switched from a dark theme with blue accents, to a light theme but with the same blue accents.</a:t>
            </a:r>
            <a:endParaRPr/>
          </a:p>
          <a:p>
            <a:pPr indent="-317500" lvl="0" marL="457200" rtl="0" algn="l">
              <a:spcBef>
                <a:spcPts val="0"/>
              </a:spcBef>
              <a:spcAft>
                <a:spcPts val="0"/>
              </a:spcAft>
              <a:buSzPts val="1400"/>
              <a:buChar char="●"/>
            </a:pPr>
            <a:r>
              <a:rPr lang="en-US"/>
              <a:t>Another thing designers like is Shortcuts, because no one likes their time wasted, and shortcuts is a way to make their workflow faster.</a:t>
            </a:r>
            <a:endParaRPr/>
          </a:p>
          <a:p>
            <a:pPr indent="-317500" lvl="0" marL="457200" rtl="0" algn="l">
              <a:spcBef>
                <a:spcPts val="0"/>
              </a:spcBef>
              <a:spcAft>
                <a:spcPts val="0"/>
              </a:spcAft>
              <a:buSzPts val="1400"/>
              <a:buChar char="●"/>
            </a:pPr>
            <a:r>
              <a:rPr lang="en-US"/>
              <a:t>Next, the you’ll notice that there is only 1 screen now. We realized that having 2 viewport makes both really small, is a poor use of space, and is hard to work with, so we moved the switching of camera to another button to be further elaborated later.</a:t>
            </a:r>
            <a:endParaRPr/>
          </a:p>
          <a:p>
            <a:pPr indent="-317500" lvl="0" marL="457200" rtl="0" algn="l">
              <a:spcBef>
                <a:spcPts val="0"/>
              </a:spcBef>
              <a:spcAft>
                <a:spcPts val="0"/>
              </a:spcAft>
              <a:buSzPts val="1400"/>
              <a:buChar char="●"/>
            </a:pPr>
            <a:r>
              <a:rPr lang="en-US"/>
              <a:t>We added in an inspector because designers would like to edit the values manually.</a:t>
            </a:r>
            <a:endParaRPr/>
          </a:p>
        </p:txBody>
      </p:sp>
      <p:sp>
        <p:nvSpPr>
          <p:cNvPr id="366" name="Google Shape;36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Export is used to export the scenes the designer is working on to be placed into the AR headsets</a:t>
            </a:r>
            <a:endParaRPr/>
          </a:p>
          <a:p>
            <a:pPr indent="-317500" lvl="0" marL="457200" rtl="0" algn="l">
              <a:spcBef>
                <a:spcPts val="0"/>
              </a:spcBef>
              <a:spcAft>
                <a:spcPts val="0"/>
              </a:spcAft>
              <a:buSzPts val="1400"/>
              <a:buChar char="●"/>
            </a:pPr>
            <a:r>
              <a:rPr lang="en-US"/>
              <a:t>Import is used to import assets and scenes to be modified by the designer</a:t>
            </a:r>
            <a:endParaRPr/>
          </a:p>
        </p:txBody>
      </p:sp>
      <p:sp>
        <p:nvSpPr>
          <p:cNvPr id="392" name="Google Shape;39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Preference is used to change settings of the EZAR itself</a:t>
            </a:r>
            <a:endParaRPr/>
          </a:p>
          <a:p>
            <a:pPr indent="-317500" lvl="0" marL="457200" rtl="0" algn="l">
              <a:spcBef>
                <a:spcPts val="0"/>
              </a:spcBef>
              <a:spcAft>
                <a:spcPts val="0"/>
              </a:spcAft>
              <a:buSzPts val="1400"/>
              <a:buChar char="●"/>
            </a:pPr>
            <a:r>
              <a:rPr lang="en-US"/>
              <a:t>Project Settings is to change setting for the current project itself</a:t>
            </a:r>
            <a:endParaRPr/>
          </a:p>
        </p:txBody>
      </p:sp>
      <p:sp>
        <p:nvSpPr>
          <p:cNvPr id="400" name="Google Shape;40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Because we removed the 2 split screen design into a single screen, the 2D/3D view buttons are there to switch between the 2</a:t>
            </a:r>
            <a:endParaRPr/>
          </a:p>
          <a:p>
            <a:pPr indent="-317500" lvl="0" marL="457200" rtl="0" algn="l">
              <a:spcBef>
                <a:spcPts val="0"/>
              </a:spcBef>
              <a:spcAft>
                <a:spcPts val="0"/>
              </a:spcAft>
              <a:buSzPts val="1400"/>
              <a:buChar char="●"/>
            </a:pPr>
            <a:r>
              <a:rPr lang="en-US"/>
              <a:t>2D View gives users a bird-eyes view of the scene, so along with the Grid, designers are able to place objects more accurately.</a:t>
            </a:r>
            <a:endParaRPr/>
          </a:p>
          <a:p>
            <a:pPr indent="-317500" lvl="0" marL="457200" rtl="0" algn="l">
              <a:spcBef>
                <a:spcPts val="0"/>
              </a:spcBef>
              <a:spcAft>
                <a:spcPts val="0"/>
              </a:spcAft>
              <a:buSzPts val="1400"/>
              <a:buChar char="●"/>
            </a:pPr>
            <a:r>
              <a:rPr lang="en-US"/>
              <a:t> Scene Preview is done specifically for our target customer</a:t>
            </a:r>
            <a:endParaRPr/>
          </a:p>
        </p:txBody>
      </p:sp>
      <p:sp>
        <p:nvSpPr>
          <p:cNvPr id="408" name="Google Shape;40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These Windows buttons are used to close each of the widgets on the screen now.</a:t>
            </a:r>
            <a:endParaRPr/>
          </a:p>
        </p:txBody>
      </p:sp>
      <p:sp>
        <p:nvSpPr>
          <p:cNvPr id="416" name="Google Shape;41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After the first hi-fi prototype, what is left would be to polish the UI, focus on giving better user experience and having better shortcuts</a:t>
            </a:r>
            <a:endParaRPr/>
          </a:p>
        </p:txBody>
      </p:sp>
      <p:sp>
        <p:nvSpPr>
          <p:cNvPr id="432" name="Google Shape;43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 is our final prototype. It has more quality and extra functionality. The new features includes the pop-up dialogue boxes, the toolbar shortcuts, the asset and file managers.</a:t>
            </a:r>
            <a:endParaRPr/>
          </a:p>
        </p:txBody>
      </p:sp>
      <p:sp>
        <p:nvSpPr>
          <p:cNvPr id="447" name="Google Shape;44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new feature tool bar consist of many new property that we think the user will need frequently. The first functionality included is the show and hide grid, having it will definitely help user with urban planning tasks, </a:t>
            </a:r>
            <a:r>
              <a:rPr lang="en-US"/>
              <a:t>however the grid might be distracting in preview mode</a:t>
            </a:r>
            <a:r>
              <a:rPr lang="en-US"/>
              <a:t>. As our target user might want to constantly preview their designs, we </a:t>
            </a:r>
            <a:r>
              <a:rPr lang="en-US"/>
              <a:t>decided</a:t>
            </a:r>
            <a:r>
              <a:rPr lang="en-US"/>
              <a:t> to add the show and hide grid to make their life easier. Although the preview mode and show/hide gride can be found in the tabs above, we wanted to make the UI more flexible and therefore added it into the toolbar. The next functionality would be the translate,rotate and scale buttons, it comes in the form of the radio button to show that you can only be in 1 mode at any point in </a:t>
            </a:r>
            <a:r>
              <a:rPr lang="en-US"/>
              <a:t>time, the mode can also be triggered with shortcut keys. We also added multiple dropdowns for user to select the different settings for camera speed and object snapping</a:t>
            </a:r>
            <a:r>
              <a:rPr lang="en-US"/>
              <a:t>. Finally, to help users recognize the buttons, icons will be used thus increasing the desirability of the buttons and boost familiarity of the buttons, however in the event that user do not understand the button, tooltips will be shown for each of the icons to explain the buttons.</a:t>
            </a:r>
            <a:endParaRPr/>
          </a:p>
        </p:txBody>
      </p:sp>
      <p:sp>
        <p:nvSpPr>
          <p:cNvPr id="457" name="Google Shape;457;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3 different type of dialogue boxes we have came up with is, notification, interactable and loading. We will be using 2 preset </a:t>
            </a:r>
            <a:r>
              <a:rPr lang="en-US"/>
              <a:t>type of dialogue box size in order for our UI To be more consistent throughout the application. These includes the yes and no button placements, it will be same throughout the application.</a:t>
            </a:r>
            <a:endParaRPr/>
          </a:p>
        </p:txBody>
      </p:sp>
      <p:sp>
        <p:nvSpPr>
          <p:cNvPr id="466" name="Google Shape;46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Next would be the asset manager. In here, user will be able to see all the available assets in the current file directory. It supports drag and drop into the scene to create the assets. Icons are used to show the different objects.</a:t>
            </a:r>
            <a:endParaRPr/>
          </a:p>
        </p:txBody>
      </p:sp>
      <p:sp>
        <p:nvSpPr>
          <p:cNvPr id="477" name="Google Shape;47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Lastly, the file manager. The user can see which file directory the user is in right now. This enables quick access to any </a:t>
            </a:r>
            <a:r>
              <a:rPr lang="en-US"/>
              <a:t>directory.</a:t>
            </a:r>
            <a:endParaRPr/>
          </a:p>
        </p:txBody>
      </p:sp>
      <p:sp>
        <p:nvSpPr>
          <p:cNvPr id="485" name="Google Shape;48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mentioning about iterations, we improve our prototype with each iteration and for each updated prototype, we add new relevant functionalities that improves our user experience and software functionalities that are closely related to our target user. We made 3 </a:t>
            </a:r>
            <a:r>
              <a:rPr lang="en-US"/>
              <a:t>prototypes</a:t>
            </a:r>
            <a:r>
              <a:rPr lang="en-US"/>
              <a:t> and a final one in total within the iterations of our design process.</a:t>
            </a:r>
            <a:endParaRPr/>
          </a:p>
        </p:txBody>
      </p:sp>
      <p:sp>
        <p:nvSpPr>
          <p:cNvPr id="223" name="Google Shape;2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For </a:t>
            </a:r>
            <a:r>
              <a:rPr lang="en-US"/>
              <a:t>Design</a:t>
            </a:r>
            <a:r>
              <a:rPr lang="en-US"/>
              <a:t> consideration, our plan is to create a clear user image by using a persona of our typical user </a:t>
            </a:r>
            <a:r>
              <a:rPr lang="en-US"/>
              <a:t>and</a:t>
            </a:r>
            <a:r>
              <a:rPr lang="en-US"/>
              <a:t> we take </a:t>
            </a:r>
            <a:endParaRPr/>
          </a:p>
        </p:txBody>
      </p:sp>
      <p:sp>
        <p:nvSpPr>
          <p:cNvPr id="244" name="Google Shape;2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are aiming to make our Design simple and looks learnable at one glance. Bug buttons and only a few displayed functionalities will make our editor looks easily learnable and thus attract users to try out the software.</a:t>
            </a:r>
            <a:endParaRPr/>
          </a:p>
          <a:p>
            <a:pPr indent="0" lvl="0" marL="0" rtl="0" algn="l">
              <a:spcBef>
                <a:spcPts val="0"/>
              </a:spcBef>
              <a:spcAft>
                <a:spcPts val="0"/>
              </a:spcAft>
              <a:buNone/>
            </a:pPr>
            <a:r>
              <a:rPr lang="en-US"/>
              <a:t>To be able to do that, we will limit our functionalities to only important functionalities to the targeted Users.</a:t>
            </a:r>
            <a:endParaRPr/>
          </a:p>
        </p:txBody>
      </p:sp>
      <p:sp>
        <p:nvSpPr>
          <p:cNvPr id="260" name="Google Shape;26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At the start of the project, we our aim is to release the UI to general public who would like to use our UI to create any kind of environment, the target is more diverse  and general.</a:t>
            </a:r>
            <a:endParaRPr/>
          </a:p>
        </p:txBody>
      </p:sp>
      <p:sp>
        <p:nvSpPr>
          <p:cNvPr id="267" name="Google Shape;26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decided to only put basic task analysis intro the user task section because all other functionalities has the purpose to serve as a better UI to improve the user’s experience on these functionalities.</a:t>
            </a:r>
            <a:endParaRPr/>
          </a:p>
        </p:txBody>
      </p:sp>
      <p:sp>
        <p:nvSpPr>
          <p:cNvPr id="274" name="Google Shape;27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pic>
        <p:nvPicPr>
          <p:cNvPr descr="HD-PanelTitle-GrommetsCombined.png" id="17" name="Google Shape;17;p3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8" name="Google Shape;18;p39"/>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FEFEFE"/>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9"/>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lt1"/>
                </a:solidFill>
              </a:defRPr>
            </a:lvl1pPr>
            <a:lvl2pPr lvl="1" algn="ctr">
              <a:spcBef>
                <a:spcPts val="600"/>
              </a:spcBef>
              <a:spcAft>
                <a:spcPts val="0"/>
              </a:spcAft>
              <a:buSzPts val="2300"/>
              <a:buNone/>
              <a:defRPr>
                <a:solidFill>
                  <a:schemeClr val="lt1"/>
                </a:solidFill>
              </a:defRPr>
            </a:lvl2pPr>
            <a:lvl3pPr lvl="2" algn="ctr">
              <a:spcBef>
                <a:spcPts val="600"/>
              </a:spcBef>
              <a:spcAft>
                <a:spcPts val="0"/>
              </a:spcAft>
              <a:buSzPts val="2070"/>
              <a:buNone/>
              <a:defRPr>
                <a:solidFill>
                  <a:schemeClr val="lt1"/>
                </a:solidFill>
              </a:defRPr>
            </a:lvl3pPr>
            <a:lvl4pPr lvl="3" algn="ctr">
              <a:spcBef>
                <a:spcPts val="600"/>
              </a:spcBef>
              <a:spcAft>
                <a:spcPts val="0"/>
              </a:spcAft>
              <a:buSzPts val="1840"/>
              <a:buNone/>
              <a:defRPr>
                <a:solidFill>
                  <a:schemeClr val="lt1"/>
                </a:solidFill>
              </a:defRPr>
            </a:lvl4pPr>
            <a:lvl5pPr lvl="4" algn="ctr">
              <a:spcBef>
                <a:spcPts val="600"/>
              </a:spcBef>
              <a:spcAft>
                <a:spcPts val="0"/>
              </a:spcAft>
              <a:buSzPts val="1610"/>
              <a:buNone/>
              <a:defRPr>
                <a:solidFill>
                  <a:schemeClr val="lt1"/>
                </a:solidFill>
              </a:defRPr>
            </a:lvl5pPr>
            <a:lvl6pPr lvl="5" algn="ctr">
              <a:spcBef>
                <a:spcPts val="600"/>
              </a:spcBef>
              <a:spcAft>
                <a:spcPts val="0"/>
              </a:spcAft>
              <a:buSzPts val="1610"/>
              <a:buNone/>
              <a:defRPr>
                <a:solidFill>
                  <a:schemeClr val="lt1"/>
                </a:solidFill>
              </a:defRPr>
            </a:lvl6pPr>
            <a:lvl7pPr lvl="6" algn="ctr">
              <a:spcBef>
                <a:spcPts val="600"/>
              </a:spcBef>
              <a:spcAft>
                <a:spcPts val="0"/>
              </a:spcAft>
              <a:buSzPts val="1610"/>
              <a:buNone/>
              <a:defRPr>
                <a:solidFill>
                  <a:schemeClr val="lt1"/>
                </a:solidFill>
              </a:defRPr>
            </a:lvl7pPr>
            <a:lvl8pPr lvl="7" algn="ctr">
              <a:spcBef>
                <a:spcPts val="600"/>
              </a:spcBef>
              <a:spcAft>
                <a:spcPts val="0"/>
              </a:spcAft>
              <a:buSzPts val="1610"/>
              <a:buNone/>
              <a:defRPr>
                <a:solidFill>
                  <a:schemeClr val="lt1"/>
                </a:solidFill>
              </a:defRPr>
            </a:lvl8pPr>
            <a:lvl9pPr lvl="8" algn="ctr">
              <a:spcBef>
                <a:spcPts val="600"/>
              </a:spcBef>
              <a:spcAft>
                <a:spcPts val="600"/>
              </a:spcAft>
              <a:buSzPts val="1610"/>
              <a:buNone/>
              <a:defRPr>
                <a:solidFill>
                  <a:schemeClr val="lt1"/>
                </a:solidFill>
              </a:defRPr>
            </a:lvl9pPr>
          </a:lstStyle>
          <a:p/>
        </p:txBody>
      </p:sp>
      <p:sp>
        <p:nvSpPr>
          <p:cNvPr id="20" name="Google Shape;20;p39"/>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9"/>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9"/>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39"/>
          <p:cNvCxnSpPr/>
          <p:nvPr/>
        </p:nvCxnSpPr>
        <p:spPr>
          <a:xfrm>
            <a:off x="2692399" y="3522131"/>
            <a:ext cx="6815668" cy="0"/>
          </a:xfrm>
          <a:prstGeom prst="straightConnector1">
            <a:avLst/>
          </a:prstGeom>
          <a:noFill/>
          <a:ln cap="flat" cmpd="sng" w="15875">
            <a:solidFill>
              <a:srgbClr val="E8D08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47"/>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7"/>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91" name="Google Shape;91;p47"/>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92" name="Google Shape;92;p4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47"/>
          <p:cNvCxnSpPr/>
          <p:nvPr/>
        </p:nvCxnSpPr>
        <p:spPr>
          <a:xfrm>
            <a:off x="1396169" y="2912533"/>
            <a:ext cx="3514498" cy="0"/>
          </a:xfrm>
          <a:prstGeom prst="straightConnector1">
            <a:avLst/>
          </a:prstGeom>
          <a:noFill/>
          <a:ln cap="flat" cmpd="sng" w="15875">
            <a:solidFill>
              <a:srgbClr val="E8D08F"/>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48"/>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8"/>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99" name="Google Shape;99;p48"/>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100" name="Google Shape;100;p4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3" name="Shape 103"/>
        <p:cNvGrpSpPr/>
        <p:nvPr/>
      </p:nvGrpSpPr>
      <p:grpSpPr>
        <a:xfrm>
          <a:off x="0" y="0"/>
          <a:ext cx="0" cy="0"/>
          <a:chOff x="0" y="0"/>
          <a:chExt cx="0" cy="0"/>
        </a:xfrm>
      </p:grpSpPr>
      <p:sp>
        <p:nvSpPr>
          <p:cNvPr id="104" name="Google Shape;104;p49"/>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9"/>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106" name="Google Shape;106;p49"/>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107" name="Google Shape;107;p4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0" name="Shape 110"/>
        <p:cNvGrpSpPr/>
        <p:nvPr/>
      </p:nvGrpSpPr>
      <p:grpSpPr>
        <a:xfrm>
          <a:off x="0" y="0"/>
          <a:ext cx="0" cy="0"/>
          <a:chOff x="0" y="0"/>
          <a:chExt cx="0" cy="0"/>
        </a:xfrm>
      </p:grpSpPr>
      <p:sp>
        <p:nvSpPr>
          <p:cNvPr id="111" name="Google Shape;111;p50"/>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50"/>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3" name="Google Shape;113;p5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5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5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16" name="Google Shape;116;p50"/>
          <p:cNvCxnSpPr/>
          <p:nvPr/>
        </p:nvCxnSpPr>
        <p:spPr>
          <a:xfrm>
            <a:off x="1396169" y="4140199"/>
            <a:ext cx="9407298" cy="0"/>
          </a:xfrm>
          <a:prstGeom prst="straightConnector1">
            <a:avLst/>
          </a:prstGeom>
          <a:noFill/>
          <a:ln cap="flat" cmpd="sng" w="15875">
            <a:solidFill>
              <a:srgbClr val="E8D08F"/>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7" name="Shape 117"/>
        <p:cNvGrpSpPr/>
        <p:nvPr/>
      </p:nvGrpSpPr>
      <p:grpSpPr>
        <a:xfrm>
          <a:off x="0" y="0"/>
          <a:ext cx="0" cy="0"/>
          <a:chOff x="0" y="0"/>
          <a:chExt cx="0" cy="0"/>
        </a:xfrm>
      </p:grpSpPr>
      <p:sp>
        <p:nvSpPr>
          <p:cNvPr id="118" name="Google Shape;118;p51"/>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51"/>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20" name="Google Shape;120;p51"/>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1" name="Google Shape;121;p5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5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5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51"/>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25" name="Google Shape;125;p51"/>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26" name="Google Shape;126;p51"/>
          <p:cNvCxnSpPr/>
          <p:nvPr/>
        </p:nvCxnSpPr>
        <p:spPr>
          <a:xfrm>
            <a:off x="1396169" y="4140199"/>
            <a:ext cx="9407298" cy="0"/>
          </a:xfrm>
          <a:prstGeom prst="straightConnector1">
            <a:avLst/>
          </a:prstGeom>
          <a:noFill/>
          <a:ln cap="flat" cmpd="sng" w="15875">
            <a:solidFill>
              <a:srgbClr val="E8D08F"/>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7" name="Shape 127"/>
        <p:cNvGrpSpPr/>
        <p:nvPr/>
      </p:nvGrpSpPr>
      <p:grpSpPr>
        <a:xfrm>
          <a:off x="0" y="0"/>
          <a:ext cx="0" cy="0"/>
          <a:chOff x="0" y="0"/>
          <a:chExt cx="0" cy="0"/>
        </a:xfrm>
      </p:grpSpPr>
      <p:sp>
        <p:nvSpPr>
          <p:cNvPr id="128" name="Google Shape;128;p52"/>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52"/>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0" name="Google Shape;130;p5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3" name="Shape 133"/>
        <p:cNvGrpSpPr/>
        <p:nvPr/>
      </p:nvGrpSpPr>
      <p:grpSpPr>
        <a:xfrm>
          <a:off x="0" y="0"/>
          <a:ext cx="0" cy="0"/>
          <a:chOff x="0" y="0"/>
          <a:chExt cx="0" cy="0"/>
        </a:xfrm>
      </p:grpSpPr>
      <p:sp>
        <p:nvSpPr>
          <p:cNvPr id="134" name="Google Shape;134;p53"/>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53"/>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6" name="Google Shape;136;p53"/>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7" name="Google Shape;137;p5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5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5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53"/>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41" name="Google Shape;141;p53"/>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42" name="Google Shape;142;p53"/>
          <p:cNvCxnSpPr/>
          <p:nvPr/>
        </p:nvCxnSpPr>
        <p:spPr>
          <a:xfrm>
            <a:off x="1396169" y="3429000"/>
            <a:ext cx="9407298" cy="0"/>
          </a:xfrm>
          <a:prstGeom prst="straightConnector1">
            <a:avLst/>
          </a:prstGeom>
          <a:noFill/>
          <a:ln cap="flat" cmpd="sng" w="15875">
            <a:solidFill>
              <a:srgbClr val="E8D08F"/>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3" name="Shape 143"/>
        <p:cNvGrpSpPr/>
        <p:nvPr/>
      </p:nvGrpSpPr>
      <p:grpSpPr>
        <a:xfrm>
          <a:off x="0" y="0"/>
          <a:ext cx="0" cy="0"/>
          <a:chOff x="0" y="0"/>
          <a:chExt cx="0" cy="0"/>
        </a:xfrm>
      </p:grpSpPr>
      <p:sp>
        <p:nvSpPr>
          <p:cNvPr id="144" name="Google Shape;144;p54"/>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54"/>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46" name="Google Shape;146;p54"/>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47" name="Google Shape;147;p5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5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5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50" name="Google Shape;150;p54"/>
          <p:cNvCxnSpPr/>
          <p:nvPr/>
        </p:nvCxnSpPr>
        <p:spPr>
          <a:xfrm>
            <a:off x="1396169" y="3429000"/>
            <a:ext cx="9407298" cy="0"/>
          </a:xfrm>
          <a:prstGeom prst="straightConnector1">
            <a:avLst/>
          </a:prstGeom>
          <a:noFill/>
          <a:ln cap="flat" cmpd="sng" w="15875">
            <a:solidFill>
              <a:srgbClr val="E8D08F"/>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5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55"/>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54" name="Google Shape;154;p5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5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5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57" name="Google Shape;157;p55"/>
          <p:cNvCxnSpPr/>
          <p:nvPr/>
        </p:nvCxnSpPr>
        <p:spPr>
          <a:xfrm>
            <a:off x="1396169" y="2421466"/>
            <a:ext cx="9407298" cy="0"/>
          </a:xfrm>
          <a:prstGeom prst="straightConnector1">
            <a:avLst/>
          </a:prstGeom>
          <a:noFill/>
          <a:ln cap="flat" cmpd="sng" w="15875">
            <a:solidFill>
              <a:srgbClr val="E8D08F"/>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8" name="Shape 158"/>
        <p:cNvGrpSpPr/>
        <p:nvPr/>
      </p:nvGrpSpPr>
      <p:grpSpPr>
        <a:xfrm>
          <a:off x="0" y="0"/>
          <a:ext cx="0" cy="0"/>
          <a:chOff x="0" y="0"/>
          <a:chExt cx="0" cy="0"/>
        </a:xfrm>
      </p:grpSpPr>
      <p:sp>
        <p:nvSpPr>
          <p:cNvPr id="159" name="Google Shape;159;p56"/>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56"/>
          <p:cNvSpPr txBox="1"/>
          <p:nvPr>
            <p:ph idx="1" type="body"/>
          </p:nvPr>
        </p:nvSpPr>
        <p:spPr>
          <a:xfrm rot="5400000">
            <a:off x="2565043" y="-287513"/>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61" name="Google Shape;161;p5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5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5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64" name="Google Shape;164;p56"/>
          <p:cNvCxnSpPr/>
          <p:nvPr/>
        </p:nvCxnSpPr>
        <p:spPr>
          <a:xfrm>
            <a:off x="8863890" y="990600"/>
            <a:ext cx="0" cy="4876800"/>
          </a:xfrm>
          <a:prstGeom prst="straightConnector1">
            <a:avLst/>
          </a:prstGeom>
          <a:noFill/>
          <a:ln cap="flat" cmpd="sng" w="15875">
            <a:solidFill>
              <a:srgbClr val="E8D08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cxnSp>
        <p:nvCxnSpPr>
          <p:cNvPr id="25" name="Google Shape;25;p41"/>
          <p:cNvCxnSpPr/>
          <p:nvPr/>
        </p:nvCxnSpPr>
        <p:spPr>
          <a:xfrm>
            <a:off x="1396169" y="2421466"/>
            <a:ext cx="9407298" cy="0"/>
          </a:xfrm>
          <a:prstGeom prst="straightConnector1">
            <a:avLst/>
          </a:prstGeom>
          <a:noFill/>
          <a:ln cap="flat" cmpd="sng" w="15875">
            <a:solidFill>
              <a:srgbClr val="E8D08F"/>
            </a:solidFill>
            <a:prstDash val="solid"/>
            <a:round/>
            <a:headEnd len="sm" w="sm" type="none"/>
            <a:tailEnd len="sm" w="sm" type="none"/>
          </a:ln>
        </p:spPr>
      </p:cxnSp>
      <p:sp>
        <p:nvSpPr>
          <p:cNvPr id="26" name="Google Shape;26;p4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1"/>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28" name="Google Shape;28;p4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cxnSp>
        <p:nvCxnSpPr>
          <p:cNvPr id="39" name="Google Shape;39;p40"/>
          <p:cNvCxnSpPr/>
          <p:nvPr/>
        </p:nvCxnSpPr>
        <p:spPr>
          <a:xfrm>
            <a:off x="1396169" y="2421466"/>
            <a:ext cx="9407298" cy="0"/>
          </a:xfrm>
          <a:prstGeom prst="straightConnector1">
            <a:avLst/>
          </a:prstGeom>
          <a:noFill/>
          <a:ln cap="flat" cmpd="sng" w="15875">
            <a:solidFill>
              <a:srgbClr val="E8D08F"/>
            </a:solidFill>
            <a:prstDash val="solid"/>
            <a:round/>
            <a:headEnd len="sm" w="sm" type="none"/>
            <a:tailEnd len="sm" w="sm" type="none"/>
          </a:ln>
        </p:spPr>
      </p:cxnSp>
      <p:sp>
        <p:nvSpPr>
          <p:cNvPr id="40" name="Google Shape;40;p4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0"/>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2" name="Google Shape;42;p4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5" name="Shape 45"/>
        <p:cNvGrpSpPr/>
        <p:nvPr/>
      </p:nvGrpSpPr>
      <p:grpSpPr>
        <a:xfrm>
          <a:off x="0" y="0"/>
          <a:ext cx="0" cy="0"/>
          <a:chOff x="0" y="0"/>
          <a:chExt cx="0" cy="0"/>
        </a:xfrm>
      </p:grpSpPr>
      <p:pic>
        <p:nvPicPr>
          <p:cNvPr descr="HD-PanelTitle-GrommetsCombined.png" id="46" name="Google Shape;46;p3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47" name="Google Shape;47;p38"/>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8"/>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49" name="Google Shape;49;p38"/>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8"/>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8"/>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2" name="Google Shape;52;p38"/>
          <p:cNvCxnSpPr/>
          <p:nvPr/>
        </p:nvCxnSpPr>
        <p:spPr>
          <a:xfrm>
            <a:off x="2692399" y="3522131"/>
            <a:ext cx="6815668" cy="0"/>
          </a:xfrm>
          <a:prstGeom prst="straightConnector1">
            <a:avLst/>
          </a:prstGeom>
          <a:noFill/>
          <a:ln cap="flat" cmpd="sng" w="15875">
            <a:solidFill>
              <a:srgbClr val="E8D08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42"/>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2"/>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56" name="Google Shape;56;p4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9" name="Google Shape;59;p42"/>
          <p:cNvCxnSpPr/>
          <p:nvPr/>
        </p:nvCxnSpPr>
        <p:spPr>
          <a:xfrm>
            <a:off x="2012723" y="3710585"/>
            <a:ext cx="8163380" cy="0"/>
          </a:xfrm>
          <a:prstGeom prst="straightConnector1">
            <a:avLst/>
          </a:prstGeom>
          <a:noFill/>
          <a:ln cap="flat" cmpd="sng" w="15875">
            <a:solidFill>
              <a:srgbClr val="E8D08F"/>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cxnSp>
        <p:nvCxnSpPr>
          <p:cNvPr id="61" name="Google Shape;61;p43"/>
          <p:cNvCxnSpPr/>
          <p:nvPr/>
        </p:nvCxnSpPr>
        <p:spPr>
          <a:xfrm>
            <a:off x="1396169" y="2421466"/>
            <a:ext cx="9407298" cy="0"/>
          </a:xfrm>
          <a:prstGeom prst="straightConnector1">
            <a:avLst/>
          </a:prstGeom>
          <a:noFill/>
          <a:ln cap="flat" cmpd="sng" w="15875">
            <a:solidFill>
              <a:srgbClr val="E8D08F"/>
            </a:solidFill>
            <a:prstDash val="solid"/>
            <a:round/>
            <a:headEnd len="sm" w="sm" type="none"/>
            <a:tailEnd len="sm" w="sm" type="none"/>
          </a:ln>
        </p:spPr>
      </p:cxnSp>
      <p:sp>
        <p:nvSpPr>
          <p:cNvPr id="62" name="Google Shape;62;p4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3"/>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4" name="Google Shape;64;p43"/>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5" name="Google Shape;65;p4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4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4"/>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71" name="Google Shape;71;p44"/>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2" name="Google Shape;72;p44"/>
          <p:cNvSpPr txBox="1"/>
          <p:nvPr>
            <p:ph idx="3" type="body"/>
          </p:nvPr>
        </p:nvSpPr>
        <p:spPr>
          <a:xfrm>
            <a:off x="6180671"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73" name="Google Shape;73;p44"/>
          <p:cNvSpPr txBox="1"/>
          <p:nvPr>
            <p:ph idx="4" type="body"/>
          </p:nvPr>
        </p:nvSpPr>
        <p:spPr>
          <a:xfrm>
            <a:off x="6180671"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4" name="Google Shape;74;p4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44"/>
          <p:cNvCxnSpPr/>
          <p:nvPr/>
        </p:nvCxnSpPr>
        <p:spPr>
          <a:xfrm>
            <a:off x="1396169" y="2421466"/>
            <a:ext cx="9407298" cy="0"/>
          </a:xfrm>
          <a:prstGeom prst="straightConnector1">
            <a:avLst/>
          </a:prstGeom>
          <a:noFill/>
          <a:ln cap="flat" cmpd="sng" w="15875">
            <a:solidFill>
              <a:srgbClr val="E8D08F"/>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4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3" name="Google Shape;83;p45"/>
          <p:cNvCxnSpPr/>
          <p:nvPr/>
        </p:nvCxnSpPr>
        <p:spPr>
          <a:xfrm>
            <a:off x="1396169" y="2421466"/>
            <a:ext cx="9407298" cy="0"/>
          </a:xfrm>
          <a:prstGeom prst="straightConnector1">
            <a:avLst/>
          </a:prstGeom>
          <a:noFill/>
          <a:ln cap="flat" cmpd="sng" w="15875">
            <a:solidFill>
              <a:srgbClr val="E8D08F"/>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4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3.jpg"/><Relationship Id="rId2" Type="http://schemas.openxmlformats.org/officeDocument/2006/relationships/image" Target="../media/image2.png"/><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HD-PanelContent-GrommetsCombined.png" id="10" name="Google Shape;10;p3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 name="Google Shape;11;p3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FEFEFE"/>
              </a:buClr>
              <a:buSzPts val="4400"/>
              <a:buFont typeface="Garamond"/>
              <a:buNone/>
              <a:defRPr b="0" i="0" sz="4400" u="none" cap="none" strike="noStrike">
                <a:solidFill>
                  <a:srgbClr val="FEFEFE"/>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2" name="Google Shape;12;p37"/>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FEFEFE"/>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FEFEFE"/>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FEFEFE"/>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FEFEFE"/>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FEFEFE"/>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FEFEFE"/>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FEFEFE"/>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FEFEFE"/>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FEFEFE"/>
                </a:solidFill>
                <a:latin typeface="Garamond"/>
                <a:ea typeface="Garamond"/>
                <a:cs typeface="Garamond"/>
                <a:sym typeface="Garamond"/>
              </a:defRPr>
            </a:lvl9pPr>
          </a:lstStyle>
          <a:p/>
        </p:txBody>
      </p:sp>
      <p:sp>
        <p:nvSpPr>
          <p:cNvPr id="13" name="Google Shape;13;p3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9pPr>
          </a:lstStyle>
          <a:p/>
        </p:txBody>
      </p:sp>
      <p:sp>
        <p:nvSpPr>
          <p:cNvPr id="14" name="Google Shape;14;p3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lt1"/>
                </a:solidFill>
                <a:latin typeface="Garamond"/>
                <a:ea typeface="Garamond"/>
                <a:cs typeface="Garamond"/>
                <a:sym typeface="Garamond"/>
              </a:defRPr>
            </a:lvl9pPr>
          </a:lstStyle>
          <a:p/>
        </p:txBody>
      </p:sp>
      <p:sp>
        <p:nvSpPr>
          <p:cNvPr id="15" name="Google Shape;15;p3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Garamond"/>
                <a:ea typeface="Garamond"/>
                <a:cs typeface="Garamond"/>
                <a:sym typeface="Garamond"/>
              </a:defRPr>
            </a:lvl1pPr>
            <a:lvl2pPr indent="0" lvl="1" marL="0" marR="0" rtl="0" algn="r">
              <a:spcBef>
                <a:spcPts val="0"/>
              </a:spcBef>
              <a:buNone/>
              <a:defRPr b="0" i="0" sz="1000" u="none" cap="none" strike="noStrike">
                <a:solidFill>
                  <a:schemeClr val="lt1"/>
                </a:solidFill>
                <a:latin typeface="Garamond"/>
                <a:ea typeface="Garamond"/>
                <a:cs typeface="Garamond"/>
                <a:sym typeface="Garamond"/>
              </a:defRPr>
            </a:lvl2pPr>
            <a:lvl3pPr indent="0" lvl="2" marL="0" marR="0" rtl="0" algn="r">
              <a:spcBef>
                <a:spcPts val="0"/>
              </a:spcBef>
              <a:buNone/>
              <a:defRPr b="0" i="0" sz="1000" u="none" cap="none" strike="noStrike">
                <a:solidFill>
                  <a:schemeClr val="lt1"/>
                </a:solidFill>
                <a:latin typeface="Garamond"/>
                <a:ea typeface="Garamond"/>
                <a:cs typeface="Garamond"/>
                <a:sym typeface="Garamond"/>
              </a:defRPr>
            </a:lvl3pPr>
            <a:lvl4pPr indent="0" lvl="3" marL="0" marR="0" rtl="0" algn="r">
              <a:spcBef>
                <a:spcPts val="0"/>
              </a:spcBef>
              <a:buNone/>
              <a:defRPr b="0" i="0" sz="1000" u="none" cap="none" strike="noStrike">
                <a:solidFill>
                  <a:schemeClr val="lt1"/>
                </a:solidFill>
                <a:latin typeface="Garamond"/>
                <a:ea typeface="Garamond"/>
                <a:cs typeface="Garamond"/>
                <a:sym typeface="Garamond"/>
              </a:defRPr>
            </a:lvl4pPr>
            <a:lvl5pPr indent="0" lvl="4" marL="0" marR="0" rtl="0" algn="r">
              <a:spcBef>
                <a:spcPts val="0"/>
              </a:spcBef>
              <a:buNone/>
              <a:defRPr b="0" i="0" sz="1000" u="none" cap="none" strike="noStrike">
                <a:solidFill>
                  <a:schemeClr val="lt1"/>
                </a:solidFill>
                <a:latin typeface="Garamond"/>
                <a:ea typeface="Garamond"/>
                <a:cs typeface="Garamond"/>
                <a:sym typeface="Garamond"/>
              </a:defRPr>
            </a:lvl5pPr>
            <a:lvl6pPr indent="0" lvl="5" marL="0" marR="0" rtl="0" algn="r">
              <a:spcBef>
                <a:spcPts val="0"/>
              </a:spcBef>
              <a:buNone/>
              <a:defRPr b="0" i="0" sz="1000" u="none" cap="none" strike="noStrike">
                <a:solidFill>
                  <a:schemeClr val="lt1"/>
                </a:solidFill>
                <a:latin typeface="Garamond"/>
                <a:ea typeface="Garamond"/>
                <a:cs typeface="Garamond"/>
                <a:sym typeface="Garamond"/>
              </a:defRPr>
            </a:lvl6pPr>
            <a:lvl7pPr indent="0" lvl="6" marL="0" marR="0" rtl="0" algn="r">
              <a:spcBef>
                <a:spcPts val="0"/>
              </a:spcBef>
              <a:buNone/>
              <a:defRPr b="0" i="0" sz="1000" u="none" cap="none" strike="noStrike">
                <a:solidFill>
                  <a:schemeClr val="lt1"/>
                </a:solidFill>
                <a:latin typeface="Garamond"/>
                <a:ea typeface="Garamond"/>
                <a:cs typeface="Garamond"/>
                <a:sym typeface="Garamond"/>
              </a:defRPr>
            </a:lvl7pPr>
            <a:lvl8pPr indent="0" lvl="7" marL="0" marR="0" rtl="0" algn="r">
              <a:spcBef>
                <a:spcPts val="0"/>
              </a:spcBef>
              <a:buNone/>
              <a:defRPr b="0" i="0" sz="1000" u="none" cap="none" strike="noStrike">
                <a:solidFill>
                  <a:schemeClr val="lt1"/>
                </a:solidFill>
                <a:latin typeface="Garamond"/>
                <a:ea typeface="Garamond"/>
                <a:cs typeface="Garamond"/>
                <a:sym typeface="Garamond"/>
              </a:defRPr>
            </a:lvl8pPr>
            <a:lvl9pPr indent="0" lvl="8" marL="0" marR="0" rtl="0" algn="r">
              <a:spcBef>
                <a:spcPts val="0"/>
              </a:spcBef>
              <a:buNone/>
              <a:defRPr b="0" i="0" sz="10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1" name="Shape 31"/>
        <p:cNvGrpSpPr/>
        <p:nvPr/>
      </p:nvGrpSpPr>
      <p:grpSpPr>
        <a:xfrm>
          <a:off x="0" y="0"/>
          <a:ext cx="0" cy="0"/>
          <a:chOff x="0" y="0"/>
          <a:chExt cx="0" cy="0"/>
        </a:xfrm>
      </p:grpSpPr>
      <p:pic>
        <p:nvPicPr>
          <p:cNvPr descr="HD-PanelContent-GrommetsCombined.png" id="32" name="Google Shape;32;p3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3" name="Google Shape;33;p3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36"/>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35" name="Google Shape;35;p3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36" name="Google Shape;36;p3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37" name="Google Shape;37;p3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jp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0"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5.png"/><Relationship Id="rId9"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0.png"/><Relationship Id="rId8"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3.png"/><Relationship Id="rId7"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29.png"/><Relationship Id="rId6"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jp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pic>
        <p:nvPicPr>
          <p:cNvPr id="169" name="Google Shape;169;p1"/>
          <p:cNvPicPr preferRelativeResize="0"/>
          <p:nvPr/>
        </p:nvPicPr>
        <p:blipFill rotWithShape="1">
          <a:blip r:embed="rId4">
            <a:alphaModFix/>
          </a:blip>
          <a:srcRect b="0" l="0" r="0" t="0"/>
          <a:stretch/>
        </p:blipFill>
        <p:spPr>
          <a:xfrm>
            <a:off x="0" y="0"/>
            <a:ext cx="12188825" cy="6856214"/>
          </a:xfrm>
          <a:prstGeom prst="rect">
            <a:avLst/>
          </a:prstGeom>
          <a:noFill/>
          <a:ln>
            <a:noFill/>
          </a:ln>
        </p:spPr>
      </p:pic>
      <p:cxnSp>
        <p:nvCxnSpPr>
          <p:cNvPr id="170" name="Google Shape;170;p1"/>
          <p:cNvCxnSpPr/>
          <p:nvPr/>
        </p:nvCxnSpPr>
        <p:spPr>
          <a:xfrm>
            <a:off x="1396169" y="2421466"/>
            <a:ext cx="9407298" cy="0"/>
          </a:xfrm>
          <a:prstGeom prst="straightConnector1">
            <a:avLst/>
          </a:prstGeom>
          <a:noFill/>
          <a:ln cap="flat" cmpd="sng" w="15875">
            <a:solidFill>
              <a:srgbClr val="E8D08F"/>
            </a:solidFill>
            <a:prstDash val="solid"/>
            <a:round/>
            <a:headEnd len="sm" w="sm" type="none"/>
            <a:tailEnd len="sm" w="sm" type="none"/>
          </a:ln>
        </p:spPr>
      </p:cxnSp>
      <p:sp>
        <p:nvSpPr>
          <p:cNvPr id="171" name="Google Shape;171;p1"/>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72" name="Google Shape;172;p1"/>
          <p:cNvSpPr/>
          <p:nvPr/>
        </p:nvSpPr>
        <p:spPr>
          <a:xfrm>
            <a:off x="474663" y="469900"/>
            <a:ext cx="3695002" cy="5918200"/>
          </a:xfrm>
          <a:prstGeom prst="rect">
            <a:avLst/>
          </a:prstGeom>
          <a:solidFill>
            <a:schemeClr val="accent1"/>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73" name="Google Shape;173;p1"/>
          <p:cNvSpPr/>
          <p:nvPr/>
        </p:nvSpPr>
        <p:spPr>
          <a:xfrm>
            <a:off x="639668" y="635508"/>
            <a:ext cx="3364992" cy="5586984"/>
          </a:xfrm>
          <a:prstGeom prst="rect">
            <a:avLst/>
          </a:prstGeom>
          <a:noFill/>
          <a:ln cap="sq" cmpd="sng" w="15875">
            <a:solidFill>
              <a:srgbClr val="FFFFFF">
                <a:alpha val="800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
          <p:cNvSpPr txBox="1"/>
          <p:nvPr>
            <p:ph type="ctrTitle"/>
          </p:nvPr>
        </p:nvSpPr>
        <p:spPr>
          <a:xfrm>
            <a:off x="952108" y="954756"/>
            <a:ext cx="2730414" cy="494600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Garamond"/>
              <a:buNone/>
            </a:pPr>
            <a:r>
              <a:rPr lang="en-US" sz="4400">
                <a:solidFill>
                  <a:srgbClr val="FFFFFF"/>
                </a:solidFill>
              </a:rPr>
              <a:t>CS325 Project</a:t>
            </a:r>
            <a:br>
              <a:rPr lang="en-US" sz="4400">
                <a:solidFill>
                  <a:srgbClr val="FFFFFF"/>
                </a:solidFill>
              </a:rPr>
            </a:br>
            <a:endParaRPr sz="4400">
              <a:solidFill>
                <a:srgbClr val="FFFFFF"/>
              </a:solidFill>
            </a:endParaRPr>
          </a:p>
        </p:txBody>
      </p:sp>
      <p:sp>
        <p:nvSpPr>
          <p:cNvPr id="175" name="Google Shape;175;p1"/>
          <p:cNvSpPr/>
          <p:nvPr/>
        </p:nvSpPr>
        <p:spPr>
          <a:xfrm>
            <a:off x="4654296" y="0"/>
            <a:ext cx="7537704" cy="6858000"/>
          </a:xfrm>
          <a:prstGeom prst="rect">
            <a:avLst/>
          </a:prstGeom>
          <a:solidFill>
            <a:srgbClr val="3636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76" name="Google Shape;176;p1"/>
          <p:cNvSpPr txBox="1"/>
          <p:nvPr>
            <p:ph idx="1" type="subTitle"/>
          </p:nvPr>
        </p:nvSpPr>
        <p:spPr>
          <a:xfrm>
            <a:off x="5150360" y="469900"/>
            <a:ext cx="5953630" cy="540596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US" sz="3000"/>
              <a:t>AR</a:t>
            </a:r>
            <a:r>
              <a:rPr b="1" lang="en-US" sz="3000"/>
              <a:t> Scene Editor UI By Team 1</a:t>
            </a:r>
            <a:endParaRPr b="1" sz="3000"/>
          </a:p>
          <a:p>
            <a:pPr indent="-146050" lvl="1" marL="457200" rtl="0" algn="l">
              <a:spcBef>
                <a:spcPts val="1000"/>
              </a:spcBef>
              <a:spcAft>
                <a:spcPts val="0"/>
              </a:spcAft>
              <a:buSzPts val="2300"/>
              <a:buFont typeface="Arial"/>
              <a:buChar char="•"/>
            </a:pPr>
            <a:r>
              <a:rPr lang="en-US">
                <a:solidFill>
                  <a:schemeClr val="lt1"/>
                </a:solidFill>
              </a:rPr>
              <a:t>Calvin Boey Siu Hoe</a:t>
            </a:r>
            <a:endParaRPr/>
          </a:p>
          <a:p>
            <a:pPr indent="-146050" lvl="1" marL="457200" rtl="0" algn="l">
              <a:spcBef>
                <a:spcPts val="1000"/>
              </a:spcBef>
              <a:spcAft>
                <a:spcPts val="0"/>
              </a:spcAft>
              <a:buSzPts val="2300"/>
              <a:buFont typeface="Arial"/>
              <a:buChar char="•"/>
            </a:pPr>
            <a:r>
              <a:rPr lang="en-US">
                <a:solidFill>
                  <a:schemeClr val="lt1"/>
                </a:solidFill>
              </a:rPr>
              <a:t>Leong Jun Ming </a:t>
            </a:r>
            <a:endParaRPr/>
          </a:p>
          <a:p>
            <a:pPr indent="-146050" lvl="1" marL="457200" rtl="0" algn="l">
              <a:spcBef>
                <a:spcPts val="1000"/>
              </a:spcBef>
              <a:spcAft>
                <a:spcPts val="0"/>
              </a:spcAft>
              <a:buSzPts val="2300"/>
              <a:buFont typeface="Arial"/>
              <a:buChar char="•"/>
            </a:pPr>
            <a:r>
              <a:rPr lang="en-US">
                <a:solidFill>
                  <a:schemeClr val="lt1"/>
                </a:solidFill>
              </a:rPr>
              <a:t>Wang Yidi</a:t>
            </a:r>
            <a:endParaRPr/>
          </a:p>
          <a:p>
            <a:pPr indent="-146050" lvl="1" marL="457200" rtl="0" algn="l">
              <a:spcBef>
                <a:spcPts val="1000"/>
              </a:spcBef>
              <a:spcAft>
                <a:spcPts val="0"/>
              </a:spcAft>
              <a:buSzPts val="2300"/>
              <a:buFont typeface="Arial"/>
              <a:buChar char="•"/>
            </a:pPr>
            <a:r>
              <a:rPr lang="en-US">
                <a:solidFill>
                  <a:schemeClr val="lt1"/>
                </a:solidFill>
              </a:rPr>
              <a:t>Brandon Ng Jun Jie</a:t>
            </a:r>
            <a:endParaRPr>
              <a:solidFill>
                <a:schemeClr val="lt1"/>
              </a:solidFill>
            </a:endParaRPr>
          </a:p>
          <a:p>
            <a:pPr indent="-146050" lvl="1" marL="457200" rtl="0" algn="l">
              <a:spcBef>
                <a:spcPts val="1000"/>
              </a:spcBef>
              <a:spcAft>
                <a:spcPts val="0"/>
              </a:spcAft>
              <a:buSzPts val="2300"/>
              <a:buFont typeface="Arial"/>
              <a:buChar char="•"/>
            </a:pPr>
            <a:r>
              <a:rPr lang="en-US">
                <a:solidFill>
                  <a:schemeClr val="lt1"/>
                </a:solidFill>
              </a:rPr>
              <a:t>Wong Zi Feng</a:t>
            </a:r>
            <a:endParaRPr/>
          </a:p>
          <a:p>
            <a:pPr indent="0" lvl="0" marL="0" rtl="0" algn="l">
              <a:spcBef>
                <a:spcPts val="1020"/>
              </a:spcBef>
              <a:spcAft>
                <a:spcPts val="0"/>
              </a:spcAft>
              <a:buSzPts val="2415"/>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10"/>
          <p:cNvSpPr txBox="1"/>
          <p:nvPr>
            <p:ph type="title"/>
          </p:nvPr>
        </p:nvSpPr>
        <p:spPr>
          <a:xfrm>
            <a:off x="997528" y="982132"/>
            <a:ext cx="4094017" cy="282388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4800"/>
              <a:buFont typeface="Garamond"/>
              <a:buNone/>
            </a:pPr>
            <a:r>
              <a:rPr lang="en-US" sz="4800">
                <a:solidFill>
                  <a:srgbClr val="262626"/>
                </a:solidFill>
              </a:rPr>
              <a:t>User Flow Diagram</a:t>
            </a:r>
            <a:endParaRPr/>
          </a:p>
        </p:txBody>
      </p:sp>
      <p:sp>
        <p:nvSpPr>
          <p:cNvPr id="298" name="Google Shape;298;p10"/>
          <p:cNvSpPr txBox="1"/>
          <p:nvPr>
            <p:ph idx="1" type="body"/>
          </p:nvPr>
        </p:nvSpPr>
        <p:spPr>
          <a:xfrm>
            <a:off x="997528" y="4076944"/>
            <a:ext cx="4094017" cy="167962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415"/>
              <a:buNone/>
            </a:pPr>
            <a:r>
              <a:rPr lang="en-US" sz="1800" cap="none">
                <a:solidFill>
                  <a:srgbClr val="000000"/>
                </a:solidFill>
                <a:latin typeface="Garamond"/>
                <a:ea typeface="Garamond"/>
                <a:cs typeface="Garamond"/>
                <a:sym typeface="Garamond"/>
              </a:rPr>
              <a:t>More Detailed Diagram of how user is going to use the editor functionalities.</a:t>
            </a:r>
            <a:endParaRPr sz="1800"/>
          </a:p>
        </p:txBody>
      </p:sp>
      <p:pic>
        <p:nvPicPr>
          <p:cNvPr descr="Diagram&#10;&#10;Description automatically generated" id="299" name="Google Shape;299;p10"/>
          <p:cNvPicPr preferRelativeResize="0"/>
          <p:nvPr/>
        </p:nvPicPr>
        <p:blipFill rotWithShape="1">
          <a:blip r:embed="rId4">
            <a:alphaModFix/>
          </a:blip>
          <a:srcRect b="4132" l="0" r="0" t="0"/>
          <a:stretch/>
        </p:blipFill>
        <p:spPr>
          <a:xfrm>
            <a:off x="5418668" y="1429927"/>
            <a:ext cx="5469466" cy="3998142"/>
          </a:xfrm>
          <a:prstGeom prst="rect">
            <a:avLst/>
          </a:prstGeom>
          <a:noFill/>
          <a:ln cap="flat" cmpd="thickThin" w="57150">
            <a:solidFill>
              <a:srgbClr val="7F7F7F"/>
            </a:solidFill>
            <a:prstDash val="solid"/>
            <a:miter lim="800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4" name="Shape 304"/>
        <p:cNvGrpSpPr/>
        <p:nvPr/>
      </p:nvGrpSpPr>
      <p:grpSpPr>
        <a:xfrm>
          <a:off x="0" y="0"/>
          <a:ext cx="0" cy="0"/>
          <a:chOff x="0" y="0"/>
          <a:chExt cx="0" cy="0"/>
        </a:xfrm>
      </p:grpSpPr>
      <p:sp>
        <p:nvSpPr>
          <p:cNvPr id="305" name="Google Shape;305;p11"/>
          <p:cNvSpPr txBox="1"/>
          <p:nvPr>
            <p:ph type="title"/>
          </p:nvPr>
        </p:nvSpPr>
        <p:spPr>
          <a:xfrm>
            <a:off x="1295402" y="982132"/>
            <a:ext cx="3660056" cy="1325373"/>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2400"/>
              <a:buFont typeface="Garamond"/>
              <a:buNone/>
            </a:pPr>
            <a:r>
              <a:rPr b="1" lang="en-US" sz="2400"/>
              <a:t> </a:t>
            </a:r>
            <a:r>
              <a:rPr b="1" lang="en-US" sz="2800"/>
              <a:t>1</a:t>
            </a:r>
            <a:r>
              <a:rPr b="1" baseline="30000" lang="en-US" sz="2800"/>
              <a:t>st</a:t>
            </a:r>
            <a:r>
              <a:rPr b="1" lang="en-US" sz="2800"/>
              <a:t> Lo-Fi Prototype </a:t>
            </a:r>
            <a:endParaRPr b="1" sz="2800"/>
          </a:p>
          <a:p>
            <a:pPr indent="0" lvl="0" marL="0" rtl="0" algn="ctr">
              <a:spcBef>
                <a:spcPts val="0"/>
              </a:spcBef>
              <a:spcAft>
                <a:spcPts val="0"/>
              </a:spcAft>
              <a:buClr>
                <a:srgbClr val="262626"/>
              </a:buClr>
              <a:buSzPts val="2400"/>
              <a:buFont typeface="Garamond"/>
              <a:buNone/>
            </a:pPr>
            <a:r>
              <a:rPr lang="en-US" sz="1800"/>
              <a:t>Hand Drawn</a:t>
            </a:r>
            <a:endParaRPr b="1" sz="1800"/>
          </a:p>
        </p:txBody>
      </p:sp>
      <p:sp>
        <p:nvSpPr>
          <p:cNvPr id="306" name="Google Shape;306;p11"/>
          <p:cNvSpPr txBox="1"/>
          <p:nvPr>
            <p:ph idx="1" type="body"/>
          </p:nvPr>
        </p:nvSpPr>
        <p:spPr>
          <a:xfrm>
            <a:off x="1295401" y="2493774"/>
            <a:ext cx="3660057" cy="3382094"/>
          </a:xfrm>
          <a:prstGeom prst="rect">
            <a:avLst/>
          </a:prstGeom>
          <a:noFill/>
          <a:ln>
            <a:noFill/>
          </a:ln>
        </p:spPr>
        <p:txBody>
          <a:bodyPr anchorCtr="0" anchor="t" bIns="45700" lIns="91425" spcFirstLastPara="1" rIns="91425" wrap="square" tIns="45700">
            <a:normAutofit/>
          </a:bodyPr>
          <a:lstStyle/>
          <a:p>
            <a:pPr indent="-283210" lvl="0" marL="285750" rtl="0" algn="l">
              <a:spcBef>
                <a:spcPts val="0"/>
              </a:spcBef>
              <a:spcAft>
                <a:spcPts val="0"/>
              </a:spcAft>
              <a:buSzPts val="1800"/>
              <a:buChar char="•"/>
            </a:pPr>
            <a:r>
              <a:rPr lang="en-US" sz="1800"/>
              <a:t>The Graphical Design we are aiming for is</a:t>
            </a:r>
            <a:endParaRPr sz="1800"/>
          </a:p>
          <a:p>
            <a:pPr indent="-312419" lvl="1" marL="742950" rtl="0" algn="l">
              <a:spcBef>
                <a:spcPts val="840"/>
              </a:spcBef>
              <a:spcAft>
                <a:spcPts val="0"/>
              </a:spcAft>
              <a:buSzPts val="1800"/>
              <a:buChar char="•"/>
            </a:pPr>
            <a:r>
              <a:rPr lang="en-US" sz="1800"/>
              <a:t>Simple</a:t>
            </a:r>
            <a:endParaRPr sz="1800"/>
          </a:p>
          <a:p>
            <a:pPr indent="-312419" lvl="1" marL="742950" rtl="0" algn="l">
              <a:spcBef>
                <a:spcPts val="840"/>
              </a:spcBef>
              <a:spcAft>
                <a:spcPts val="0"/>
              </a:spcAft>
              <a:buSzPts val="1800"/>
              <a:buChar char="•"/>
            </a:pPr>
            <a:r>
              <a:rPr lang="en-US" sz="1800"/>
              <a:t>Aligned</a:t>
            </a:r>
            <a:endParaRPr sz="1800"/>
          </a:p>
          <a:p>
            <a:pPr indent="-312419" lvl="1" marL="742950" rtl="0" algn="l">
              <a:spcBef>
                <a:spcPts val="840"/>
              </a:spcBef>
              <a:spcAft>
                <a:spcPts val="0"/>
              </a:spcAft>
              <a:buSzPts val="1800"/>
              <a:buChar char="•"/>
            </a:pPr>
            <a:r>
              <a:rPr lang="en-US" sz="1800"/>
              <a:t>Symmetrically balanced</a:t>
            </a:r>
            <a:endParaRPr sz="1800"/>
          </a:p>
          <a:p>
            <a:pPr indent="-198119" lvl="1" marL="742950" rtl="0" algn="l">
              <a:spcBef>
                <a:spcPts val="840"/>
              </a:spcBef>
              <a:spcAft>
                <a:spcPts val="0"/>
              </a:spcAft>
              <a:buSzPts val="1380"/>
              <a:buNone/>
            </a:pPr>
            <a:r>
              <a:t/>
            </a:r>
            <a:endParaRPr sz="1200"/>
          </a:p>
          <a:p>
            <a:pPr indent="-198119" lvl="1" marL="742950" rtl="0" algn="ctr">
              <a:spcBef>
                <a:spcPts val="840"/>
              </a:spcBef>
              <a:spcAft>
                <a:spcPts val="0"/>
              </a:spcAft>
              <a:buSzPts val="1380"/>
              <a:buNone/>
            </a:pPr>
            <a:r>
              <a:t/>
            </a:r>
            <a:endParaRPr sz="1200"/>
          </a:p>
        </p:txBody>
      </p:sp>
      <p:pic>
        <p:nvPicPr>
          <p:cNvPr descr="Table&#10;&#10;Description automatically generated" id="307" name="Google Shape;307;p11"/>
          <p:cNvPicPr preferRelativeResize="0"/>
          <p:nvPr/>
        </p:nvPicPr>
        <p:blipFill rotWithShape="1">
          <a:blip r:embed="rId4">
            <a:alphaModFix/>
          </a:blip>
          <a:srcRect b="2" l="7891" r="16109" t="0"/>
          <a:stretch/>
        </p:blipFill>
        <p:spPr>
          <a:xfrm>
            <a:off x="5418668" y="982131"/>
            <a:ext cx="5469466" cy="4893735"/>
          </a:xfrm>
          <a:prstGeom prst="rect">
            <a:avLst/>
          </a:prstGeom>
          <a:noFill/>
          <a:ln cap="flat" cmpd="thickThin" w="57150">
            <a:solidFill>
              <a:srgbClr val="7F7F7F"/>
            </a:solidFill>
            <a:prstDash val="solid"/>
            <a:miter lim="800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Persona</a:t>
            </a:r>
            <a:endParaRPr/>
          </a:p>
        </p:txBody>
      </p:sp>
      <p:sp>
        <p:nvSpPr>
          <p:cNvPr id="313" name="Google Shape;313;p12"/>
          <p:cNvSpPr txBox="1"/>
          <p:nvPr>
            <p:ph idx="1" type="body"/>
          </p:nvPr>
        </p:nvSpPr>
        <p:spPr>
          <a:xfrm>
            <a:off x="1295400" y="2556924"/>
            <a:ext cx="9601200" cy="3620100"/>
          </a:xfrm>
          <a:prstGeom prst="rect">
            <a:avLst/>
          </a:prstGeom>
          <a:noFill/>
          <a:ln>
            <a:noFill/>
          </a:ln>
        </p:spPr>
        <p:txBody>
          <a:bodyPr anchorCtr="0" anchor="t" bIns="45700" lIns="91425" spcFirstLastPara="1" rIns="91425" wrap="square" tIns="45700">
            <a:normAutofit fontScale="25000" lnSpcReduction="20000"/>
          </a:bodyPr>
          <a:lstStyle/>
          <a:p>
            <a:pPr indent="-290957" lvl="0" marL="285750" rtl="0" algn="l">
              <a:spcBef>
                <a:spcPts val="0"/>
              </a:spcBef>
              <a:spcAft>
                <a:spcPts val="0"/>
              </a:spcAft>
              <a:buSzPct val="100000"/>
              <a:buChar char="•"/>
            </a:pPr>
            <a:r>
              <a:rPr b="1" lang="en-US" sz="6400"/>
              <a:t>Name:</a:t>
            </a:r>
            <a:r>
              <a:rPr lang="en-US" sz="6400"/>
              <a:t> Bob Boberson</a:t>
            </a:r>
            <a:endParaRPr sz="6400"/>
          </a:p>
          <a:p>
            <a:pPr indent="-290957" lvl="0" marL="285750" rtl="0" algn="l">
              <a:spcBef>
                <a:spcPts val="864"/>
              </a:spcBef>
              <a:spcAft>
                <a:spcPts val="0"/>
              </a:spcAft>
              <a:buSzPct val="100000"/>
              <a:buChar char="•"/>
            </a:pPr>
            <a:r>
              <a:rPr b="1" lang="en-US" sz="6400"/>
              <a:t>Age:</a:t>
            </a:r>
            <a:r>
              <a:rPr lang="en-US" sz="6400"/>
              <a:t> 32</a:t>
            </a:r>
            <a:endParaRPr sz="6400"/>
          </a:p>
          <a:p>
            <a:pPr indent="-290957" lvl="0" marL="285750" rtl="0" algn="l">
              <a:spcBef>
                <a:spcPts val="864"/>
              </a:spcBef>
              <a:spcAft>
                <a:spcPts val="0"/>
              </a:spcAft>
              <a:buSzPct val="100000"/>
              <a:buChar char="•"/>
            </a:pPr>
            <a:r>
              <a:rPr b="1" lang="en-US" sz="6400"/>
              <a:t>Description:</a:t>
            </a:r>
            <a:r>
              <a:rPr lang="en-US" sz="6400"/>
              <a:t> Professional Urban Planner, will at least know basic technical knowledge, Might have used a similar app.</a:t>
            </a:r>
            <a:endParaRPr sz="6400"/>
          </a:p>
          <a:p>
            <a:pPr indent="-290957" lvl="0" marL="285750" rtl="0" algn="l">
              <a:spcBef>
                <a:spcPts val="864"/>
              </a:spcBef>
              <a:spcAft>
                <a:spcPts val="0"/>
              </a:spcAft>
              <a:buSzPct val="100000"/>
              <a:buChar char="•"/>
            </a:pPr>
            <a:r>
              <a:rPr lang="en-US" sz="6400"/>
              <a:t>Familiar with particular softwares</a:t>
            </a:r>
            <a:endParaRPr sz="6400"/>
          </a:p>
          <a:p>
            <a:pPr indent="-307022" lvl="1" marL="742950" rtl="0" algn="l">
              <a:spcBef>
                <a:spcPts val="820"/>
              </a:spcBef>
              <a:spcAft>
                <a:spcPts val="0"/>
              </a:spcAft>
              <a:buSzPct val="100000"/>
              <a:buChar char="•"/>
            </a:pPr>
            <a:r>
              <a:rPr lang="en-US" sz="6400"/>
              <a:t>Unity</a:t>
            </a:r>
            <a:endParaRPr sz="6400"/>
          </a:p>
          <a:p>
            <a:pPr indent="-307022" lvl="1" marL="742950" rtl="0" algn="l">
              <a:spcBef>
                <a:spcPts val="820"/>
              </a:spcBef>
              <a:spcAft>
                <a:spcPts val="0"/>
              </a:spcAft>
              <a:buSzPct val="100000"/>
              <a:buChar char="•"/>
            </a:pPr>
            <a:r>
              <a:rPr lang="en-US" sz="6400"/>
              <a:t>Maya</a:t>
            </a:r>
            <a:endParaRPr sz="6400"/>
          </a:p>
          <a:p>
            <a:pPr indent="-290957" lvl="0" marL="285750" rtl="0" algn="l">
              <a:spcBef>
                <a:spcPts val="864"/>
              </a:spcBef>
              <a:spcAft>
                <a:spcPts val="0"/>
              </a:spcAft>
              <a:buSzPct val="100000"/>
              <a:buChar char="•"/>
            </a:pPr>
            <a:r>
              <a:rPr lang="en-US" sz="6400"/>
              <a:t>Working in AR Industry</a:t>
            </a:r>
            <a:endParaRPr sz="6400"/>
          </a:p>
          <a:p>
            <a:pPr indent="-290957" lvl="0" marL="285750" rtl="0" algn="l">
              <a:spcBef>
                <a:spcPts val="864"/>
              </a:spcBef>
              <a:spcAft>
                <a:spcPts val="0"/>
              </a:spcAft>
              <a:buSzPct val="100000"/>
              <a:buChar char="•"/>
            </a:pPr>
            <a:r>
              <a:rPr lang="en-US" sz="6400"/>
              <a:t>Have good knowledge of what they want to create</a:t>
            </a:r>
            <a:endParaRPr sz="6400"/>
          </a:p>
          <a:p>
            <a:pPr indent="-290957" lvl="0" marL="285750" rtl="0" algn="l">
              <a:spcBef>
                <a:spcPts val="864"/>
              </a:spcBef>
              <a:spcAft>
                <a:spcPts val="0"/>
              </a:spcAft>
              <a:buSzPct val="100000"/>
              <a:buChar char="•"/>
            </a:pPr>
            <a:r>
              <a:rPr lang="en-US" sz="6400"/>
              <a:t>Busy with other works too, don’t have  much time to spend editing the scene</a:t>
            </a:r>
            <a:endParaRPr sz="6400"/>
          </a:p>
          <a:p>
            <a:pPr indent="-290957" lvl="0" marL="285750" rtl="0" algn="l">
              <a:spcBef>
                <a:spcPts val="864"/>
              </a:spcBef>
              <a:spcAft>
                <a:spcPts val="0"/>
              </a:spcAft>
              <a:buSzPct val="100000"/>
              <a:buChar char="•"/>
            </a:pPr>
            <a:r>
              <a:rPr lang="en-US" sz="6400"/>
              <a:t>Professionals would like to simulate virtual object in the real environment</a:t>
            </a:r>
            <a:endParaRPr sz="6400"/>
          </a:p>
          <a:p>
            <a:pPr indent="-290957" lvl="0" marL="285750" rtl="0" algn="l">
              <a:spcBef>
                <a:spcPts val="864"/>
              </a:spcBef>
              <a:spcAft>
                <a:spcPts val="0"/>
              </a:spcAft>
              <a:buSzPct val="100000"/>
              <a:buChar char="•"/>
            </a:pPr>
            <a:r>
              <a:rPr lang="en-US" sz="6400"/>
              <a:t>Urban planner's job is to develop plans for the use of land and revitalization of urban zones.</a:t>
            </a:r>
            <a:endParaRPr sz="6400"/>
          </a:p>
          <a:p>
            <a:pPr indent="-189357" lvl="0" marL="285750" rtl="0" algn="l">
              <a:spcBef>
                <a:spcPts val="864"/>
              </a:spcBef>
              <a:spcAft>
                <a:spcPts val="0"/>
              </a:spcAft>
              <a:buSzPct val="115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7" name="Shape 317"/>
        <p:cNvGrpSpPr/>
        <p:nvPr/>
      </p:nvGrpSpPr>
      <p:grpSpPr>
        <a:xfrm>
          <a:off x="0" y="0"/>
          <a:ext cx="0" cy="0"/>
          <a:chOff x="0" y="0"/>
          <a:chExt cx="0" cy="0"/>
        </a:xfrm>
      </p:grpSpPr>
      <p:sp>
        <p:nvSpPr>
          <p:cNvPr id="318" name="Google Shape;318;p13"/>
          <p:cNvSpPr txBox="1"/>
          <p:nvPr>
            <p:ph type="title"/>
          </p:nvPr>
        </p:nvSpPr>
        <p:spPr>
          <a:xfrm>
            <a:off x="1295402" y="982132"/>
            <a:ext cx="3660056" cy="1325373"/>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2800"/>
              <a:buFont typeface="Garamond"/>
              <a:buNone/>
            </a:pPr>
            <a:r>
              <a:rPr b="1" lang="en-US" sz="2800"/>
              <a:t> 2</a:t>
            </a:r>
            <a:r>
              <a:rPr b="1" baseline="30000" lang="en-US" sz="2800"/>
              <a:t>nd</a:t>
            </a:r>
            <a:r>
              <a:rPr b="1" lang="en-US" sz="2800"/>
              <a:t> Lo-Fi Prototype </a:t>
            </a:r>
            <a:endParaRPr b="1" sz="2800"/>
          </a:p>
          <a:p>
            <a:pPr indent="0" lvl="0" marL="0" rtl="0" algn="ctr">
              <a:spcBef>
                <a:spcPts val="0"/>
              </a:spcBef>
              <a:spcAft>
                <a:spcPts val="0"/>
              </a:spcAft>
              <a:buClr>
                <a:srgbClr val="262626"/>
              </a:buClr>
              <a:buSzPts val="2800"/>
              <a:buFont typeface="Garamond"/>
              <a:buNone/>
            </a:pPr>
            <a:r>
              <a:rPr lang="en-US" sz="1800"/>
              <a:t>Made with </a:t>
            </a:r>
            <a:r>
              <a:rPr lang="en-US" sz="1800"/>
              <a:t> C# .Net</a:t>
            </a:r>
            <a:endParaRPr sz="1800">
              <a:solidFill>
                <a:srgbClr val="262626"/>
              </a:solidFill>
            </a:endParaRPr>
          </a:p>
        </p:txBody>
      </p:sp>
      <p:sp>
        <p:nvSpPr>
          <p:cNvPr id="319" name="Google Shape;319;p13"/>
          <p:cNvSpPr txBox="1"/>
          <p:nvPr>
            <p:ph idx="1" type="body"/>
          </p:nvPr>
        </p:nvSpPr>
        <p:spPr>
          <a:xfrm>
            <a:off x="1295401" y="2493774"/>
            <a:ext cx="3660057" cy="3382094"/>
          </a:xfrm>
          <a:prstGeom prst="rect">
            <a:avLst/>
          </a:prstGeom>
          <a:noFill/>
          <a:ln>
            <a:noFill/>
          </a:ln>
        </p:spPr>
        <p:txBody>
          <a:bodyPr anchorCtr="0" anchor="t" bIns="45700" lIns="91425" spcFirstLastPara="1" rIns="91425" wrap="square" tIns="45700">
            <a:normAutofit/>
          </a:bodyPr>
          <a:lstStyle/>
          <a:p>
            <a:pPr indent="-283210" lvl="0" marL="285750" rtl="0" algn="l">
              <a:spcBef>
                <a:spcPts val="0"/>
              </a:spcBef>
              <a:spcAft>
                <a:spcPts val="0"/>
              </a:spcAft>
              <a:buSzPts val="1800"/>
              <a:buChar char="•"/>
            </a:pPr>
            <a:r>
              <a:rPr lang="en-US" sz="1800">
                <a:solidFill>
                  <a:srgbClr val="262626"/>
                </a:solidFill>
              </a:rPr>
              <a:t>Colour Scheme is </a:t>
            </a:r>
            <a:r>
              <a:rPr lang="en-US" sz="1800"/>
              <a:t>d</a:t>
            </a:r>
            <a:r>
              <a:rPr lang="en-US" sz="1800">
                <a:solidFill>
                  <a:srgbClr val="262626"/>
                </a:solidFill>
              </a:rPr>
              <a:t>etermined to be </a:t>
            </a:r>
            <a:r>
              <a:rPr lang="en-US" sz="1800"/>
              <a:t>using darker colours.</a:t>
            </a:r>
            <a:endParaRPr sz="1800"/>
          </a:p>
          <a:p>
            <a:pPr indent="-283210" lvl="0" marL="285750" rtl="0" algn="l">
              <a:spcBef>
                <a:spcPts val="920"/>
              </a:spcBef>
              <a:spcAft>
                <a:spcPts val="0"/>
              </a:spcAft>
              <a:buSzPts val="1800"/>
              <a:buChar char="•"/>
            </a:pPr>
            <a:r>
              <a:rPr lang="en-US" sz="1800">
                <a:solidFill>
                  <a:srgbClr val="262626"/>
                </a:solidFill>
              </a:rPr>
              <a:t>Icons will be highlighted when selected</a:t>
            </a:r>
            <a:endParaRPr sz="1800"/>
          </a:p>
          <a:p>
            <a:pPr indent="-283210" lvl="0" marL="285750" rtl="0" algn="l">
              <a:spcBef>
                <a:spcPts val="920"/>
              </a:spcBef>
              <a:spcAft>
                <a:spcPts val="0"/>
              </a:spcAft>
              <a:buSzPts val="1800"/>
              <a:buChar char="•"/>
            </a:pPr>
            <a:r>
              <a:rPr lang="en-US" sz="1800">
                <a:solidFill>
                  <a:srgbClr val="262626"/>
                </a:solidFill>
              </a:rPr>
              <a:t>Drop Down List change into tabs, bigger button for user</a:t>
            </a:r>
            <a:endParaRPr sz="1800"/>
          </a:p>
        </p:txBody>
      </p:sp>
      <p:pic>
        <p:nvPicPr>
          <p:cNvPr id="320" name="Google Shape;320;p13"/>
          <p:cNvPicPr preferRelativeResize="0"/>
          <p:nvPr/>
        </p:nvPicPr>
        <p:blipFill rotWithShape="1">
          <a:blip r:embed="rId4">
            <a:alphaModFix/>
          </a:blip>
          <a:srcRect b="0" l="0" r="0" t="0"/>
          <a:stretch/>
        </p:blipFill>
        <p:spPr>
          <a:xfrm>
            <a:off x="5418668" y="1706117"/>
            <a:ext cx="5469466" cy="3445763"/>
          </a:xfrm>
          <a:prstGeom prst="rect">
            <a:avLst/>
          </a:prstGeom>
          <a:noFill/>
          <a:ln cap="flat" cmpd="thickThin" w="57150">
            <a:solidFill>
              <a:srgbClr val="7F7F7F"/>
            </a:solidFill>
            <a:prstDash val="solid"/>
            <a:miter lim="800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Menu Bar</a:t>
            </a:r>
            <a:endParaRPr/>
          </a:p>
        </p:txBody>
      </p:sp>
      <p:pic>
        <p:nvPicPr>
          <p:cNvPr id="326" name="Google Shape;326;p14"/>
          <p:cNvPicPr preferRelativeResize="0"/>
          <p:nvPr>
            <p:ph idx="1" type="body"/>
          </p:nvPr>
        </p:nvPicPr>
        <p:blipFill rotWithShape="1">
          <a:blip r:embed="rId3">
            <a:alphaModFix/>
          </a:blip>
          <a:srcRect b="90788" l="113" r="-113" t="-181"/>
          <a:stretch/>
        </p:blipFill>
        <p:spPr>
          <a:xfrm>
            <a:off x="1908552" y="2524015"/>
            <a:ext cx="8140611" cy="481301"/>
          </a:xfrm>
          <a:prstGeom prst="rect">
            <a:avLst/>
          </a:prstGeom>
          <a:noFill/>
          <a:ln>
            <a:noFill/>
          </a:ln>
        </p:spPr>
      </p:pic>
      <p:sp>
        <p:nvSpPr>
          <p:cNvPr id="327" name="Google Shape;327;p14"/>
          <p:cNvSpPr txBox="1"/>
          <p:nvPr/>
        </p:nvSpPr>
        <p:spPr>
          <a:xfrm>
            <a:off x="1908552" y="3232727"/>
            <a:ext cx="79188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Garamond"/>
                <a:ea typeface="Garamond"/>
                <a:cs typeface="Garamond"/>
                <a:sym typeface="Garamond"/>
              </a:rPr>
              <a:t>Elements in this section are designed to be horizontally long to make use of the top screen edge border limit. It was made narrowly tall to ensure that it does not take more screen space as necessary.</a:t>
            </a:r>
            <a:endParaRPr sz="2400">
              <a:solidFill>
                <a:schemeClr val="dk1"/>
              </a:solidFill>
              <a:latin typeface="Garamond"/>
              <a:ea typeface="Garamond"/>
              <a:cs typeface="Garamond"/>
              <a:sym typeface="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Bookmarks Bar</a:t>
            </a:r>
            <a:endParaRPr/>
          </a:p>
        </p:txBody>
      </p:sp>
      <p:sp>
        <p:nvSpPr>
          <p:cNvPr id="333" name="Google Shape;333;p15"/>
          <p:cNvSpPr txBox="1"/>
          <p:nvPr>
            <p:ph idx="1" type="body"/>
          </p:nvPr>
        </p:nvSpPr>
        <p:spPr>
          <a:xfrm>
            <a:off x="1295401" y="3171152"/>
            <a:ext cx="9601196" cy="2704715"/>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lang="en-US"/>
              <a:t>In the 2nd prototype, we changed the drop-down list to a bookmark bar.</a:t>
            </a:r>
            <a:endParaRPr/>
          </a:p>
          <a:p>
            <a:pPr indent="-285750" lvl="0" marL="285750" rtl="0" algn="l">
              <a:spcBef>
                <a:spcPts val="1080"/>
              </a:spcBef>
              <a:spcAft>
                <a:spcPts val="0"/>
              </a:spcAft>
              <a:buSzPts val="2760"/>
              <a:buChar char="•"/>
            </a:pPr>
            <a:r>
              <a:rPr lang="en-US"/>
              <a:t>The pop-up bar when any of the Menu Bar elements is highlighted</a:t>
            </a:r>
            <a:endParaRPr/>
          </a:p>
          <a:p>
            <a:pPr indent="-285750" lvl="0" marL="285750" rtl="0" algn="l">
              <a:spcBef>
                <a:spcPts val="1080"/>
              </a:spcBef>
              <a:spcAft>
                <a:spcPts val="0"/>
              </a:spcAft>
              <a:buSzPts val="2760"/>
              <a:buChar char="•"/>
            </a:pPr>
            <a:r>
              <a:rPr lang="en-US"/>
              <a:t>Using steering law, we made these elements taller than the Menu Bar to allow for easier navigation horizontally while within the Bookmarks Bar.</a:t>
            </a:r>
            <a:endParaRPr/>
          </a:p>
          <a:p>
            <a:pPr indent="-285750" lvl="0" marL="285750" rtl="0" algn="l">
              <a:spcBef>
                <a:spcPts val="1080"/>
              </a:spcBef>
              <a:spcAft>
                <a:spcPts val="0"/>
              </a:spcAft>
              <a:buSzPts val="2760"/>
              <a:buChar char="•"/>
            </a:pPr>
            <a:r>
              <a:rPr lang="en-US"/>
              <a:t>These elements use a square design so as to better make use of icons.</a:t>
            </a:r>
            <a:endParaRPr/>
          </a:p>
          <a:p>
            <a:pPr indent="-110490" lvl="0" marL="285750" rtl="0" algn="l">
              <a:spcBef>
                <a:spcPts val="1080"/>
              </a:spcBef>
              <a:spcAft>
                <a:spcPts val="0"/>
              </a:spcAft>
              <a:buSzPts val="2760"/>
              <a:buNone/>
            </a:pPr>
            <a:r>
              <a:t/>
            </a:r>
            <a:endParaRPr/>
          </a:p>
        </p:txBody>
      </p:sp>
      <p:pic>
        <p:nvPicPr>
          <p:cNvPr id="334" name="Google Shape;334;p15"/>
          <p:cNvPicPr preferRelativeResize="0"/>
          <p:nvPr/>
        </p:nvPicPr>
        <p:blipFill rotWithShape="1">
          <a:blip r:embed="rId3">
            <a:alphaModFix/>
          </a:blip>
          <a:srcRect b="82548" l="1" r="892" t="8902"/>
          <a:stretch/>
        </p:blipFill>
        <p:spPr>
          <a:xfrm>
            <a:off x="1622023" y="2483042"/>
            <a:ext cx="8947953" cy="4910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Hierarchy Window</a:t>
            </a:r>
            <a:endParaRPr/>
          </a:p>
        </p:txBody>
      </p:sp>
      <p:sp>
        <p:nvSpPr>
          <p:cNvPr id="340" name="Google Shape;340;p16"/>
          <p:cNvSpPr txBox="1"/>
          <p:nvPr>
            <p:ph idx="1" type="body"/>
          </p:nvPr>
        </p:nvSpPr>
        <p:spPr>
          <a:xfrm>
            <a:off x="1295401" y="2556932"/>
            <a:ext cx="7737763" cy="331893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lang="en-US"/>
              <a:t>From user analysis, we determined that the user is familiar with Unity. </a:t>
            </a:r>
            <a:endParaRPr/>
          </a:p>
          <a:p>
            <a:pPr indent="-285750" lvl="0" marL="285750" rtl="0" algn="l">
              <a:spcBef>
                <a:spcPts val="1080"/>
              </a:spcBef>
              <a:spcAft>
                <a:spcPts val="0"/>
              </a:spcAft>
              <a:buSzPts val="2760"/>
              <a:buChar char="•"/>
            </a:pPr>
            <a:r>
              <a:rPr lang="en-US"/>
              <a:t>In order to make it familiar for the user, we designed a similar hierarchy window which displays objects in the scene in a similar way.</a:t>
            </a:r>
            <a:endParaRPr/>
          </a:p>
          <a:p>
            <a:pPr indent="0" lvl="0" marL="0" rtl="0" algn="l">
              <a:spcBef>
                <a:spcPts val="1080"/>
              </a:spcBef>
              <a:spcAft>
                <a:spcPts val="0"/>
              </a:spcAft>
              <a:buNone/>
            </a:pPr>
            <a:r>
              <a:t/>
            </a:r>
            <a:endParaRPr/>
          </a:p>
        </p:txBody>
      </p:sp>
      <p:pic>
        <p:nvPicPr>
          <p:cNvPr id="341" name="Google Shape;341;p16"/>
          <p:cNvPicPr preferRelativeResize="0"/>
          <p:nvPr/>
        </p:nvPicPr>
        <p:blipFill rotWithShape="1">
          <a:blip r:embed="rId3">
            <a:alphaModFix/>
          </a:blip>
          <a:srcRect b="21104" l="256" r="82059" t="17654"/>
          <a:stretch/>
        </p:blipFill>
        <p:spPr>
          <a:xfrm>
            <a:off x="9381067" y="2822714"/>
            <a:ext cx="1277696" cy="2787371"/>
          </a:xfrm>
          <a:prstGeom prst="rect">
            <a:avLst/>
          </a:prstGeom>
          <a:noFill/>
          <a:ln cap="flat" cmpd="thickThin" w="57150">
            <a:solidFill>
              <a:srgbClr val="7F7F7F"/>
            </a:solidFill>
            <a:prstDash val="solid"/>
            <a:miter lim="800000"/>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Asset Manager</a:t>
            </a:r>
            <a:endParaRPr/>
          </a:p>
        </p:txBody>
      </p:sp>
      <p:sp>
        <p:nvSpPr>
          <p:cNvPr id="347" name="Google Shape;347;p17"/>
          <p:cNvSpPr txBox="1"/>
          <p:nvPr>
            <p:ph idx="1" type="body"/>
          </p:nvPr>
        </p:nvSpPr>
        <p:spPr>
          <a:xfrm>
            <a:off x="1295401" y="3634148"/>
            <a:ext cx="9601196" cy="2241719"/>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lang="en-US"/>
              <a:t>Designed to be like Unity’s assets explorer window. </a:t>
            </a:r>
            <a:endParaRPr/>
          </a:p>
          <a:p>
            <a:pPr indent="-285750" lvl="0" marL="285750" rtl="0" algn="l">
              <a:spcBef>
                <a:spcPts val="1080"/>
              </a:spcBef>
              <a:spcAft>
                <a:spcPts val="0"/>
              </a:spcAft>
              <a:buSzPts val="2760"/>
              <a:buChar char="•"/>
            </a:pPr>
            <a:r>
              <a:rPr lang="en-US"/>
              <a:t>Makes use of boxes to allow for use of icons.</a:t>
            </a:r>
            <a:endParaRPr/>
          </a:p>
        </p:txBody>
      </p:sp>
      <p:pic>
        <p:nvPicPr>
          <p:cNvPr id="348" name="Google Shape;348;p17"/>
          <p:cNvPicPr preferRelativeResize="0"/>
          <p:nvPr/>
        </p:nvPicPr>
        <p:blipFill rotWithShape="1">
          <a:blip r:embed="rId3">
            <a:alphaModFix/>
          </a:blip>
          <a:srcRect b="0" l="38500" r="-38" t="79152"/>
          <a:stretch/>
        </p:blipFill>
        <p:spPr>
          <a:xfrm>
            <a:off x="3205018" y="2556932"/>
            <a:ext cx="5023175" cy="107721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2" name="Shape 352"/>
        <p:cNvGrpSpPr/>
        <p:nvPr/>
      </p:nvGrpSpPr>
      <p:grpSpPr>
        <a:xfrm>
          <a:off x="0" y="0"/>
          <a:ext cx="0" cy="0"/>
          <a:chOff x="0" y="0"/>
          <a:chExt cx="0" cy="0"/>
        </a:xfrm>
      </p:grpSpPr>
      <p:sp>
        <p:nvSpPr>
          <p:cNvPr id="353" name="Google Shape;353;p18"/>
          <p:cNvSpPr txBox="1"/>
          <p:nvPr>
            <p:ph type="title"/>
          </p:nvPr>
        </p:nvSpPr>
        <p:spPr>
          <a:xfrm>
            <a:off x="1295402" y="982132"/>
            <a:ext cx="3660056" cy="1325373"/>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2800"/>
              <a:buFont typeface="Garamond"/>
              <a:buNone/>
            </a:pPr>
            <a:r>
              <a:rPr lang="en-US" sz="2800">
                <a:solidFill>
                  <a:srgbClr val="262626"/>
                </a:solidFill>
              </a:rPr>
              <a:t>Camera view screen</a:t>
            </a:r>
            <a:endParaRPr/>
          </a:p>
        </p:txBody>
      </p:sp>
      <p:sp>
        <p:nvSpPr>
          <p:cNvPr id="354" name="Google Shape;354;p18"/>
          <p:cNvSpPr txBox="1"/>
          <p:nvPr>
            <p:ph idx="1" type="body"/>
          </p:nvPr>
        </p:nvSpPr>
        <p:spPr>
          <a:xfrm>
            <a:off x="1295401" y="2493774"/>
            <a:ext cx="3660057" cy="3382094"/>
          </a:xfrm>
          <a:prstGeom prst="rect">
            <a:avLst/>
          </a:prstGeom>
          <a:noFill/>
          <a:ln>
            <a:noFill/>
          </a:ln>
        </p:spPr>
        <p:txBody>
          <a:bodyPr anchorCtr="0" anchor="t" bIns="45700" lIns="91425" spcFirstLastPara="1" rIns="91425" wrap="square" tIns="45700">
            <a:normAutofit lnSpcReduction="10000"/>
          </a:bodyPr>
          <a:lstStyle/>
          <a:p>
            <a:pPr indent="-283210" lvl="0" marL="285750" rtl="0" algn="l">
              <a:spcBef>
                <a:spcPts val="0"/>
              </a:spcBef>
              <a:spcAft>
                <a:spcPts val="0"/>
              </a:spcAft>
              <a:buSzPts val="1800"/>
              <a:buChar char="•"/>
            </a:pPr>
            <a:r>
              <a:rPr lang="en-US" sz="1800">
                <a:solidFill>
                  <a:srgbClr val="262626"/>
                </a:solidFill>
              </a:rPr>
              <a:t>Double Camera View Screen</a:t>
            </a:r>
            <a:endParaRPr sz="1800"/>
          </a:p>
          <a:p>
            <a:pPr indent="-287019" lvl="1" marL="742950" rtl="0" algn="l">
              <a:spcBef>
                <a:spcPts val="840"/>
              </a:spcBef>
              <a:spcAft>
                <a:spcPts val="0"/>
              </a:spcAft>
              <a:buSzPts val="1400"/>
              <a:buChar char="•"/>
            </a:pPr>
            <a:r>
              <a:rPr lang="en-US" sz="1400">
                <a:solidFill>
                  <a:srgbClr val="262626"/>
                </a:solidFill>
              </a:rPr>
              <a:t>Top Camera for Editing</a:t>
            </a:r>
            <a:endParaRPr sz="1400"/>
          </a:p>
          <a:p>
            <a:pPr indent="-287019" lvl="1" marL="742950" rtl="0" algn="l">
              <a:spcBef>
                <a:spcPts val="840"/>
              </a:spcBef>
              <a:spcAft>
                <a:spcPts val="0"/>
              </a:spcAft>
              <a:buSzPts val="1400"/>
              <a:buChar char="•"/>
            </a:pPr>
            <a:r>
              <a:rPr lang="en-US" sz="1400">
                <a:solidFill>
                  <a:srgbClr val="262626"/>
                </a:solidFill>
              </a:rPr>
              <a:t>Bottom Camera for Previewing</a:t>
            </a:r>
            <a:endParaRPr sz="1400"/>
          </a:p>
          <a:p>
            <a:pPr indent="-283210" lvl="0" marL="285750" rtl="0" algn="l">
              <a:spcBef>
                <a:spcPts val="920"/>
              </a:spcBef>
              <a:spcAft>
                <a:spcPts val="0"/>
              </a:spcAft>
              <a:buSzPts val="1800"/>
              <a:buChar char="•"/>
            </a:pPr>
            <a:r>
              <a:rPr lang="en-US" sz="1800">
                <a:solidFill>
                  <a:srgbClr val="262626"/>
                </a:solidFill>
              </a:rPr>
              <a:t>Spawn a User in the middle of the screen by default</a:t>
            </a:r>
            <a:endParaRPr sz="1800"/>
          </a:p>
          <a:p>
            <a:pPr indent="-283210" lvl="0" marL="285750" rtl="0" algn="l">
              <a:spcBef>
                <a:spcPts val="920"/>
              </a:spcBef>
              <a:spcAft>
                <a:spcPts val="0"/>
              </a:spcAft>
              <a:buSzPts val="1800"/>
              <a:buChar char="•"/>
            </a:pPr>
            <a:r>
              <a:rPr lang="en-US" sz="1800">
                <a:solidFill>
                  <a:srgbClr val="262626"/>
                </a:solidFill>
              </a:rPr>
              <a:t>Selected object will be highlighted with red border</a:t>
            </a:r>
            <a:endParaRPr sz="1800"/>
          </a:p>
          <a:p>
            <a:pPr indent="-283210" lvl="0" marL="285750" rtl="0" algn="l">
              <a:spcBef>
                <a:spcPts val="920"/>
              </a:spcBef>
              <a:spcAft>
                <a:spcPts val="0"/>
              </a:spcAft>
              <a:buSzPts val="1800"/>
              <a:buChar char="•"/>
            </a:pPr>
            <a:r>
              <a:rPr lang="en-US" sz="1800">
                <a:solidFill>
                  <a:srgbClr val="262626"/>
                </a:solidFill>
              </a:rPr>
              <a:t>Selected object will have translate/rotate/scale UI appear on them according to edit mode</a:t>
            </a:r>
            <a:endParaRPr sz="1800"/>
          </a:p>
          <a:p>
            <a:pPr indent="-168910" lvl="0" marL="285750" rtl="0" algn="l">
              <a:spcBef>
                <a:spcPts val="920"/>
              </a:spcBef>
              <a:spcAft>
                <a:spcPts val="0"/>
              </a:spcAft>
              <a:buSzPts val="1840"/>
              <a:buNone/>
            </a:pPr>
            <a:r>
              <a:t/>
            </a:r>
            <a:endParaRPr sz="1600">
              <a:solidFill>
                <a:srgbClr val="262626"/>
              </a:solidFill>
            </a:endParaRPr>
          </a:p>
        </p:txBody>
      </p:sp>
      <p:pic>
        <p:nvPicPr>
          <p:cNvPr descr="Graphical user interface&#10;&#10;Description automatically generated with low confidence" id="355" name="Google Shape;355;p18"/>
          <p:cNvPicPr preferRelativeResize="0"/>
          <p:nvPr/>
        </p:nvPicPr>
        <p:blipFill rotWithShape="1">
          <a:blip r:embed="rId4">
            <a:alphaModFix/>
          </a:blip>
          <a:srcRect b="0" l="0" r="0" t="0"/>
          <a:stretch/>
        </p:blipFill>
        <p:spPr>
          <a:xfrm>
            <a:off x="5418668" y="1706117"/>
            <a:ext cx="5469466" cy="3445763"/>
          </a:xfrm>
          <a:prstGeom prst="rect">
            <a:avLst/>
          </a:prstGeom>
          <a:noFill/>
          <a:ln cap="flat" cmpd="thickThin" w="57150">
            <a:solidFill>
              <a:srgbClr val="7F7F7F"/>
            </a:solidFill>
            <a:prstDash val="solid"/>
            <a:miter lim="800000"/>
            <a:headEnd len="sm" w="sm" type="none"/>
            <a:tailEnd len="sm" w="sm" type="none"/>
          </a:ln>
        </p:spPr>
      </p:pic>
      <p:sp>
        <p:nvSpPr>
          <p:cNvPr id="356" name="Google Shape;356;p18"/>
          <p:cNvSpPr/>
          <p:nvPr/>
        </p:nvSpPr>
        <p:spPr>
          <a:xfrm>
            <a:off x="6410036" y="2307505"/>
            <a:ext cx="4418937" cy="2069187"/>
          </a:xfrm>
          <a:prstGeom prst="rect">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cxnSp>
        <p:nvCxnSpPr>
          <p:cNvPr id="357" name="Google Shape;357;p18"/>
          <p:cNvCxnSpPr>
            <a:stCxn id="356" idx="1"/>
            <a:endCxn id="356" idx="3"/>
          </p:cNvCxnSpPr>
          <p:nvPr/>
        </p:nvCxnSpPr>
        <p:spPr>
          <a:xfrm>
            <a:off x="6410036" y="3342099"/>
            <a:ext cx="44190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User Feedback</a:t>
            </a:r>
            <a:endParaRPr/>
          </a:p>
        </p:txBody>
      </p:sp>
      <p:sp>
        <p:nvSpPr>
          <p:cNvPr id="363" name="Google Shape;363;p19"/>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lang="en-US"/>
              <a:t>Lighter Color Scheme</a:t>
            </a:r>
            <a:endParaRPr/>
          </a:p>
          <a:p>
            <a:pPr indent="-285750" lvl="0" marL="285750" rtl="0" algn="l">
              <a:spcBef>
                <a:spcPts val="1080"/>
              </a:spcBef>
              <a:spcAft>
                <a:spcPts val="0"/>
              </a:spcAft>
              <a:buSzPts val="2760"/>
              <a:buChar char="•"/>
            </a:pPr>
            <a:r>
              <a:rPr lang="en-US"/>
              <a:t>More Shortcut Keys</a:t>
            </a:r>
            <a:endParaRPr/>
          </a:p>
          <a:p>
            <a:pPr indent="-285750" lvl="0" marL="285750" rtl="0" algn="l">
              <a:spcBef>
                <a:spcPts val="1080"/>
              </a:spcBef>
              <a:spcAft>
                <a:spcPts val="0"/>
              </a:spcAft>
              <a:buSzPts val="2760"/>
              <a:buChar char="•"/>
            </a:pPr>
            <a:r>
              <a:rPr lang="en-US"/>
              <a:t>Single Camera</a:t>
            </a:r>
            <a:endParaRPr/>
          </a:p>
          <a:p>
            <a:pPr indent="-285750" lvl="0" marL="285750" rtl="0" algn="l">
              <a:spcBef>
                <a:spcPts val="1080"/>
              </a:spcBef>
              <a:spcAft>
                <a:spcPts val="0"/>
              </a:spcAft>
              <a:buSzPts val="2760"/>
              <a:buChar char="•"/>
            </a:pPr>
            <a:r>
              <a:rPr lang="en-US"/>
              <a:t>Inspector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2"/>
          <p:cNvSpPr/>
          <p:nvPr/>
        </p:nvSpPr>
        <p:spPr>
          <a:xfrm>
            <a:off x="0" y="0"/>
            <a:ext cx="12188952"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83" name="Google Shape;183;p2"/>
          <p:cNvSpPr/>
          <p:nvPr/>
        </p:nvSpPr>
        <p:spPr>
          <a:xfrm>
            <a:off x="486138" y="496088"/>
            <a:ext cx="3823215" cy="5883295"/>
          </a:xfrm>
          <a:prstGeom prst="rect">
            <a:avLst/>
          </a:prstGeom>
          <a:blipFill rotWithShape="1">
            <a:blip r:embed="rId4">
              <a:alphaModFix/>
            </a:blip>
            <a:tile algn="tl" flip="none" tx="0" sx="100000" ty="0" sy="100000"/>
          </a:blipFill>
          <a:ln>
            <a:noFill/>
          </a:ln>
          <a:effectLst>
            <a:outerShdw blurRad="114300" sx="99000" rotWithShape="0" algn="t" dir="5400000" dist="127000" sy="99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84" name="Google Shape;184;p2"/>
          <p:cNvSpPr txBox="1"/>
          <p:nvPr>
            <p:ph type="title"/>
          </p:nvPr>
        </p:nvSpPr>
        <p:spPr>
          <a:xfrm>
            <a:off x="951000" y="1031700"/>
            <a:ext cx="2893500" cy="4794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3700"/>
              <a:buFont typeface="Garamond"/>
              <a:buNone/>
            </a:pPr>
            <a:r>
              <a:rPr lang="en-US" sz="3700">
                <a:solidFill>
                  <a:srgbClr val="262626"/>
                </a:solidFill>
              </a:rPr>
              <a:t>Application of User-Cente</a:t>
            </a:r>
            <a:r>
              <a:rPr lang="en-US" sz="3700">
                <a:solidFill>
                  <a:srgbClr val="262626"/>
                </a:solidFill>
              </a:rPr>
              <a:t>r</a:t>
            </a:r>
            <a:r>
              <a:rPr lang="en-US" sz="3700">
                <a:solidFill>
                  <a:srgbClr val="262626"/>
                </a:solidFill>
              </a:rPr>
              <a:t>ed Design</a:t>
            </a:r>
            <a:endParaRPr sz="3700">
              <a:solidFill>
                <a:srgbClr val="262626"/>
              </a:solidFill>
            </a:endParaRPr>
          </a:p>
        </p:txBody>
      </p:sp>
      <p:sp>
        <p:nvSpPr>
          <p:cNvPr id="185" name="Google Shape;185;p2"/>
          <p:cNvSpPr/>
          <p:nvPr/>
        </p:nvSpPr>
        <p:spPr>
          <a:xfrm>
            <a:off x="4652053" y="-2"/>
            <a:ext cx="7539947" cy="685800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grpSp>
        <p:nvGrpSpPr>
          <p:cNvPr id="186" name="Google Shape;186;p2"/>
          <p:cNvGrpSpPr/>
          <p:nvPr/>
        </p:nvGrpSpPr>
        <p:grpSpPr>
          <a:xfrm>
            <a:off x="5470072" y="874798"/>
            <a:ext cx="5914209" cy="5108400"/>
            <a:chOff x="0" y="70128"/>
            <a:chExt cx="5914209" cy="5108400"/>
          </a:xfrm>
        </p:grpSpPr>
        <p:sp>
          <p:nvSpPr>
            <p:cNvPr id="187" name="Google Shape;187;p2"/>
            <p:cNvSpPr/>
            <p:nvPr/>
          </p:nvSpPr>
          <p:spPr>
            <a:xfrm>
              <a:off x="0" y="70128"/>
              <a:ext cx="5914209" cy="772200"/>
            </a:xfrm>
            <a:prstGeom prst="roundRect">
              <a:avLst>
                <a:gd fmla="val 16667" name="adj"/>
              </a:avLst>
            </a:prstGeom>
            <a:blipFill rotWithShape="1">
              <a:blip r:embed="rId5">
                <a:alphaModFix/>
              </a:blip>
              <a:tile algn="tl" flip="none" tx="0" sx="100000" ty="0"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txBox="1"/>
            <p:nvPr/>
          </p:nvSpPr>
          <p:spPr>
            <a:xfrm>
              <a:off x="37696" y="107824"/>
              <a:ext cx="5838817" cy="696808"/>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Garamond"/>
                <a:buNone/>
              </a:pPr>
              <a:r>
                <a:rPr b="0" i="0" lang="en-US" sz="3300" u="none" cap="none" strike="noStrike">
                  <a:solidFill>
                    <a:schemeClr val="lt1"/>
                  </a:solidFill>
                  <a:latin typeface="Garamond"/>
                  <a:ea typeface="Garamond"/>
                  <a:cs typeface="Garamond"/>
                  <a:sym typeface="Garamond"/>
                </a:rPr>
                <a:t>Analysis of user needs</a:t>
              </a:r>
              <a:endParaRPr b="0" i="0" sz="3300" u="none" cap="none" strike="noStrike">
                <a:solidFill>
                  <a:schemeClr val="lt1"/>
                </a:solidFill>
                <a:latin typeface="Garamond"/>
                <a:ea typeface="Garamond"/>
                <a:cs typeface="Garamond"/>
                <a:sym typeface="Garamond"/>
              </a:endParaRPr>
            </a:p>
          </p:txBody>
        </p:sp>
        <p:sp>
          <p:nvSpPr>
            <p:cNvPr id="189" name="Google Shape;189;p2"/>
            <p:cNvSpPr/>
            <p:nvPr/>
          </p:nvSpPr>
          <p:spPr>
            <a:xfrm>
              <a:off x="0" y="937368"/>
              <a:ext cx="5914209" cy="772200"/>
            </a:xfrm>
            <a:prstGeom prst="roundRect">
              <a:avLst>
                <a:gd fmla="val 16667" name="adj"/>
              </a:avLst>
            </a:prstGeom>
            <a:blipFill rotWithShape="1">
              <a:blip r:embed="rId6">
                <a:alphaModFix/>
              </a:blip>
              <a:tile algn="tl" flip="none" tx="0" sx="100000" ty="0"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txBox="1"/>
            <p:nvPr/>
          </p:nvSpPr>
          <p:spPr>
            <a:xfrm>
              <a:off x="37696" y="975064"/>
              <a:ext cx="5838817" cy="696808"/>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Garamond"/>
                <a:buNone/>
              </a:pPr>
              <a:r>
                <a:rPr b="0" i="0" lang="en-US" sz="3300" u="none" cap="none" strike="noStrike">
                  <a:solidFill>
                    <a:schemeClr val="lt1"/>
                  </a:solidFill>
                  <a:latin typeface="Garamond"/>
                  <a:ea typeface="Garamond"/>
                  <a:cs typeface="Garamond"/>
                  <a:sym typeface="Garamond"/>
                </a:rPr>
                <a:t>Prototype</a:t>
              </a:r>
              <a:endParaRPr b="0" i="0" sz="3300" u="none" cap="none" strike="noStrike">
                <a:solidFill>
                  <a:schemeClr val="lt1"/>
                </a:solidFill>
                <a:latin typeface="Garamond"/>
                <a:ea typeface="Garamond"/>
                <a:cs typeface="Garamond"/>
                <a:sym typeface="Garamond"/>
              </a:endParaRPr>
            </a:p>
          </p:txBody>
        </p:sp>
        <p:sp>
          <p:nvSpPr>
            <p:cNvPr id="191" name="Google Shape;191;p2"/>
            <p:cNvSpPr/>
            <p:nvPr/>
          </p:nvSpPr>
          <p:spPr>
            <a:xfrm>
              <a:off x="0" y="1804608"/>
              <a:ext cx="5914209" cy="772200"/>
            </a:xfrm>
            <a:prstGeom prst="roundRect">
              <a:avLst>
                <a:gd fmla="val 16667" name="adj"/>
              </a:avLst>
            </a:prstGeom>
            <a:blipFill rotWithShape="1">
              <a:blip r:embed="rId7">
                <a:alphaModFix/>
              </a:blip>
              <a:tile algn="tl" flip="none" tx="0" sx="100000" ty="0"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txBox="1"/>
            <p:nvPr/>
          </p:nvSpPr>
          <p:spPr>
            <a:xfrm>
              <a:off x="37696" y="1842304"/>
              <a:ext cx="5838817" cy="696808"/>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Garamond"/>
                <a:buNone/>
              </a:pPr>
              <a:r>
                <a:rPr b="0" i="0" lang="en-US" sz="3300" u="none" cap="none" strike="noStrike">
                  <a:solidFill>
                    <a:schemeClr val="lt1"/>
                  </a:solidFill>
                  <a:latin typeface="Garamond"/>
                  <a:ea typeface="Garamond"/>
                  <a:cs typeface="Garamond"/>
                  <a:sym typeface="Garamond"/>
                </a:rPr>
                <a:t>Informal Feedback</a:t>
              </a:r>
              <a:endParaRPr b="0" i="0" sz="3300" u="none" cap="none" strike="noStrike">
                <a:solidFill>
                  <a:schemeClr val="lt1"/>
                </a:solidFill>
                <a:latin typeface="Garamond"/>
                <a:ea typeface="Garamond"/>
                <a:cs typeface="Garamond"/>
                <a:sym typeface="Garamond"/>
              </a:endParaRPr>
            </a:p>
          </p:txBody>
        </p:sp>
        <p:sp>
          <p:nvSpPr>
            <p:cNvPr id="193" name="Google Shape;193;p2"/>
            <p:cNvSpPr/>
            <p:nvPr/>
          </p:nvSpPr>
          <p:spPr>
            <a:xfrm>
              <a:off x="0" y="2671848"/>
              <a:ext cx="5914209" cy="772200"/>
            </a:xfrm>
            <a:prstGeom prst="roundRect">
              <a:avLst>
                <a:gd fmla="val 16667" name="adj"/>
              </a:avLst>
            </a:prstGeom>
            <a:blipFill rotWithShape="1">
              <a:blip r:embed="rId8">
                <a:alphaModFix/>
              </a:blip>
              <a:tile algn="tl" flip="none" tx="0" sx="100000" ty="0"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txBox="1"/>
            <p:nvPr/>
          </p:nvSpPr>
          <p:spPr>
            <a:xfrm>
              <a:off x="37696" y="2709544"/>
              <a:ext cx="5838817" cy="696808"/>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Garamond"/>
                <a:buNone/>
              </a:pPr>
              <a:r>
                <a:rPr b="0" i="0" lang="en-US" sz="3300" u="none" cap="none" strike="noStrike">
                  <a:solidFill>
                    <a:schemeClr val="lt1"/>
                  </a:solidFill>
                  <a:latin typeface="Garamond"/>
                  <a:ea typeface="Garamond"/>
                  <a:cs typeface="Garamond"/>
                  <a:sym typeface="Garamond"/>
                </a:rPr>
                <a:t>Iterate on Design</a:t>
              </a:r>
              <a:endParaRPr b="0" i="0" sz="3300" u="none" cap="none" strike="noStrike">
                <a:solidFill>
                  <a:schemeClr val="lt1"/>
                </a:solidFill>
                <a:latin typeface="Garamond"/>
                <a:ea typeface="Garamond"/>
                <a:cs typeface="Garamond"/>
                <a:sym typeface="Garamond"/>
              </a:endParaRPr>
            </a:p>
          </p:txBody>
        </p:sp>
        <p:sp>
          <p:nvSpPr>
            <p:cNvPr id="195" name="Google Shape;195;p2"/>
            <p:cNvSpPr/>
            <p:nvPr/>
          </p:nvSpPr>
          <p:spPr>
            <a:xfrm>
              <a:off x="0" y="3539088"/>
              <a:ext cx="5914209" cy="772200"/>
            </a:xfrm>
            <a:prstGeom prst="roundRect">
              <a:avLst>
                <a:gd fmla="val 16667" name="adj"/>
              </a:avLst>
            </a:prstGeom>
            <a:blipFill rotWithShape="1">
              <a:blip r:embed="rId9">
                <a:alphaModFix/>
              </a:blip>
              <a:tile algn="tl" flip="none" tx="0" sx="100000" ty="0"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txBox="1"/>
            <p:nvPr/>
          </p:nvSpPr>
          <p:spPr>
            <a:xfrm>
              <a:off x="37696" y="3576784"/>
              <a:ext cx="5838817" cy="696808"/>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Garamond"/>
                <a:buNone/>
              </a:pPr>
              <a:r>
                <a:rPr b="0" i="0" lang="en-US" sz="3300" u="none" cap="none" strike="noStrike">
                  <a:solidFill>
                    <a:schemeClr val="lt1"/>
                  </a:solidFill>
                  <a:latin typeface="Garamond"/>
                  <a:ea typeface="Garamond"/>
                  <a:cs typeface="Garamond"/>
                  <a:sym typeface="Garamond"/>
                </a:rPr>
                <a:t>Final Application</a:t>
              </a:r>
              <a:endParaRPr b="0" i="0" sz="3300" u="none" cap="none" strike="noStrike">
                <a:solidFill>
                  <a:schemeClr val="lt1"/>
                </a:solidFill>
                <a:latin typeface="Garamond"/>
                <a:ea typeface="Garamond"/>
                <a:cs typeface="Garamond"/>
                <a:sym typeface="Garamond"/>
              </a:endParaRPr>
            </a:p>
          </p:txBody>
        </p:sp>
        <p:sp>
          <p:nvSpPr>
            <p:cNvPr id="197" name="Google Shape;197;p2"/>
            <p:cNvSpPr/>
            <p:nvPr/>
          </p:nvSpPr>
          <p:spPr>
            <a:xfrm>
              <a:off x="0" y="4406328"/>
              <a:ext cx="5914209" cy="772200"/>
            </a:xfrm>
            <a:prstGeom prst="roundRect">
              <a:avLst>
                <a:gd fmla="val 16667" name="adj"/>
              </a:avLst>
            </a:prstGeom>
            <a:blipFill rotWithShape="1">
              <a:blip r:embed="rId10">
                <a:alphaModFix/>
              </a:blip>
              <a:tile algn="tl" flip="none" tx="0" sx="100000" ty="0"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txBox="1"/>
            <p:nvPr/>
          </p:nvSpPr>
          <p:spPr>
            <a:xfrm>
              <a:off x="37696" y="4444024"/>
              <a:ext cx="5838817" cy="696808"/>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Garamond"/>
                <a:buNone/>
              </a:pPr>
              <a:r>
                <a:rPr b="0" i="0" lang="en-US" sz="3300" u="none" cap="none" strike="noStrike">
                  <a:solidFill>
                    <a:schemeClr val="lt1"/>
                  </a:solidFill>
                  <a:latin typeface="Garamond"/>
                  <a:ea typeface="Garamond"/>
                  <a:cs typeface="Garamond"/>
                  <a:sym typeface="Garamond"/>
                </a:rPr>
                <a:t>Formal Feedback</a:t>
              </a:r>
              <a:endParaRPr b="0" i="0" sz="3300" u="none" cap="none" strike="noStrike">
                <a:solidFill>
                  <a:schemeClr val="lt1"/>
                </a:solidFill>
                <a:latin typeface="Garamond"/>
                <a:ea typeface="Garamond"/>
                <a:cs typeface="Garamond"/>
                <a:sym typeface="Garamond"/>
              </a:endParaRPr>
            </a:p>
          </p:txBody>
        </p:sp>
      </p:grpSp>
      <p:sp>
        <p:nvSpPr>
          <p:cNvPr id="199" name="Google Shape;199;p2"/>
          <p:cNvSpPr/>
          <p:nvPr/>
        </p:nvSpPr>
        <p:spPr>
          <a:xfrm>
            <a:off x="4883440" y="953241"/>
            <a:ext cx="387024" cy="4998250"/>
          </a:xfrm>
          <a:prstGeom prst="downArrow">
            <a:avLst>
              <a:gd fmla="val 50000" name="adj1"/>
              <a:gd fmla="val 50000" name="adj2"/>
            </a:avLst>
          </a:prstGeom>
          <a:solidFill>
            <a:schemeClr val="accent1"/>
          </a:solidFill>
          <a:ln cap="flat" cmpd="sng" w="15875">
            <a:solidFill>
              <a:srgbClr val="9E81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b="1" lang="en-US" sz="2800"/>
              <a:t>First Hi-Fi Prototype</a:t>
            </a:r>
            <a:endParaRPr b="1" sz="2800"/>
          </a:p>
          <a:p>
            <a:pPr indent="0" lvl="0" marL="0" rtl="0" algn="ctr">
              <a:spcBef>
                <a:spcPts val="0"/>
              </a:spcBef>
              <a:spcAft>
                <a:spcPts val="0"/>
              </a:spcAft>
              <a:buClr>
                <a:srgbClr val="262626"/>
              </a:buClr>
              <a:buSzPts val="4400"/>
              <a:buFont typeface="Garamond"/>
              <a:buNone/>
            </a:pPr>
            <a:r>
              <a:rPr lang="en-US" sz="2000"/>
              <a:t>Made in Unity</a:t>
            </a:r>
            <a:endParaRPr sz="2000"/>
          </a:p>
        </p:txBody>
      </p:sp>
      <p:pic>
        <p:nvPicPr>
          <p:cNvPr id="369" name="Google Shape;369;p20"/>
          <p:cNvPicPr preferRelativeResize="0"/>
          <p:nvPr>
            <p:ph idx="1" type="body"/>
          </p:nvPr>
        </p:nvPicPr>
        <p:blipFill rotWithShape="1">
          <a:blip r:embed="rId3">
            <a:alphaModFix/>
          </a:blip>
          <a:srcRect b="0" l="0" r="0" t="0"/>
          <a:stretch/>
        </p:blipFill>
        <p:spPr>
          <a:xfrm>
            <a:off x="2585509" y="2114549"/>
            <a:ext cx="7020900" cy="3951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3" name="Shape 373"/>
        <p:cNvGrpSpPr/>
        <p:nvPr/>
      </p:nvGrpSpPr>
      <p:grpSpPr>
        <a:xfrm>
          <a:off x="0" y="0"/>
          <a:ext cx="0" cy="0"/>
          <a:chOff x="0" y="0"/>
          <a:chExt cx="0" cy="0"/>
        </a:xfrm>
      </p:grpSpPr>
      <p:pic>
        <p:nvPicPr>
          <p:cNvPr id="374" name="Google Shape;374;p21"/>
          <p:cNvPicPr preferRelativeResize="0"/>
          <p:nvPr/>
        </p:nvPicPr>
        <p:blipFill rotWithShape="1">
          <a:blip r:embed="rId4">
            <a:alphaModFix/>
          </a:blip>
          <a:srcRect b="0" l="0" r="0" t="0"/>
          <a:stretch/>
        </p:blipFill>
        <p:spPr>
          <a:xfrm>
            <a:off x="0" y="0"/>
            <a:ext cx="12188825" cy="6856214"/>
          </a:xfrm>
          <a:prstGeom prst="rect">
            <a:avLst/>
          </a:prstGeom>
          <a:noFill/>
          <a:ln>
            <a:noFill/>
          </a:ln>
        </p:spPr>
      </p:pic>
      <p:sp>
        <p:nvSpPr>
          <p:cNvPr id="375" name="Google Shape;375;p21"/>
          <p:cNvSpPr txBox="1"/>
          <p:nvPr>
            <p:ph type="title"/>
          </p:nvPr>
        </p:nvSpPr>
        <p:spPr>
          <a:xfrm>
            <a:off x="1295402" y="982132"/>
            <a:ext cx="3660056" cy="1325373"/>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2400"/>
              <a:buFont typeface="Garamond"/>
              <a:buNone/>
            </a:pPr>
            <a:r>
              <a:rPr lang="en-US" sz="2400"/>
              <a:t>Main Camera</a:t>
            </a:r>
            <a:endParaRPr/>
          </a:p>
        </p:txBody>
      </p:sp>
      <p:cxnSp>
        <p:nvCxnSpPr>
          <p:cNvPr id="376" name="Google Shape;376;p21"/>
          <p:cNvCxnSpPr/>
          <p:nvPr/>
        </p:nvCxnSpPr>
        <p:spPr>
          <a:xfrm>
            <a:off x="1295401" y="2400639"/>
            <a:ext cx="3660057" cy="0"/>
          </a:xfrm>
          <a:prstGeom prst="straightConnector1">
            <a:avLst/>
          </a:prstGeom>
          <a:noFill/>
          <a:ln cap="flat" cmpd="sng" w="15875">
            <a:solidFill>
              <a:schemeClr val="accent1"/>
            </a:solidFill>
            <a:prstDash val="solid"/>
            <a:round/>
            <a:headEnd len="sm" w="sm" type="none"/>
            <a:tailEnd len="sm" w="sm" type="none"/>
          </a:ln>
        </p:spPr>
      </p:cxnSp>
      <p:sp>
        <p:nvSpPr>
          <p:cNvPr id="377" name="Google Shape;377;p21"/>
          <p:cNvSpPr txBox="1"/>
          <p:nvPr>
            <p:ph idx="1" type="body"/>
          </p:nvPr>
        </p:nvSpPr>
        <p:spPr>
          <a:xfrm>
            <a:off x="1295401" y="2493774"/>
            <a:ext cx="3660057" cy="3382094"/>
          </a:xfrm>
          <a:prstGeom prst="rect">
            <a:avLst/>
          </a:prstGeom>
          <a:noFill/>
          <a:ln>
            <a:noFill/>
          </a:ln>
        </p:spPr>
        <p:txBody>
          <a:bodyPr anchorCtr="0" anchor="t" bIns="45700" lIns="91425" spcFirstLastPara="1" rIns="91425" wrap="square" tIns="45700">
            <a:normAutofit/>
          </a:bodyPr>
          <a:lstStyle/>
          <a:p>
            <a:pPr indent="-283210" lvl="0" marL="285750" rtl="0" algn="l">
              <a:spcBef>
                <a:spcPts val="0"/>
              </a:spcBef>
              <a:spcAft>
                <a:spcPts val="0"/>
              </a:spcAft>
              <a:buSzPts val="1800"/>
              <a:buChar char="•"/>
            </a:pPr>
            <a:r>
              <a:rPr lang="en-US" sz="1800"/>
              <a:t>Single Main Camera</a:t>
            </a:r>
            <a:endParaRPr sz="1800"/>
          </a:p>
          <a:p>
            <a:pPr indent="-283210" lvl="0" marL="285750" rtl="0" algn="l">
              <a:spcBef>
                <a:spcPts val="920"/>
              </a:spcBef>
              <a:spcAft>
                <a:spcPts val="0"/>
              </a:spcAft>
              <a:buSzPts val="1800"/>
              <a:buChar char="•"/>
            </a:pPr>
            <a:r>
              <a:rPr lang="en-US" sz="1800"/>
              <a:t>Right Click Drop Down List</a:t>
            </a:r>
            <a:endParaRPr sz="1800"/>
          </a:p>
          <a:p>
            <a:pPr indent="-299719" lvl="1" marL="742950" rtl="0" algn="l">
              <a:spcBef>
                <a:spcPts val="840"/>
              </a:spcBef>
              <a:spcAft>
                <a:spcPts val="0"/>
              </a:spcAft>
              <a:buSzPts val="1600"/>
              <a:buChar char="•"/>
            </a:pPr>
            <a:r>
              <a:rPr lang="en-US" sz="1600"/>
              <a:t>New Object</a:t>
            </a:r>
            <a:endParaRPr sz="1600"/>
          </a:p>
          <a:p>
            <a:pPr indent="-299719" lvl="1" marL="742950" rtl="0" algn="l">
              <a:spcBef>
                <a:spcPts val="840"/>
              </a:spcBef>
              <a:spcAft>
                <a:spcPts val="0"/>
              </a:spcAft>
              <a:buSzPts val="1600"/>
              <a:buChar char="•"/>
            </a:pPr>
            <a:r>
              <a:rPr lang="en-US" sz="1600"/>
              <a:t>Cut</a:t>
            </a:r>
            <a:endParaRPr sz="1600"/>
          </a:p>
          <a:p>
            <a:pPr indent="-299719" lvl="1" marL="742950" rtl="0" algn="l">
              <a:spcBef>
                <a:spcPts val="840"/>
              </a:spcBef>
              <a:spcAft>
                <a:spcPts val="0"/>
              </a:spcAft>
              <a:buSzPts val="1600"/>
              <a:buChar char="•"/>
            </a:pPr>
            <a:r>
              <a:rPr lang="en-US" sz="1600"/>
              <a:t>Copy</a:t>
            </a:r>
            <a:endParaRPr sz="1600"/>
          </a:p>
          <a:p>
            <a:pPr indent="-299719" lvl="1" marL="742950" rtl="0" algn="l">
              <a:spcBef>
                <a:spcPts val="840"/>
              </a:spcBef>
              <a:spcAft>
                <a:spcPts val="0"/>
              </a:spcAft>
              <a:buSzPts val="1600"/>
              <a:buChar char="•"/>
            </a:pPr>
            <a:r>
              <a:rPr lang="en-US" sz="1600"/>
              <a:t>Paste</a:t>
            </a:r>
            <a:endParaRPr sz="1600"/>
          </a:p>
          <a:p>
            <a:pPr indent="-299719" lvl="1" marL="742950" rtl="0" algn="l">
              <a:spcBef>
                <a:spcPts val="840"/>
              </a:spcBef>
              <a:spcAft>
                <a:spcPts val="0"/>
              </a:spcAft>
              <a:buSzPts val="1600"/>
              <a:buChar char="•"/>
            </a:pPr>
            <a:r>
              <a:rPr lang="en-US" sz="1600"/>
              <a:t>Delete Object</a:t>
            </a:r>
            <a:endParaRPr sz="1600"/>
          </a:p>
        </p:txBody>
      </p:sp>
      <p:pic>
        <p:nvPicPr>
          <p:cNvPr descr="Graphical user interface, application&#10;&#10;Description automatically generated" id="378" name="Google Shape;378;p21"/>
          <p:cNvPicPr preferRelativeResize="0"/>
          <p:nvPr/>
        </p:nvPicPr>
        <p:blipFill rotWithShape="1">
          <a:blip r:embed="rId5">
            <a:alphaModFix/>
          </a:blip>
          <a:srcRect b="0" l="0" r="0" t="0"/>
          <a:stretch/>
        </p:blipFill>
        <p:spPr>
          <a:xfrm>
            <a:off x="5418668" y="1890711"/>
            <a:ext cx="5469466" cy="3076574"/>
          </a:xfrm>
          <a:prstGeom prst="rect">
            <a:avLst/>
          </a:prstGeom>
          <a:noFill/>
          <a:ln cap="flat" cmpd="thickThin" w="57150">
            <a:solidFill>
              <a:srgbClr val="7F7F7F"/>
            </a:solidFill>
            <a:prstDash val="solid"/>
            <a:miter lim="800000"/>
            <a:headEnd len="sm" w="sm" type="none"/>
            <a:tailEnd len="sm" w="sm" type="none"/>
          </a:ln>
        </p:spPr>
      </p:pic>
      <p:sp>
        <p:nvSpPr>
          <p:cNvPr id="379" name="Google Shape;379;p21"/>
          <p:cNvSpPr/>
          <p:nvPr/>
        </p:nvSpPr>
        <p:spPr>
          <a:xfrm>
            <a:off x="6338454" y="2386552"/>
            <a:ext cx="3622291" cy="1842887"/>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3" name="Shape 383"/>
        <p:cNvGrpSpPr/>
        <p:nvPr/>
      </p:nvGrpSpPr>
      <p:grpSpPr>
        <a:xfrm>
          <a:off x="0" y="0"/>
          <a:ext cx="0" cy="0"/>
          <a:chOff x="0" y="0"/>
          <a:chExt cx="0" cy="0"/>
        </a:xfrm>
      </p:grpSpPr>
      <p:pic>
        <p:nvPicPr>
          <p:cNvPr id="384" name="Google Shape;384;p22"/>
          <p:cNvPicPr preferRelativeResize="0"/>
          <p:nvPr/>
        </p:nvPicPr>
        <p:blipFill rotWithShape="1">
          <a:blip r:embed="rId4">
            <a:alphaModFix/>
          </a:blip>
          <a:srcRect b="0" l="0" r="0" t="0"/>
          <a:stretch/>
        </p:blipFill>
        <p:spPr>
          <a:xfrm>
            <a:off x="0" y="0"/>
            <a:ext cx="12188825" cy="6856214"/>
          </a:xfrm>
          <a:prstGeom prst="rect">
            <a:avLst/>
          </a:prstGeom>
          <a:noFill/>
          <a:ln>
            <a:noFill/>
          </a:ln>
        </p:spPr>
      </p:pic>
      <p:sp>
        <p:nvSpPr>
          <p:cNvPr id="385" name="Google Shape;385;p22"/>
          <p:cNvSpPr txBox="1"/>
          <p:nvPr>
            <p:ph type="title"/>
          </p:nvPr>
        </p:nvSpPr>
        <p:spPr>
          <a:xfrm>
            <a:off x="1295402" y="982132"/>
            <a:ext cx="3660056" cy="1325373"/>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2400"/>
              <a:buFont typeface="Garamond"/>
              <a:buNone/>
            </a:pPr>
            <a:r>
              <a:rPr lang="en-US" sz="2400"/>
              <a:t>Inspector</a:t>
            </a:r>
            <a:endParaRPr sz="2400"/>
          </a:p>
        </p:txBody>
      </p:sp>
      <p:cxnSp>
        <p:nvCxnSpPr>
          <p:cNvPr id="386" name="Google Shape;386;p22"/>
          <p:cNvCxnSpPr/>
          <p:nvPr/>
        </p:nvCxnSpPr>
        <p:spPr>
          <a:xfrm>
            <a:off x="1295401" y="2400639"/>
            <a:ext cx="3660057" cy="0"/>
          </a:xfrm>
          <a:prstGeom prst="straightConnector1">
            <a:avLst/>
          </a:prstGeom>
          <a:noFill/>
          <a:ln cap="flat" cmpd="sng" w="15875">
            <a:solidFill>
              <a:schemeClr val="accent1"/>
            </a:solidFill>
            <a:prstDash val="solid"/>
            <a:round/>
            <a:headEnd len="sm" w="sm" type="none"/>
            <a:tailEnd len="sm" w="sm" type="none"/>
          </a:ln>
        </p:spPr>
      </p:cxnSp>
      <p:sp>
        <p:nvSpPr>
          <p:cNvPr id="387" name="Google Shape;387;p22"/>
          <p:cNvSpPr txBox="1"/>
          <p:nvPr>
            <p:ph idx="1" type="body"/>
          </p:nvPr>
        </p:nvSpPr>
        <p:spPr>
          <a:xfrm>
            <a:off x="1295401" y="2493774"/>
            <a:ext cx="3660057" cy="3382094"/>
          </a:xfrm>
          <a:prstGeom prst="rect">
            <a:avLst/>
          </a:prstGeom>
          <a:noFill/>
          <a:ln>
            <a:noFill/>
          </a:ln>
        </p:spPr>
        <p:txBody>
          <a:bodyPr anchorCtr="0" anchor="t" bIns="45700" lIns="91425" spcFirstLastPara="1" rIns="91425" wrap="square" tIns="45700">
            <a:normAutofit/>
          </a:bodyPr>
          <a:lstStyle/>
          <a:p>
            <a:pPr indent="-283210" lvl="0" marL="285750" rtl="0" algn="l">
              <a:spcBef>
                <a:spcPts val="0"/>
              </a:spcBef>
              <a:spcAft>
                <a:spcPts val="0"/>
              </a:spcAft>
              <a:buSzPts val="1800"/>
              <a:buChar char="•"/>
            </a:pPr>
            <a:r>
              <a:rPr lang="en-US" sz="1800"/>
              <a:t>Down List to Show Editable Components</a:t>
            </a:r>
            <a:endParaRPr sz="1800"/>
          </a:p>
          <a:p>
            <a:pPr indent="-283210" lvl="0" marL="285750" rtl="0" algn="l">
              <a:spcBef>
                <a:spcPts val="920"/>
              </a:spcBef>
              <a:spcAft>
                <a:spcPts val="0"/>
              </a:spcAft>
              <a:buSzPts val="1800"/>
              <a:buChar char="•"/>
            </a:pPr>
            <a:r>
              <a:rPr lang="en-US" sz="1800"/>
              <a:t>All</a:t>
            </a:r>
            <a:endParaRPr sz="1800"/>
          </a:p>
          <a:p>
            <a:pPr indent="-168910" lvl="0" marL="285750" rtl="0" algn="l">
              <a:spcBef>
                <a:spcPts val="920"/>
              </a:spcBef>
              <a:spcAft>
                <a:spcPts val="0"/>
              </a:spcAft>
              <a:buSzPts val="1840"/>
              <a:buNone/>
            </a:pPr>
            <a:r>
              <a:t/>
            </a:r>
            <a:endParaRPr sz="1600"/>
          </a:p>
        </p:txBody>
      </p:sp>
      <p:pic>
        <p:nvPicPr>
          <p:cNvPr descr="Graphical user interface, application&#10;&#10;Description automatically generated" id="388" name="Google Shape;388;p22"/>
          <p:cNvPicPr preferRelativeResize="0"/>
          <p:nvPr/>
        </p:nvPicPr>
        <p:blipFill rotWithShape="1">
          <a:blip r:embed="rId5">
            <a:alphaModFix/>
          </a:blip>
          <a:srcRect b="0" l="0" r="0" t="0"/>
          <a:stretch/>
        </p:blipFill>
        <p:spPr>
          <a:xfrm>
            <a:off x="5418668" y="1890711"/>
            <a:ext cx="5469466" cy="3076574"/>
          </a:xfrm>
          <a:prstGeom prst="rect">
            <a:avLst/>
          </a:prstGeom>
          <a:noFill/>
          <a:ln cap="flat" cmpd="thickThin" w="57150">
            <a:solidFill>
              <a:srgbClr val="7F7F7F"/>
            </a:solidFill>
            <a:prstDash val="solid"/>
            <a:miter lim="800000"/>
            <a:headEnd len="sm" w="sm" type="none"/>
            <a:tailEnd len="sm" w="sm" type="none"/>
          </a:ln>
        </p:spPr>
      </p:pic>
      <p:sp>
        <p:nvSpPr>
          <p:cNvPr id="389" name="Google Shape;389;p22"/>
          <p:cNvSpPr/>
          <p:nvPr/>
        </p:nvSpPr>
        <p:spPr>
          <a:xfrm>
            <a:off x="9985487" y="2307505"/>
            <a:ext cx="911111" cy="1891630"/>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3" name="Shape 393"/>
        <p:cNvGrpSpPr/>
        <p:nvPr/>
      </p:nvGrpSpPr>
      <p:grpSpPr>
        <a:xfrm>
          <a:off x="0" y="0"/>
          <a:ext cx="0" cy="0"/>
          <a:chOff x="0" y="0"/>
          <a:chExt cx="0" cy="0"/>
        </a:xfrm>
      </p:grpSpPr>
      <p:pic>
        <p:nvPicPr>
          <p:cNvPr id="394" name="Google Shape;394;p23"/>
          <p:cNvPicPr preferRelativeResize="0"/>
          <p:nvPr/>
        </p:nvPicPr>
        <p:blipFill rotWithShape="1">
          <a:blip r:embed="rId4">
            <a:alphaModFix/>
          </a:blip>
          <a:srcRect b="0" l="0" r="0" t="0"/>
          <a:stretch/>
        </p:blipFill>
        <p:spPr>
          <a:xfrm>
            <a:off x="0" y="0"/>
            <a:ext cx="12188825" cy="6856214"/>
          </a:xfrm>
          <a:prstGeom prst="rect">
            <a:avLst/>
          </a:prstGeom>
          <a:noFill/>
          <a:ln>
            <a:noFill/>
          </a:ln>
        </p:spPr>
      </p:pic>
      <p:sp>
        <p:nvSpPr>
          <p:cNvPr id="395" name="Google Shape;395;p23"/>
          <p:cNvSpPr txBox="1"/>
          <p:nvPr>
            <p:ph type="title"/>
          </p:nvPr>
        </p:nvSpPr>
        <p:spPr>
          <a:xfrm>
            <a:off x="1092643" y="1092200"/>
            <a:ext cx="2928751" cy="44988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Bookmark Bar: File</a:t>
            </a:r>
            <a:endParaRPr/>
          </a:p>
        </p:txBody>
      </p:sp>
      <p:sp>
        <p:nvSpPr>
          <p:cNvPr id="396" name="Google Shape;396;p23"/>
          <p:cNvSpPr txBox="1"/>
          <p:nvPr>
            <p:ph idx="1" type="body"/>
          </p:nvPr>
        </p:nvSpPr>
        <p:spPr>
          <a:xfrm>
            <a:off x="4554194" y="1092200"/>
            <a:ext cx="6546426" cy="2948858"/>
          </a:xfrm>
          <a:prstGeom prst="rect">
            <a:avLst/>
          </a:prstGeom>
          <a:noFill/>
          <a:ln>
            <a:noFill/>
          </a:ln>
        </p:spPr>
        <p:txBody>
          <a:bodyPr anchorCtr="0" anchor="t" bIns="45700" lIns="91425" spcFirstLastPara="1" rIns="91425" wrap="square" tIns="45700">
            <a:normAutofit fontScale="92500" lnSpcReduction="20000"/>
          </a:bodyPr>
          <a:lstStyle/>
          <a:p>
            <a:pPr indent="-285750" lvl="0" marL="285750" rtl="0" algn="l">
              <a:spcBef>
                <a:spcPts val="0"/>
              </a:spcBef>
              <a:spcAft>
                <a:spcPts val="0"/>
              </a:spcAft>
              <a:buSzPct val="115000"/>
              <a:buChar char="•"/>
            </a:pPr>
            <a:r>
              <a:rPr lang="en-US"/>
              <a:t>New</a:t>
            </a:r>
            <a:endParaRPr/>
          </a:p>
          <a:p>
            <a:pPr indent="-285750" lvl="0" marL="285750" rtl="0" algn="l">
              <a:spcBef>
                <a:spcPts val="1044"/>
              </a:spcBef>
              <a:spcAft>
                <a:spcPts val="0"/>
              </a:spcAft>
              <a:buSzPct val="115000"/>
              <a:buChar char="•"/>
            </a:pPr>
            <a:r>
              <a:rPr lang="en-US"/>
              <a:t>Open</a:t>
            </a:r>
            <a:endParaRPr/>
          </a:p>
          <a:p>
            <a:pPr indent="-285750" lvl="0" marL="285750" rtl="0" algn="l">
              <a:spcBef>
                <a:spcPts val="1044"/>
              </a:spcBef>
              <a:spcAft>
                <a:spcPts val="0"/>
              </a:spcAft>
              <a:buSzPct val="115000"/>
              <a:buChar char="•"/>
            </a:pPr>
            <a:r>
              <a:rPr lang="en-US"/>
              <a:t>Open Recent</a:t>
            </a:r>
            <a:endParaRPr/>
          </a:p>
          <a:p>
            <a:pPr indent="-285750" lvl="0" marL="285750" rtl="0" algn="l">
              <a:spcBef>
                <a:spcPts val="1044"/>
              </a:spcBef>
              <a:spcAft>
                <a:spcPts val="0"/>
              </a:spcAft>
              <a:buSzPct val="115000"/>
              <a:buChar char="•"/>
            </a:pPr>
            <a:r>
              <a:rPr lang="en-US"/>
              <a:t>Save</a:t>
            </a:r>
            <a:endParaRPr/>
          </a:p>
          <a:p>
            <a:pPr indent="-285750" lvl="0" marL="285750" rtl="0" algn="l">
              <a:spcBef>
                <a:spcPts val="1044"/>
              </a:spcBef>
              <a:spcAft>
                <a:spcPts val="0"/>
              </a:spcAft>
              <a:buSzPct val="115000"/>
              <a:buChar char="•"/>
            </a:pPr>
            <a:r>
              <a:rPr lang="en-US"/>
              <a:t>Save as</a:t>
            </a:r>
            <a:endParaRPr/>
          </a:p>
          <a:p>
            <a:pPr indent="-285750" lvl="0" marL="285750" rtl="0" algn="l">
              <a:spcBef>
                <a:spcPts val="1044"/>
              </a:spcBef>
              <a:spcAft>
                <a:spcPts val="0"/>
              </a:spcAft>
              <a:buSzPct val="115000"/>
              <a:buChar char="•"/>
            </a:pPr>
            <a:r>
              <a:rPr lang="en-US"/>
              <a:t>Export</a:t>
            </a:r>
            <a:endParaRPr/>
          </a:p>
          <a:p>
            <a:pPr indent="-285750" lvl="0" marL="285750" rtl="0" algn="l">
              <a:spcBef>
                <a:spcPts val="1044"/>
              </a:spcBef>
              <a:spcAft>
                <a:spcPts val="0"/>
              </a:spcAft>
              <a:buSzPct val="115000"/>
              <a:buChar char="•"/>
            </a:pPr>
            <a:r>
              <a:rPr lang="en-US"/>
              <a:t>Import</a:t>
            </a:r>
            <a:endParaRPr/>
          </a:p>
        </p:txBody>
      </p:sp>
      <p:pic>
        <p:nvPicPr>
          <p:cNvPr id="397" name="Google Shape;397;p23"/>
          <p:cNvPicPr preferRelativeResize="0"/>
          <p:nvPr/>
        </p:nvPicPr>
        <p:blipFill rotWithShape="1">
          <a:blip r:embed="rId5">
            <a:alphaModFix/>
          </a:blip>
          <a:srcRect b="0" l="0" r="0" t="0"/>
          <a:stretch/>
        </p:blipFill>
        <p:spPr>
          <a:xfrm>
            <a:off x="1092650" y="4664500"/>
            <a:ext cx="10023699" cy="801907"/>
          </a:xfrm>
          <a:prstGeom prst="rect">
            <a:avLst/>
          </a:prstGeom>
          <a:noFill/>
          <a:ln cap="flat" cmpd="thickThin" w="57150">
            <a:solidFill>
              <a:srgbClr val="7F7F7F"/>
            </a:solidFill>
            <a:prstDash val="solid"/>
            <a:miter lim="800000"/>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1" name="Shape 401"/>
        <p:cNvGrpSpPr/>
        <p:nvPr/>
      </p:nvGrpSpPr>
      <p:grpSpPr>
        <a:xfrm>
          <a:off x="0" y="0"/>
          <a:ext cx="0" cy="0"/>
          <a:chOff x="0" y="0"/>
          <a:chExt cx="0" cy="0"/>
        </a:xfrm>
      </p:grpSpPr>
      <p:pic>
        <p:nvPicPr>
          <p:cNvPr id="402" name="Google Shape;402;p24"/>
          <p:cNvPicPr preferRelativeResize="0"/>
          <p:nvPr/>
        </p:nvPicPr>
        <p:blipFill rotWithShape="1">
          <a:blip r:embed="rId4">
            <a:alphaModFix/>
          </a:blip>
          <a:srcRect b="0" l="0" r="0" t="0"/>
          <a:stretch/>
        </p:blipFill>
        <p:spPr>
          <a:xfrm>
            <a:off x="0" y="0"/>
            <a:ext cx="12188825" cy="6856214"/>
          </a:xfrm>
          <a:prstGeom prst="rect">
            <a:avLst/>
          </a:prstGeom>
          <a:noFill/>
          <a:ln>
            <a:noFill/>
          </a:ln>
        </p:spPr>
      </p:pic>
      <p:sp>
        <p:nvSpPr>
          <p:cNvPr id="403" name="Google Shape;403;p24"/>
          <p:cNvSpPr txBox="1"/>
          <p:nvPr>
            <p:ph type="title"/>
          </p:nvPr>
        </p:nvSpPr>
        <p:spPr>
          <a:xfrm>
            <a:off x="1092643" y="1092200"/>
            <a:ext cx="2928751" cy="44988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Bookmark Bar: Edit</a:t>
            </a:r>
            <a:endParaRPr/>
          </a:p>
        </p:txBody>
      </p:sp>
      <p:sp>
        <p:nvSpPr>
          <p:cNvPr id="404" name="Google Shape;404;p24"/>
          <p:cNvSpPr txBox="1"/>
          <p:nvPr>
            <p:ph idx="1" type="body"/>
          </p:nvPr>
        </p:nvSpPr>
        <p:spPr>
          <a:xfrm>
            <a:off x="4554194" y="1092200"/>
            <a:ext cx="6546426" cy="2948858"/>
          </a:xfrm>
          <a:prstGeom prst="rect">
            <a:avLst/>
          </a:prstGeom>
          <a:noFill/>
          <a:ln>
            <a:noFill/>
          </a:ln>
        </p:spPr>
        <p:txBody>
          <a:bodyPr anchorCtr="0" anchor="t" bIns="45700" lIns="91425" spcFirstLastPara="1" rIns="91425" wrap="square" tIns="45700">
            <a:normAutofit fontScale="92500" lnSpcReduction="20000"/>
          </a:bodyPr>
          <a:lstStyle/>
          <a:p>
            <a:pPr indent="-285750" lvl="0" marL="285750" rtl="0" algn="l">
              <a:spcBef>
                <a:spcPts val="0"/>
              </a:spcBef>
              <a:spcAft>
                <a:spcPts val="0"/>
              </a:spcAft>
              <a:buSzPct val="115000"/>
              <a:buChar char="•"/>
            </a:pPr>
            <a:r>
              <a:rPr lang="en-US"/>
              <a:t>Select All</a:t>
            </a:r>
            <a:endParaRPr/>
          </a:p>
          <a:p>
            <a:pPr indent="-285750" lvl="0" marL="285750" rtl="0" algn="l">
              <a:spcBef>
                <a:spcPts val="1044"/>
              </a:spcBef>
              <a:spcAft>
                <a:spcPts val="0"/>
              </a:spcAft>
              <a:buSzPct val="115000"/>
              <a:buChar char="•"/>
            </a:pPr>
            <a:r>
              <a:rPr lang="en-US"/>
              <a:t>Undo</a:t>
            </a:r>
            <a:endParaRPr/>
          </a:p>
          <a:p>
            <a:pPr indent="-285750" lvl="0" marL="285750" rtl="0" algn="l">
              <a:spcBef>
                <a:spcPts val="1044"/>
              </a:spcBef>
              <a:spcAft>
                <a:spcPts val="0"/>
              </a:spcAft>
              <a:buSzPct val="115000"/>
              <a:buChar char="•"/>
            </a:pPr>
            <a:r>
              <a:rPr lang="en-US"/>
              <a:t>Redo</a:t>
            </a:r>
            <a:endParaRPr/>
          </a:p>
          <a:p>
            <a:pPr indent="-285750" lvl="0" marL="285750" rtl="0" algn="l">
              <a:spcBef>
                <a:spcPts val="1044"/>
              </a:spcBef>
              <a:spcAft>
                <a:spcPts val="0"/>
              </a:spcAft>
              <a:buSzPct val="115000"/>
              <a:buChar char="•"/>
            </a:pPr>
            <a:r>
              <a:rPr lang="en-US"/>
              <a:t>Cut</a:t>
            </a:r>
            <a:endParaRPr/>
          </a:p>
          <a:p>
            <a:pPr indent="-285750" lvl="0" marL="285750" rtl="0" algn="l">
              <a:spcBef>
                <a:spcPts val="1044"/>
              </a:spcBef>
              <a:spcAft>
                <a:spcPts val="0"/>
              </a:spcAft>
              <a:buSzPct val="115000"/>
              <a:buChar char="•"/>
            </a:pPr>
            <a:r>
              <a:rPr lang="en-US"/>
              <a:t>Paste</a:t>
            </a:r>
            <a:endParaRPr/>
          </a:p>
          <a:p>
            <a:pPr indent="-285750" lvl="0" marL="285750" rtl="0" algn="l">
              <a:spcBef>
                <a:spcPts val="1044"/>
              </a:spcBef>
              <a:spcAft>
                <a:spcPts val="0"/>
              </a:spcAft>
              <a:buSzPct val="115000"/>
              <a:buChar char="•"/>
            </a:pPr>
            <a:r>
              <a:rPr lang="en-US"/>
              <a:t>Preference</a:t>
            </a:r>
            <a:endParaRPr/>
          </a:p>
          <a:p>
            <a:pPr indent="-285750" lvl="0" marL="285750" rtl="0" algn="l">
              <a:spcBef>
                <a:spcPts val="1044"/>
              </a:spcBef>
              <a:spcAft>
                <a:spcPts val="0"/>
              </a:spcAft>
              <a:buSzPct val="115000"/>
              <a:buChar char="•"/>
            </a:pPr>
            <a:r>
              <a:rPr lang="en-US"/>
              <a:t>Project Settings</a:t>
            </a:r>
            <a:endParaRPr/>
          </a:p>
        </p:txBody>
      </p:sp>
      <p:pic>
        <p:nvPicPr>
          <p:cNvPr id="405" name="Google Shape;405;p24"/>
          <p:cNvPicPr preferRelativeResize="0"/>
          <p:nvPr/>
        </p:nvPicPr>
        <p:blipFill rotWithShape="1">
          <a:blip r:embed="rId5">
            <a:alphaModFix/>
          </a:blip>
          <a:srcRect b="0" l="0" r="0" t="0"/>
          <a:stretch/>
        </p:blipFill>
        <p:spPr>
          <a:xfrm>
            <a:off x="1021122" y="4664496"/>
            <a:ext cx="10095225" cy="807625"/>
          </a:xfrm>
          <a:prstGeom prst="rect">
            <a:avLst/>
          </a:prstGeom>
          <a:noFill/>
          <a:ln cap="flat" cmpd="thickThin" w="57150">
            <a:solidFill>
              <a:srgbClr val="7F7F7F"/>
            </a:solidFill>
            <a:prstDash val="solid"/>
            <a:miter lim="800000"/>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9" name="Shape 409"/>
        <p:cNvGrpSpPr/>
        <p:nvPr/>
      </p:nvGrpSpPr>
      <p:grpSpPr>
        <a:xfrm>
          <a:off x="0" y="0"/>
          <a:ext cx="0" cy="0"/>
          <a:chOff x="0" y="0"/>
          <a:chExt cx="0" cy="0"/>
        </a:xfrm>
      </p:grpSpPr>
      <p:pic>
        <p:nvPicPr>
          <p:cNvPr id="410" name="Google Shape;410;p25"/>
          <p:cNvPicPr preferRelativeResize="0"/>
          <p:nvPr/>
        </p:nvPicPr>
        <p:blipFill rotWithShape="1">
          <a:blip r:embed="rId4">
            <a:alphaModFix/>
          </a:blip>
          <a:srcRect b="0" l="0" r="0" t="0"/>
          <a:stretch/>
        </p:blipFill>
        <p:spPr>
          <a:xfrm>
            <a:off x="0" y="0"/>
            <a:ext cx="12188825" cy="6856214"/>
          </a:xfrm>
          <a:prstGeom prst="rect">
            <a:avLst/>
          </a:prstGeom>
          <a:noFill/>
          <a:ln>
            <a:noFill/>
          </a:ln>
        </p:spPr>
      </p:pic>
      <p:sp>
        <p:nvSpPr>
          <p:cNvPr id="411" name="Google Shape;411;p25"/>
          <p:cNvSpPr txBox="1"/>
          <p:nvPr>
            <p:ph type="title"/>
          </p:nvPr>
        </p:nvSpPr>
        <p:spPr>
          <a:xfrm>
            <a:off x="1092643" y="1092200"/>
            <a:ext cx="2928751" cy="44988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Bookmark Bar: View</a:t>
            </a:r>
            <a:endParaRPr/>
          </a:p>
        </p:txBody>
      </p:sp>
      <p:sp>
        <p:nvSpPr>
          <p:cNvPr id="412" name="Google Shape;412;p25"/>
          <p:cNvSpPr txBox="1"/>
          <p:nvPr>
            <p:ph idx="1" type="body"/>
          </p:nvPr>
        </p:nvSpPr>
        <p:spPr>
          <a:xfrm>
            <a:off x="4554194" y="1092200"/>
            <a:ext cx="6546426" cy="2948858"/>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lang="en-US"/>
              <a:t>2D View</a:t>
            </a:r>
            <a:endParaRPr/>
          </a:p>
          <a:p>
            <a:pPr indent="-285750" lvl="0" marL="285750" rtl="0" algn="l">
              <a:spcBef>
                <a:spcPts val="1080"/>
              </a:spcBef>
              <a:spcAft>
                <a:spcPts val="0"/>
              </a:spcAft>
              <a:buSzPts val="2760"/>
              <a:buChar char="•"/>
            </a:pPr>
            <a:r>
              <a:rPr lang="en-US"/>
              <a:t>3D View</a:t>
            </a:r>
            <a:endParaRPr/>
          </a:p>
          <a:p>
            <a:pPr indent="-285750" lvl="0" marL="285750" rtl="0" algn="l">
              <a:spcBef>
                <a:spcPts val="1080"/>
              </a:spcBef>
              <a:spcAft>
                <a:spcPts val="0"/>
              </a:spcAft>
              <a:buSzPts val="2760"/>
              <a:buChar char="•"/>
            </a:pPr>
            <a:r>
              <a:rPr lang="en-US"/>
              <a:t>Show Grid</a:t>
            </a:r>
            <a:endParaRPr/>
          </a:p>
          <a:p>
            <a:pPr indent="-285750" lvl="0" marL="285750" rtl="0" algn="l">
              <a:spcBef>
                <a:spcPts val="1080"/>
              </a:spcBef>
              <a:spcAft>
                <a:spcPts val="0"/>
              </a:spcAft>
              <a:buSzPts val="2760"/>
              <a:buChar char="•"/>
            </a:pPr>
            <a:r>
              <a:rPr lang="en-US"/>
              <a:t>Scene Preview</a:t>
            </a:r>
            <a:endParaRPr/>
          </a:p>
          <a:p>
            <a:pPr indent="-110490" lvl="0" marL="285750" rtl="0" algn="l">
              <a:spcBef>
                <a:spcPts val="1080"/>
              </a:spcBef>
              <a:spcAft>
                <a:spcPts val="0"/>
              </a:spcAft>
              <a:buSzPts val="2760"/>
              <a:buNone/>
            </a:pPr>
            <a:r>
              <a:t/>
            </a:r>
            <a:endParaRPr/>
          </a:p>
        </p:txBody>
      </p:sp>
      <p:pic>
        <p:nvPicPr>
          <p:cNvPr id="413" name="Google Shape;413;p25"/>
          <p:cNvPicPr preferRelativeResize="0"/>
          <p:nvPr/>
        </p:nvPicPr>
        <p:blipFill rotWithShape="1">
          <a:blip r:embed="rId5">
            <a:alphaModFix/>
          </a:blip>
          <a:srcRect b="0" l="0" r="0" t="0"/>
          <a:stretch/>
        </p:blipFill>
        <p:spPr>
          <a:xfrm>
            <a:off x="1021122" y="4664496"/>
            <a:ext cx="10095227" cy="807625"/>
          </a:xfrm>
          <a:prstGeom prst="rect">
            <a:avLst/>
          </a:prstGeom>
          <a:noFill/>
          <a:ln cap="flat" cmpd="thickThin" w="57150">
            <a:solidFill>
              <a:srgbClr val="7F7F7F"/>
            </a:solidFill>
            <a:prstDash val="solid"/>
            <a:miter lim="800000"/>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7" name="Shape 417"/>
        <p:cNvGrpSpPr/>
        <p:nvPr/>
      </p:nvGrpSpPr>
      <p:grpSpPr>
        <a:xfrm>
          <a:off x="0" y="0"/>
          <a:ext cx="0" cy="0"/>
          <a:chOff x="0" y="0"/>
          <a:chExt cx="0" cy="0"/>
        </a:xfrm>
      </p:grpSpPr>
      <p:pic>
        <p:nvPicPr>
          <p:cNvPr id="418" name="Google Shape;418;p26"/>
          <p:cNvPicPr preferRelativeResize="0"/>
          <p:nvPr/>
        </p:nvPicPr>
        <p:blipFill rotWithShape="1">
          <a:blip r:embed="rId4">
            <a:alphaModFix/>
          </a:blip>
          <a:srcRect b="0" l="0" r="0" t="0"/>
          <a:stretch/>
        </p:blipFill>
        <p:spPr>
          <a:xfrm>
            <a:off x="-78950" y="59225"/>
            <a:ext cx="12188827" cy="6856215"/>
          </a:xfrm>
          <a:prstGeom prst="rect">
            <a:avLst/>
          </a:prstGeom>
          <a:noFill/>
          <a:ln>
            <a:noFill/>
          </a:ln>
        </p:spPr>
      </p:pic>
      <p:sp>
        <p:nvSpPr>
          <p:cNvPr id="419" name="Google Shape;419;p26"/>
          <p:cNvSpPr txBox="1"/>
          <p:nvPr>
            <p:ph type="title"/>
          </p:nvPr>
        </p:nvSpPr>
        <p:spPr>
          <a:xfrm>
            <a:off x="1092643" y="1092200"/>
            <a:ext cx="2928751" cy="44988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Bookmark Bar: Windows</a:t>
            </a:r>
            <a:endParaRPr/>
          </a:p>
        </p:txBody>
      </p:sp>
      <p:sp>
        <p:nvSpPr>
          <p:cNvPr id="420" name="Google Shape;420;p26"/>
          <p:cNvSpPr txBox="1"/>
          <p:nvPr>
            <p:ph idx="1" type="body"/>
          </p:nvPr>
        </p:nvSpPr>
        <p:spPr>
          <a:xfrm>
            <a:off x="4554194" y="1092200"/>
            <a:ext cx="6546426" cy="2948858"/>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lang="en-US"/>
              <a:t>Camera View</a:t>
            </a:r>
            <a:endParaRPr/>
          </a:p>
          <a:p>
            <a:pPr indent="-285750" lvl="0" marL="285750" rtl="0" algn="l">
              <a:spcBef>
                <a:spcPts val="1080"/>
              </a:spcBef>
              <a:spcAft>
                <a:spcPts val="0"/>
              </a:spcAft>
              <a:buSzPts val="2760"/>
              <a:buChar char="•"/>
            </a:pPr>
            <a:r>
              <a:rPr lang="en-US"/>
              <a:t>Hierarchy</a:t>
            </a:r>
            <a:endParaRPr/>
          </a:p>
          <a:p>
            <a:pPr indent="-285750" lvl="0" marL="285750" rtl="0" algn="l">
              <a:spcBef>
                <a:spcPts val="1080"/>
              </a:spcBef>
              <a:spcAft>
                <a:spcPts val="0"/>
              </a:spcAft>
              <a:buSzPts val="2760"/>
              <a:buChar char="•"/>
            </a:pPr>
            <a:r>
              <a:rPr lang="en-US"/>
              <a:t>Asset Manager</a:t>
            </a:r>
            <a:endParaRPr/>
          </a:p>
          <a:p>
            <a:pPr indent="-285750" lvl="0" marL="285750" rtl="0" algn="l">
              <a:spcBef>
                <a:spcPts val="1080"/>
              </a:spcBef>
              <a:spcAft>
                <a:spcPts val="0"/>
              </a:spcAft>
              <a:buSzPts val="2760"/>
              <a:buChar char="•"/>
            </a:pPr>
            <a:r>
              <a:rPr lang="en-US"/>
              <a:t>Inspector</a:t>
            </a:r>
            <a:endParaRPr/>
          </a:p>
        </p:txBody>
      </p:sp>
      <p:pic>
        <p:nvPicPr>
          <p:cNvPr id="421" name="Google Shape;421;p26"/>
          <p:cNvPicPr preferRelativeResize="0"/>
          <p:nvPr/>
        </p:nvPicPr>
        <p:blipFill rotWithShape="1">
          <a:blip r:embed="rId5">
            <a:alphaModFix/>
          </a:blip>
          <a:srcRect b="0" l="0" r="0" t="0"/>
          <a:stretch/>
        </p:blipFill>
        <p:spPr>
          <a:xfrm>
            <a:off x="1021122" y="4664496"/>
            <a:ext cx="10095224" cy="807625"/>
          </a:xfrm>
          <a:prstGeom prst="rect">
            <a:avLst/>
          </a:prstGeom>
          <a:noFill/>
          <a:ln cap="flat" cmpd="thickThin" w="57150">
            <a:solidFill>
              <a:srgbClr val="7F7F7F"/>
            </a:solidFill>
            <a:prstDash val="solid"/>
            <a:miter lim="800000"/>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5" name="Shape 425"/>
        <p:cNvGrpSpPr/>
        <p:nvPr/>
      </p:nvGrpSpPr>
      <p:grpSpPr>
        <a:xfrm>
          <a:off x="0" y="0"/>
          <a:ext cx="0" cy="0"/>
          <a:chOff x="0" y="0"/>
          <a:chExt cx="0" cy="0"/>
        </a:xfrm>
      </p:grpSpPr>
      <p:pic>
        <p:nvPicPr>
          <p:cNvPr id="426" name="Google Shape;426;p27"/>
          <p:cNvPicPr preferRelativeResize="0"/>
          <p:nvPr/>
        </p:nvPicPr>
        <p:blipFill rotWithShape="1">
          <a:blip r:embed="rId4">
            <a:alphaModFix/>
          </a:blip>
          <a:srcRect b="0" l="0" r="0" t="0"/>
          <a:stretch/>
        </p:blipFill>
        <p:spPr>
          <a:xfrm>
            <a:off x="0" y="0"/>
            <a:ext cx="12188825" cy="6856214"/>
          </a:xfrm>
          <a:prstGeom prst="rect">
            <a:avLst/>
          </a:prstGeom>
          <a:noFill/>
          <a:ln>
            <a:noFill/>
          </a:ln>
        </p:spPr>
      </p:pic>
      <p:sp>
        <p:nvSpPr>
          <p:cNvPr id="427" name="Google Shape;427;p27"/>
          <p:cNvSpPr txBox="1"/>
          <p:nvPr>
            <p:ph type="title"/>
          </p:nvPr>
        </p:nvSpPr>
        <p:spPr>
          <a:xfrm>
            <a:off x="1092643" y="1092200"/>
            <a:ext cx="2928751" cy="44988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Bookmark Bar: Help</a:t>
            </a:r>
            <a:endParaRPr/>
          </a:p>
        </p:txBody>
      </p:sp>
      <p:sp>
        <p:nvSpPr>
          <p:cNvPr id="428" name="Google Shape;428;p27"/>
          <p:cNvSpPr txBox="1"/>
          <p:nvPr>
            <p:ph idx="1" type="body"/>
          </p:nvPr>
        </p:nvSpPr>
        <p:spPr>
          <a:xfrm>
            <a:off x="4554194" y="1092200"/>
            <a:ext cx="6546426" cy="2948858"/>
          </a:xfrm>
          <a:prstGeom prst="rect">
            <a:avLst/>
          </a:prstGeom>
          <a:noFill/>
          <a:ln>
            <a:noFill/>
          </a:ln>
        </p:spPr>
        <p:txBody>
          <a:bodyPr anchorCtr="0" anchor="t" bIns="45700" lIns="91425" spcFirstLastPara="1" rIns="91425" wrap="square" tIns="45700">
            <a:normAutofit fontScale="77500" lnSpcReduction="20000"/>
          </a:bodyPr>
          <a:lstStyle/>
          <a:p>
            <a:pPr indent="-285750" lvl="0" marL="285750" rtl="0" algn="l">
              <a:spcBef>
                <a:spcPts val="0"/>
              </a:spcBef>
              <a:spcAft>
                <a:spcPts val="0"/>
              </a:spcAft>
              <a:buSzPct val="115000"/>
              <a:buChar char="•"/>
            </a:pPr>
            <a:r>
              <a:rPr lang="en-US"/>
              <a:t>About</a:t>
            </a:r>
            <a:endParaRPr/>
          </a:p>
          <a:p>
            <a:pPr indent="-285750" lvl="0" marL="285750" rtl="0" algn="l">
              <a:spcBef>
                <a:spcPts val="972"/>
              </a:spcBef>
              <a:spcAft>
                <a:spcPts val="0"/>
              </a:spcAft>
              <a:buSzPct val="115000"/>
              <a:buChar char="•"/>
            </a:pPr>
            <a:r>
              <a:rPr lang="en-US"/>
              <a:t>Documentation</a:t>
            </a:r>
            <a:endParaRPr/>
          </a:p>
          <a:p>
            <a:pPr indent="-285750" lvl="0" marL="285750" rtl="0" algn="l">
              <a:spcBef>
                <a:spcPts val="972"/>
              </a:spcBef>
              <a:spcAft>
                <a:spcPts val="0"/>
              </a:spcAft>
              <a:buSzPct val="115000"/>
              <a:buChar char="•"/>
            </a:pPr>
            <a:r>
              <a:rPr lang="en-US"/>
              <a:t>Tutorial</a:t>
            </a:r>
            <a:endParaRPr/>
          </a:p>
          <a:p>
            <a:pPr indent="-285750" lvl="0" marL="285750" rtl="0" algn="l">
              <a:spcBef>
                <a:spcPts val="972"/>
              </a:spcBef>
              <a:spcAft>
                <a:spcPts val="0"/>
              </a:spcAft>
              <a:buSzPct val="115000"/>
              <a:buChar char="•"/>
            </a:pPr>
            <a:r>
              <a:rPr lang="en-US"/>
              <a:t>Tooltip</a:t>
            </a:r>
            <a:endParaRPr/>
          </a:p>
          <a:p>
            <a:pPr indent="-285750" lvl="0" marL="285750" rtl="0" algn="l">
              <a:spcBef>
                <a:spcPts val="972"/>
              </a:spcBef>
              <a:spcAft>
                <a:spcPts val="0"/>
              </a:spcAft>
              <a:buSzPct val="115000"/>
              <a:buChar char="•"/>
            </a:pPr>
            <a:r>
              <a:rPr lang="en-US"/>
              <a:t>Check for Updates</a:t>
            </a:r>
            <a:endParaRPr/>
          </a:p>
          <a:p>
            <a:pPr indent="-285750" lvl="0" marL="285750" rtl="0" algn="l">
              <a:spcBef>
                <a:spcPts val="972"/>
              </a:spcBef>
              <a:spcAft>
                <a:spcPts val="0"/>
              </a:spcAft>
              <a:buSzPct val="115000"/>
              <a:buChar char="•"/>
            </a:pPr>
            <a:r>
              <a:rPr lang="en-US"/>
              <a:t>Release Notes</a:t>
            </a:r>
            <a:endParaRPr/>
          </a:p>
          <a:p>
            <a:pPr indent="-285750" lvl="0" marL="285750" rtl="0" algn="l">
              <a:spcBef>
                <a:spcPts val="972"/>
              </a:spcBef>
              <a:spcAft>
                <a:spcPts val="0"/>
              </a:spcAft>
              <a:buSzPct val="115000"/>
              <a:buChar char="•"/>
            </a:pPr>
            <a:r>
              <a:rPr lang="en-US"/>
              <a:t>Licenses</a:t>
            </a:r>
            <a:endParaRPr/>
          </a:p>
          <a:p>
            <a:pPr indent="-285750" lvl="0" marL="285750" rtl="0" algn="l">
              <a:spcBef>
                <a:spcPts val="972"/>
              </a:spcBef>
              <a:spcAft>
                <a:spcPts val="0"/>
              </a:spcAft>
              <a:buSzPct val="115000"/>
              <a:buChar char="•"/>
            </a:pPr>
            <a:r>
              <a:rPr lang="en-US"/>
              <a:t>Contact Us</a:t>
            </a:r>
            <a:endParaRPr/>
          </a:p>
        </p:txBody>
      </p:sp>
      <p:pic>
        <p:nvPicPr>
          <p:cNvPr id="429" name="Google Shape;429;p27"/>
          <p:cNvPicPr preferRelativeResize="0"/>
          <p:nvPr/>
        </p:nvPicPr>
        <p:blipFill rotWithShape="1">
          <a:blip r:embed="rId5">
            <a:alphaModFix/>
          </a:blip>
          <a:srcRect b="0" l="0" r="0" t="0"/>
          <a:stretch/>
        </p:blipFill>
        <p:spPr>
          <a:xfrm>
            <a:off x="1021122" y="4664496"/>
            <a:ext cx="10095225" cy="807625"/>
          </a:xfrm>
          <a:prstGeom prst="rect">
            <a:avLst/>
          </a:prstGeom>
          <a:noFill/>
          <a:ln cap="flat" cmpd="thickThin" w="57150">
            <a:solidFill>
              <a:srgbClr val="7F7F7F"/>
            </a:solidFill>
            <a:prstDash val="solid"/>
            <a:miter lim="800000"/>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3" name="Shape 433"/>
        <p:cNvGrpSpPr/>
        <p:nvPr/>
      </p:nvGrpSpPr>
      <p:grpSpPr>
        <a:xfrm>
          <a:off x="0" y="0"/>
          <a:ext cx="0" cy="0"/>
          <a:chOff x="0" y="0"/>
          <a:chExt cx="0" cy="0"/>
        </a:xfrm>
      </p:grpSpPr>
      <p:sp>
        <p:nvSpPr>
          <p:cNvPr id="434" name="Google Shape;434;p28"/>
          <p:cNvSpPr/>
          <p:nvPr/>
        </p:nvSpPr>
        <p:spPr>
          <a:xfrm>
            <a:off x="0" y="0"/>
            <a:ext cx="12188952"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435" name="Google Shape;435;p28"/>
          <p:cNvSpPr/>
          <p:nvPr/>
        </p:nvSpPr>
        <p:spPr>
          <a:xfrm>
            <a:off x="486138" y="496088"/>
            <a:ext cx="3823215" cy="5883295"/>
          </a:xfrm>
          <a:prstGeom prst="rect">
            <a:avLst/>
          </a:prstGeom>
          <a:blipFill rotWithShape="1">
            <a:blip r:embed="rId4">
              <a:alphaModFix/>
            </a:blip>
            <a:tile algn="tl" flip="none" tx="0" sx="100000" ty="0" sy="100000"/>
          </a:blipFill>
          <a:ln>
            <a:noFill/>
          </a:ln>
          <a:effectLst>
            <a:outerShdw blurRad="114300" sx="99000" rotWithShape="0" algn="t" dir="5400000" dist="127000" sy="99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436" name="Google Shape;436;p28"/>
          <p:cNvSpPr txBox="1"/>
          <p:nvPr>
            <p:ph type="title"/>
          </p:nvPr>
        </p:nvSpPr>
        <p:spPr>
          <a:xfrm>
            <a:off x="1055599" y="1055077"/>
            <a:ext cx="2532909" cy="479457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solidFill>
                  <a:srgbClr val="262626"/>
                </a:solidFill>
              </a:rPr>
              <a:t>What's Left?</a:t>
            </a:r>
            <a:endParaRPr>
              <a:solidFill>
                <a:srgbClr val="262626"/>
              </a:solidFill>
            </a:endParaRPr>
          </a:p>
        </p:txBody>
      </p:sp>
      <p:sp>
        <p:nvSpPr>
          <p:cNvPr id="437" name="Google Shape;437;p28"/>
          <p:cNvSpPr/>
          <p:nvPr/>
        </p:nvSpPr>
        <p:spPr>
          <a:xfrm>
            <a:off x="4652053" y="-2"/>
            <a:ext cx="7539947" cy="685800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grpSp>
        <p:nvGrpSpPr>
          <p:cNvPr id="438" name="Google Shape;438;p28"/>
          <p:cNvGrpSpPr/>
          <p:nvPr/>
        </p:nvGrpSpPr>
        <p:grpSpPr>
          <a:xfrm>
            <a:off x="5470072" y="1074238"/>
            <a:ext cx="5914209" cy="4709519"/>
            <a:chOff x="0" y="269568"/>
            <a:chExt cx="5914209" cy="4709519"/>
          </a:xfrm>
        </p:grpSpPr>
        <p:sp>
          <p:nvSpPr>
            <p:cNvPr id="439" name="Google Shape;439;p28"/>
            <p:cNvSpPr/>
            <p:nvPr/>
          </p:nvSpPr>
          <p:spPr>
            <a:xfrm>
              <a:off x="0" y="269568"/>
              <a:ext cx="5914209" cy="1450799"/>
            </a:xfrm>
            <a:prstGeom prst="roundRect">
              <a:avLst>
                <a:gd fmla="val 16667" name="adj"/>
              </a:avLst>
            </a:prstGeom>
            <a:blipFill rotWithShape="1">
              <a:blip r:embed="rId5">
                <a:alphaModFix/>
              </a:blip>
              <a:tile algn="tl" flip="none" tx="0" sx="100000" ty="0"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txBox="1"/>
            <p:nvPr/>
          </p:nvSpPr>
          <p:spPr>
            <a:xfrm>
              <a:off x="70822" y="340390"/>
              <a:ext cx="5772565" cy="1309155"/>
            </a:xfrm>
            <a:prstGeom prst="rect">
              <a:avLst/>
            </a:prstGeom>
            <a:noFill/>
            <a:ln>
              <a:noFill/>
            </a:ln>
          </p:spPr>
          <p:txBody>
            <a:bodyPr anchorCtr="0" anchor="ctr" bIns="236200" lIns="236200" spcFirstLastPara="1" rIns="236200" wrap="square" tIns="236200">
              <a:noAutofit/>
            </a:bodyPr>
            <a:lstStyle/>
            <a:p>
              <a:pPr indent="0" lvl="0" marL="0" marR="0" rtl="0" algn="l">
                <a:lnSpc>
                  <a:spcPct val="90000"/>
                </a:lnSpc>
                <a:spcBef>
                  <a:spcPts val="0"/>
                </a:spcBef>
                <a:spcAft>
                  <a:spcPts val="0"/>
                </a:spcAft>
                <a:buClr>
                  <a:schemeClr val="lt1"/>
                </a:buClr>
                <a:buSzPts val="6200"/>
                <a:buFont typeface="Garamond"/>
                <a:buNone/>
              </a:pPr>
              <a:r>
                <a:rPr lang="en-US" sz="6200">
                  <a:solidFill>
                    <a:schemeClr val="lt1"/>
                  </a:solidFill>
                  <a:latin typeface="Garamond"/>
                  <a:ea typeface="Garamond"/>
                  <a:cs typeface="Garamond"/>
                  <a:sym typeface="Garamond"/>
                </a:rPr>
                <a:t>Polishing</a:t>
              </a:r>
              <a:endParaRPr sz="6200">
                <a:solidFill>
                  <a:schemeClr val="lt1"/>
                </a:solidFill>
                <a:latin typeface="Garamond"/>
                <a:ea typeface="Garamond"/>
                <a:cs typeface="Garamond"/>
                <a:sym typeface="Garamond"/>
              </a:endParaRPr>
            </a:p>
          </p:txBody>
        </p:sp>
        <p:sp>
          <p:nvSpPr>
            <p:cNvPr id="441" name="Google Shape;441;p28"/>
            <p:cNvSpPr/>
            <p:nvPr/>
          </p:nvSpPr>
          <p:spPr>
            <a:xfrm>
              <a:off x="0" y="1898928"/>
              <a:ext cx="5914209" cy="1450799"/>
            </a:xfrm>
            <a:prstGeom prst="roundRect">
              <a:avLst>
                <a:gd fmla="val 16667" name="adj"/>
              </a:avLst>
            </a:prstGeom>
            <a:blipFill rotWithShape="1">
              <a:blip r:embed="rId6">
                <a:alphaModFix/>
              </a:blip>
              <a:tile algn="tl" flip="none" tx="0" sx="100000" ty="0"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txBox="1"/>
            <p:nvPr/>
          </p:nvSpPr>
          <p:spPr>
            <a:xfrm>
              <a:off x="70822" y="1969750"/>
              <a:ext cx="5772565" cy="1309155"/>
            </a:xfrm>
            <a:prstGeom prst="rect">
              <a:avLst/>
            </a:prstGeom>
            <a:noFill/>
            <a:ln>
              <a:noFill/>
            </a:ln>
          </p:spPr>
          <p:txBody>
            <a:bodyPr anchorCtr="0" anchor="ctr" bIns="236200" lIns="236200" spcFirstLastPara="1" rIns="236200" wrap="square" tIns="236200">
              <a:noAutofit/>
            </a:bodyPr>
            <a:lstStyle/>
            <a:p>
              <a:pPr indent="0" lvl="0" marL="0" marR="0" rtl="0" algn="l">
                <a:lnSpc>
                  <a:spcPct val="90000"/>
                </a:lnSpc>
                <a:spcBef>
                  <a:spcPts val="0"/>
                </a:spcBef>
                <a:spcAft>
                  <a:spcPts val="0"/>
                </a:spcAft>
                <a:buClr>
                  <a:schemeClr val="lt1"/>
                </a:buClr>
                <a:buSzPts val="6200"/>
                <a:buFont typeface="Garamond"/>
                <a:buNone/>
              </a:pPr>
              <a:r>
                <a:rPr lang="en-US" sz="6200">
                  <a:solidFill>
                    <a:schemeClr val="lt1"/>
                  </a:solidFill>
                  <a:latin typeface="Garamond"/>
                  <a:ea typeface="Garamond"/>
                  <a:cs typeface="Garamond"/>
                  <a:sym typeface="Garamond"/>
                </a:rPr>
                <a:t>User Experience</a:t>
              </a:r>
              <a:endParaRPr sz="6200">
                <a:solidFill>
                  <a:schemeClr val="lt1"/>
                </a:solidFill>
                <a:latin typeface="Garamond"/>
                <a:ea typeface="Garamond"/>
                <a:cs typeface="Garamond"/>
                <a:sym typeface="Garamond"/>
              </a:endParaRPr>
            </a:p>
          </p:txBody>
        </p:sp>
        <p:sp>
          <p:nvSpPr>
            <p:cNvPr id="443" name="Google Shape;443;p28"/>
            <p:cNvSpPr/>
            <p:nvPr/>
          </p:nvSpPr>
          <p:spPr>
            <a:xfrm>
              <a:off x="0" y="3528288"/>
              <a:ext cx="5914209" cy="1450799"/>
            </a:xfrm>
            <a:prstGeom prst="roundRect">
              <a:avLst>
                <a:gd fmla="val 16667" name="adj"/>
              </a:avLst>
            </a:prstGeom>
            <a:blipFill rotWithShape="1">
              <a:blip r:embed="rId7">
                <a:alphaModFix/>
              </a:blip>
              <a:tile algn="tl" flip="none" tx="0" sx="100000" ty="0"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txBox="1"/>
            <p:nvPr/>
          </p:nvSpPr>
          <p:spPr>
            <a:xfrm>
              <a:off x="70822" y="3599110"/>
              <a:ext cx="5772565" cy="1309155"/>
            </a:xfrm>
            <a:prstGeom prst="rect">
              <a:avLst/>
            </a:prstGeom>
            <a:noFill/>
            <a:ln>
              <a:noFill/>
            </a:ln>
          </p:spPr>
          <p:txBody>
            <a:bodyPr anchorCtr="0" anchor="ctr" bIns="236200" lIns="236200" spcFirstLastPara="1" rIns="236200" wrap="square" tIns="236200">
              <a:noAutofit/>
            </a:bodyPr>
            <a:lstStyle/>
            <a:p>
              <a:pPr indent="0" lvl="0" marL="0" marR="0" rtl="0" algn="l">
                <a:lnSpc>
                  <a:spcPct val="90000"/>
                </a:lnSpc>
                <a:spcBef>
                  <a:spcPts val="0"/>
                </a:spcBef>
                <a:spcAft>
                  <a:spcPts val="0"/>
                </a:spcAft>
                <a:buClr>
                  <a:schemeClr val="lt1"/>
                </a:buClr>
                <a:buSzPts val="6200"/>
                <a:buFont typeface="Garamond"/>
                <a:buNone/>
              </a:pPr>
              <a:r>
                <a:rPr lang="en-US" sz="6200">
                  <a:solidFill>
                    <a:schemeClr val="lt1"/>
                  </a:solidFill>
                  <a:latin typeface="Garamond"/>
                  <a:ea typeface="Garamond"/>
                  <a:cs typeface="Garamond"/>
                  <a:sym typeface="Garamond"/>
                </a:rPr>
                <a:t>Better Short-cuts</a:t>
              </a:r>
              <a:endParaRPr sz="6200">
                <a:solidFill>
                  <a:schemeClr val="lt1"/>
                </a:solidFill>
                <a:latin typeface="Garamond"/>
                <a:ea typeface="Garamond"/>
                <a:cs typeface="Garamond"/>
                <a:sym typeface="Garamond"/>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8" name="Shape 448"/>
        <p:cNvGrpSpPr/>
        <p:nvPr/>
      </p:nvGrpSpPr>
      <p:grpSpPr>
        <a:xfrm>
          <a:off x="0" y="0"/>
          <a:ext cx="0" cy="0"/>
          <a:chOff x="0" y="0"/>
          <a:chExt cx="0" cy="0"/>
        </a:xfrm>
      </p:grpSpPr>
      <p:pic>
        <p:nvPicPr>
          <p:cNvPr id="449" name="Google Shape;449;p29"/>
          <p:cNvPicPr preferRelativeResize="0"/>
          <p:nvPr/>
        </p:nvPicPr>
        <p:blipFill rotWithShape="1">
          <a:blip r:embed="rId4">
            <a:alphaModFix/>
          </a:blip>
          <a:srcRect b="0" l="0" r="0" t="0"/>
          <a:stretch/>
        </p:blipFill>
        <p:spPr>
          <a:xfrm>
            <a:off x="0" y="0"/>
            <a:ext cx="12188825" cy="6856214"/>
          </a:xfrm>
          <a:prstGeom prst="rect">
            <a:avLst/>
          </a:prstGeom>
          <a:noFill/>
          <a:ln>
            <a:noFill/>
          </a:ln>
        </p:spPr>
      </p:pic>
      <p:sp>
        <p:nvSpPr>
          <p:cNvPr id="450" name="Google Shape;450;p29"/>
          <p:cNvSpPr txBox="1"/>
          <p:nvPr>
            <p:ph type="title"/>
          </p:nvPr>
        </p:nvSpPr>
        <p:spPr>
          <a:xfrm>
            <a:off x="1295402" y="982132"/>
            <a:ext cx="3660056" cy="1325373"/>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2400"/>
              <a:buFont typeface="Garamond"/>
              <a:buNone/>
            </a:pPr>
            <a:r>
              <a:rPr b="1" lang="en-US" sz="2800"/>
              <a:t>Final Prototype</a:t>
            </a:r>
            <a:endParaRPr b="1" sz="2800"/>
          </a:p>
        </p:txBody>
      </p:sp>
      <p:cxnSp>
        <p:nvCxnSpPr>
          <p:cNvPr id="451" name="Google Shape;451;p29"/>
          <p:cNvCxnSpPr/>
          <p:nvPr/>
        </p:nvCxnSpPr>
        <p:spPr>
          <a:xfrm>
            <a:off x="1295401" y="2400639"/>
            <a:ext cx="3660057" cy="0"/>
          </a:xfrm>
          <a:prstGeom prst="straightConnector1">
            <a:avLst/>
          </a:prstGeom>
          <a:noFill/>
          <a:ln cap="flat" cmpd="sng" w="15875">
            <a:solidFill>
              <a:schemeClr val="accent1"/>
            </a:solidFill>
            <a:prstDash val="solid"/>
            <a:round/>
            <a:headEnd len="sm" w="sm" type="none"/>
            <a:tailEnd len="sm" w="sm" type="none"/>
          </a:ln>
        </p:spPr>
      </p:cxnSp>
      <p:sp>
        <p:nvSpPr>
          <p:cNvPr id="452" name="Google Shape;452;p29"/>
          <p:cNvSpPr txBox="1"/>
          <p:nvPr>
            <p:ph idx="1" type="body"/>
          </p:nvPr>
        </p:nvSpPr>
        <p:spPr>
          <a:xfrm>
            <a:off x="1295401" y="2493774"/>
            <a:ext cx="3660057" cy="3382094"/>
          </a:xfrm>
          <a:prstGeom prst="rect">
            <a:avLst/>
          </a:prstGeom>
          <a:noFill/>
          <a:ln>
            <a:noFill/>
          </a:ln>
        </p:spPr>
        <p:txBody>
          <a:bodyPr anchorCtr="0" anchor="t" bIns="45700" lIns="91425" spcFirstLastPara="1" rIns="91425" wrap="square" tIns="45700">
            <a:normAutofit/>
          </a:bodyPr>
          <a:lstStyle/>
          <a:p>
            <a:pPr indent="-283210" lvl="0" marL="285750" rtl="0" algn="l">
              <a:spcBef>
                <a:spcPts val="0"/>
              </a:spcBef>
              <a:spcAft>
                <a:spcPts val="0"/>
              </a:spcAft>
              <a:buSzPts val="1800"/>
              <a:buChar char="•"/>
            </a:pPr>
            <a:r>
              <a:rPr lang="en-US" sz="1800"/>
              <a:t>Better quality and functionality</a:t>
            </a:r>
            <a:endParaRPr sz="1800"/>
          </a:p>
          <a:p>
            <a:pPr indent="-283210" lvl="0" marL="285750" rtl="0" algn="l">
              <a:spcBef>
                <a:spcPts val="920"/>
              </a:spcBef>
              <a:spcAft>
                <a:spcPts val="0"/>
              </a:spcAft>
              <a:buSzPts val="1800"/>
              <a:buChar char="•"/>
            </a:pPr>
            <a:r>
              <a:rPr lang="en-US" sz="1800"/>
              <a:t>Pop-Up Dialogue box</a:t>
            </a:r>
            <a:endParaRPr sz="1800"/>
          </a:p>
          <a:p>
            <a:pPr indent="-283210" lvl="0" marL="285750" rtl="0" algn="l">
              <a:spcBef>
                <a:spcPts val="920"/>
              </a:spcBef>
              <a:spcAft>
                <a:spcPts val="0"/>
              </a:spcAft>
              <a:buSzPts val="1800"/>
              <a:buChar char="•"/>
            </a:pPr>
            <a:r>
              <a:rPr lang="en-US" sz="1800"/>
              <a:t>New Toolbar shortcuts</a:t>
            </a:r>
            <a:endParaRPr sz="1800"/>
          </a:p>
          <a:p>
            <a:pPr indent="-283210" lvl="0" marL="285750" rtl="0" algn="l">
              <a:spcBef>
                <a:spcPts val="920"/>
              </a:spcBef>
              <a:spcAft>
                <a:spcPts val="0"/>
              </a:spcAft>
              <a:buSzPts val="1800"/>
              <a:buChar char="•"/>
            </a:pPr>
            <a:r>
              <a:rPr lang="en-US" sz="1800"/>
              <a:t>Asset Manager</a:t>
            </a:r>
            <a:endParaRPr sz="1800"/>
          </a:p>
          <a:p>
            <a:pPr indent="-283210" lvl="0" marL="285750" rtl="0" algn="l">
              <a:spcBef>
                <a:spcPts val="920"/>
              </a:spcBef>
              <a:spcAft>
                <a:spcPts val="0"/>
              </a:spcAft>
              <a:buSzPts val="1800"/>
              <a:buChar char="•"/>
            </a:pPr>
            <a:r>
              <a:rPr lang="en-US" sz="1800"/>
              <a:t>File Manager</a:t>
            </a:r>
            <a:endParaRPr sz="1800"/>
          </a:p>
          <a:p>
            <a:pPr indent="-168910" lvl="0" marL="285750" rtl="0" algn="l">
              <a:spcBef>
                <a:spcPts val="920"/>
              </a:spcBef>
              <a:spcAft>
                <a:spcPts val="0"/>
              </a:spcAft>
              <a:buSzPts val="1840"/>
              <a:buNone/>
            </a:pPr>
            <a:r>
              <a:t/>
            </a:r>
            <a:endParaRPr sz="1600"/>
          </a:p>
        </p:txBody>
      </p:sp>
      <p:pic>
        <p:nvPicPr>
          <p:cNvPr id="453" name="Google Shape;453;p29"/>
          <p:cNvPicPr preferRelativeResize="0"/>
          <p:nvPr/>
        </p:nvPicPr>
        <p:blipFill rotWithShape="1">
          <a:blip r:embed="rId5">
            <a:alphaModFix/>
          </a:blip>
          <a:srcRect b="0" l="0" r="0" t="0"/>
          <a:stretch/>
        </p:blipFill>
        <p:spPr>
          <a:xfrm>
            <a:off x="5418668" y="1945406"/>
            <a:ext cx="5469466" cy="2967184"/>
          </a:xfrm>
          <a:prstGeom prst="rect">
            <a:avLst/>
          </a:prstGeom>
          <a:noFill/>
          <a:ln cap="flat" cmpd="thickThin" w="57150">
            <a:solidFill>
              <a:srgbClr val="7F7F7F"/>
            </a:solidFill>
            <a:prstDash val="solid"/>
            <a:miter lim="800000"/>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p3"/>
          <p:cNvSpPr/>
          <p:nvPr/>
        </p:nvSpPr>
        <p:spPr>
          <a:xfrm>
            <a:off x="0" y="0"/>
            <a:ext cx="12188952"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205" name="Google Shape;205;p3"/>
          <p:cNvSpPr/>
          <p:nvPr/>
        </p:nvSpPr>
        <p:spPr>
          <a:xfrm>
            <a:off x="486138" y="496088"/>
            <a:ext cx="3823215" cy="5883295"/>
          </a:xfrm>
          <a:prstGeom prst="rect">
            <a:avLst/>
          </a:prstGeom>
          <a:blipFill rotWithShape="1">
            <a:blip r:embed="rId4">
              <a:alphaModFix/>
            </a:blip>
            <a:tile algn="tl" flip="none" tx="0" sx="100000" ty="0" sy="100000"/>
          </a:blipFill>
          <a:ln>
            <a:noFill/>
          </a:ln>
          <a:effectLst>
            <a:outerShdw blurRad="114300" sx="99000" rotWithShape="0" algn="t" dir="5400000" dist="127000" sy="99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206" name="Google Shape;206;p3"/>
          <p:cNvSpPr txBox="1"/>
          <p:nvPr>
            <p:ph type="title"/>
          </p:nvPr>
        </p:nvSpPr>
        <p:spPr>
          <a:xfrm>
            <a:off x="1055599" y="1055077"/>
            <a:ext cx="2532909" cy="479457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3400"/>
              <a:buFont typeface="Garamond"/>
              <a:buNone/>
            </a:pPr>
            <a:r>
              <a:rPr lang="en-US" sz="3400">
                <a:solidFill>
                  <a:srgbClr val="262626"/>
                </a:solidFill>
              </a:rPr>
              <a:t>Assumptions</a:t>
            </a:r>
            <a:endParaRPr/>
          </a:p>
        </p:txBody>
      </p:sp>
      <p:sp>
        <p:nvSpPr>
          <p:cNvPr id="207" name="Google Shape;207;p3"/>
          <p:cNvSpPr/>
          <p:nvPr/>
        </p:nvSpPr>
        <p:spPr>
          <a:xfrm>
            <a:off x="4652053" y="-2"/>
            <a:ext cx="7539947" cy="685800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grpSp>
        <p:nvGrpSpPr>
          <p:cNvPr id="208" name="Google Shape;208;p3"/>
          <p:cNvGrpSpPr/>
          <p:nvPr/>
        </p:nvGrpSpPr>
        <p:grpSpPr>
          <a:xfrm>
            <a:off x="5470072" y="805310"/>
            <a:ext cx="5914209" cy="5247376"/>
            <a:chOff x="0" y="640"/>
            <a:chExt cx="5914209" cy="5247376"/>
          </a:xfrm>
        </p:grpSpPr>
        <p:sp>
          <p:nvSpPr>
            <p:cNvPr id="209" name="Google Shape;209;p3"/>
            <p:cNvSpPr/>
            <p:nvPr/>
          </p:nvSpPr>
          <p:spPr>
            <a:xfrm>
              <a:off x="0" y="640"/>
              <a:ext cx="5914209" cy="1499250"/>
            </a:xfrm>
            <a:prstGeom prst="roundRect">
              <a:avLst>
                <a:gd fmla="val 10000" name="adj"/>
              </a:avLst>
            </a:prstGeom>
            <a:solidFill>
              <a:srgbClr val="CC6D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453523" y="337971"/>
              <a:ext cx="824587" cy="82458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1731633" y="640"/>
              <a:ext cx="4182575" cy="14992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txBox="1"/>
            <p:nvPr/>
          </p:nvSpPr>
          <p:spPr>
            <a:xfrm>
              <a:off x="1731633" y="640"/>
              <a:ext cx="4182575" cy="1499250"/>
            </a:xfrm>
            <a:prstGeom prst="rect">
              <a:avLst/>
            </a:prstGeom>
            <a:noFill/>
            <a:ln>
              <a:noFill/>
            </a:ln>
          </p:spPr>
          <p:txBody>
            <a:bodyPr anchorCtr="0" anchor="ctr" bIns="158650" lIns="158650" spcFirstLastPara="1" rIns="158650" wrap="square" tIns="158650">
              <a:noAutofit/>
            </a:bodyPr>
            <a:lstStyle/>
            <a:p>
              <a:pPr indent="0" lvl="0" marL="0" marR="0" rtl="0" algn="l">
                <a:lnSpc>
                  <a:spcPct val="90000"/>
                </a:lnSpc>
                <a:spcBef>
                  <a:spcPts val="0"/>
                </a:spcBef>
                <a:spcAft>
                  <a:spcPts val="0"/>
                </a:spcAft>
                <a:buClr>
                  <a:schemeClr val="dk1"/>
                </a:buClr>
                <a:buSzPts val="1900"/>
                <a:buFont typeface="Garamond"/>
                <a:buNone/>
              </a:pPr>
              <a:r>
                <a:rPr b="0" i="0" lang="en-US" sz="1900" u="none" cap="none" strike="noStrike">
                  <a:solidFill>
                    <a:srgbClr val="FFFFFF"/>
                  </a:solidFill>
                  <a:latin typeface="Garamond"/>
                  <a:ea typeface="Garamond"/>
                  <a:cs typeface="Garamond"/>
                  <a:sym typeface="Garamond"/>
                </a:rPr>
                <a:t>Assumes that no special behaviour will be made through EZAR like Application Logic</a:t>
              </a:r>
              <a:endParaRPr b="0" i="0" sz="1900" u="none" cap="none" strike="noStrike">
                <a:solidFill>
                  <a:srgbClr val="FFFFFF"/>
                </a:solidFill>
                <a:latin typeface="Garamond"/>
                <a:ea typeface="Garamond"/>
                <a:cs typeface="Garamond"/>
                <a:sym typeface="Garamond"/>
              </a:endParaRPr>
            </a:p>
          </p:txBody>
        </p:sp>
        <p:sp>
          <p:nvSpPr>
            <p:cNvPr id="213" name="Google Shape;213;p3"/>
            <p:cNvSpPr/>
            <p:nvPr/>
          </p:nvSpPr>
          <p:spPr>
            <a:xfrm>
              <a:off x="0" y="1874703"/>
              <a:ext cx="5914209" cy="1499250"/>
            </a:xfrm>
            <a:prstGeom prst="roundRect">
              <a:avLst>
                <a:gd fmla="val 10000" name="adj"/>
              </a:avLst>
            </a:prstGeom>
            <a:solidFill>
              <a:srgbClr val="B53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453523" y="2212034"/>
              <a:ext cx="824587" cy="82458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1731633" y="1874703"/>
              <a:ext cx="4182575" cy="14992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txBox="1"/>
            <p:nvPr/>
          </p:nvSpPr>
          <p:spPr>
            <a:xfrm>
              <a:off x="1731633" y="1874703"/>
              <a:ext cx="4182575" cy="1499250"/>
            </a:xfrm>
            <a:prstGeom prst="rect">
              <a:avLst/>
            </a:prstGeom>
            <a:noFill/>
            <a:ln>
              <a:noFill/>
            </a:ln>
          </p:spPr>
          <p:txBody>
            <a:bodyPr anchorCtr="0" anchor="ctr" bIns="158650" lIns="158650" spcFirstLastPara="1" rIns="158650" wrap="square" tIns="158650">
              <a:noAutofit/>
            </a:bodyPr>
            <a:lstStyle/>
            <a:p>
              <a:pPr indent="0" lvl="0" marL="0" marR="0" rtl="0" algn="l">
                <a:lnSpc>
                  <a:spcPct val="90000"/>
                </a:lnSpc>
                <a:spcBef>
                  <a:spcPts val="0"/>
                </a:spcBef>
                <a:spcAft>
                  <a:spcPts val="0"/>
                </a:spcAft>
                <a:buClr>
                  <a:schemeClr val="dk1"/>
                </a:buClr>
                <a:buSzPts val="1900"/>
                <a:buFont typeface="Garamond"/>
                <a:buNone/>
              </a:pPr>
              <a:r>
                <a:rPr b="0" i="0" lang="en-US" sz="1900" u="none" cap="none" strike="noStrike">
                  <a:solidFill>
                    <a:srgbClr val="FFFFFF"/>
                  </a:solidFill>
                  <a:latin typeface="Garamond"/>
                  <a:ea typeface="Garamond"/>
                  <a:cs typeface="Garamond"/>
                  <a:sym typeface="Garamond"/>
                </a:rPr>
                <a:t>Assumes that the configuration will be able to be read by the AR system.</a:t>
              </a:r>
              <a:endParaRPr b="0" i="0" sz="1900" u="none" cap="none" strike="noStrike">
                <a:solidFill>
                  <a:srgbClr val="FFFFFF"/>
                </a:solidFill>
                <a:latin typeface="Garamond"/>
                <a:ea typeface="Garamond"/>
                <a:cs typeface="Garamond"/>
                <a:sym typeface="Garamond"/>
              </a:endParaRPr>
            </a:p>
          </p:txBody>
        </p:sp>
        <p:sp>
          <p:nvSpPr>
            <p:cNvPr id="217" name="Google Shape;217;p3"/>
            <p:cNvSpPr/>
            <p:nvPr/>
          </p:nvSpPr>
          <p:spPr>
            <a:xfrm>
              <a:off x="0" y="3748766"/>
              <a:ext cx="5914209" cy="1499250"/>
            </a:xfrm>
            <a:prstGeom prst="roundRect">
              <a:avLst>
                <a:gd fmla="val 10000" name="adj"/>
              </a:avLst>
            </a:prstGeom>
            <a:solidFill>
              <a:srgbClr val="805E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453523" y="4086097"/>
              <a:ext cx="824587" cy="82458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1731633" y="3748766"/>
              <a:ext cx="4182575" cy="14992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txBox="1"/>
            <p:nvPr/>
          </p:nvSpPr>
          <p:spPr>
            <a:xfrm>
              <a:off x="1731633" y="3748766"/>
              <a:ext cx="4182575" cy="1499250"/>
            </a:xfrm>
            <a:prstGeom prst="rect">
              <a:avLst/>
            </a:prstGeom>
            <a:noFill/>
            <a:ln>
              <a:noFill/>
            </a:ln>
          </p:spPr>
          <p:txBody>
            <a:bodyPr anchorCtr="0" anchor="ctr" bIns="158650" lIns="158650" spcFirstLastPara="1" rIns="158650" wrap="square" tIns="158650">
              <a:noAutofit/>
            </a:bodyPr>
            <a:lstStyle/>
            <a:p>
              <a:pPr indent="0" lvl="0" marL="0" marR="0" rtl="0" algn="l">
                <a:lnSpc>
                  <a:spcPct val="90000"/>
                </a:lnSpc>
                <a:spcBef>
                  <a:spcPts val="0"/>
                </a:spcBef>
                <a:spcAft>
                  <a:spcPts val="0"/>
                </a:spcAft>
                <a:buClr>
                  <a:schemeClr val="dk1"/>
                </a:buClr>
                <a:buSzPts val="1900"/>
                <a:buFont typeface="Garamond"/>
                <a:buNone/>
              </a:pPr>
              <a:r>
                <a:rPr b="0" i="0" lang="en-US" sz="1900" u="none" cap="none" strike="noStrike">
                  <a:solidFill>
                    <a:srgbClr val="FFFFFF"/>
                  </a:solidFill>
                  <a:latin typeface="Garamond"/>
                  <a:ea typeface="Garamond"/>
                  <a:cs typeface="Garamond"/>
                  <a:sym typeface="Garamond"/>
                </a:rPr>
                <a:t>Assume that objects that our editor deals with are pre-set objects and are unable to change any configuration except to place them into different areas into the scene.</a:t>
              </a:r>
              <a:endParaRPr b="0" i="0" sz="1900" u="none" cap="none" strike="noStrike">
                <a:solidFill>
                  <a:srgbClr val="FFFFFF"/>
                </a:solidFill>
                <a:latin typeface="Garamond"/>
                <a:ea typeface="Garamond"/>
                <a:cs typeface="Garamond"/>
                <a:sym typeface="Garamond"/>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8" name="Shape 458"/>
        <p:cNvGrpSpPr/>
        <p:nvPr/>
      </p:nvGrpSpPr>
      <p:grpSpPr>
        <a:xfrm>
          <a:off x="0" y="0"/>
          <a:ext cx="0" cy="0"/>
          <a:chOff x="0" y="0"/>
          <a:chExt cx="0" cy="0"/>
        </a:xfrm>
      </p:grpSpPr>
      <p:pic>
        <p:nvPicPr>
          <p:cNvPr id="459" name="Google Shape;459;p30"/>
          <p:cNvPicPr preferRelativeResize="0"/>
          <p:nvPr/>
        </p:nvPicPr>
        <p:blipFill rotWithShape="1">
          <a:blip r:embed="rId4">
            <a:alphaModFix/>
          </a:blip>
          <a:srcRect b="0" l="0" r="0" t="0"/>
          <a:stretch/>
        </p:blipFill>
        <p:spPr>
          <a:xfrm>
            <a:off x="0" y="0"/>
            <a:ext cx="12188825" cy="6856214"/>
          </a:xfrm>
          <a:prstGeom prst="rect">
            <a:avLst/>
          </a:prstGeom>
          <a:noFill/>
          <a:ln>
            <a:noFill/>
          </a:ln>
        </p:spPr>
      </p:pic>
      <p:sp>
        <p:nvSpPr>
          <p:cNvPr id="460" name="Google Shape;460;p30"/>
          <p:cNvSpPr txBox="1"/>
          <p:nvPr>
            <p:ph type="title"/>
          </p:nvPr>
        </p:nvSpPr>
        <p:spPr>
          <a:xfrm>
            <a:off x="1092643" y="1092200"/>
            <a:ext cx="2928751" cy="44988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Toolbar</a:t>
            </a:r>
            <a:endParaRPr/>
          </a:p>
        </p:txBody>
      </p:sp>
      <p:sp>
        <p:nvSpPr>
          <p:cNvPr id="461" name="Google Shape;461;p30"/>
          <p:cNvSpPr txBox="1"/>
          <p:nvPr>
            <p:ph idx="1" type="body"/>
          </p:nvPr>
        </p:nvSpPr>
        <p:spPr>
          <a:xfrm>
            <a:off x="4554194" y="1092200"/>
            <a:ext cx="6546426" cy="2948858"/>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lang="en-US"/>
              <a:t>Show/hide Grid</a:t>
            </a:r>
            <a:endParaRPr/>
          </a:p>
          <a:p>
            <a:pPr indent="-285750" lvl="0" marL="285750" rtl="0" algn="l">
              <a:spcBef>
                <a:spcPts val="1080"/>
              </a:spcBef>
              <a:spcAft>
                <a:spcPts val="0"/>
              </a:spcAft>
              <a:buSzPts val="2760"/>
              <a:buChar char="•"/>
            </a:pPr>
            <a:r>
              <a:rPr lang="en-US"/>
              <a:t>Translate , Rotate, Scale mode radio button</a:t>
            </a:r>
            <a:endParaRPr/>
          </a:p>
          <a:p>
            <a:pPr indent="-285750" lvl="0" marL="285750" rtl="0" algn="l">
              <a:spcBef>
                <a:spcPts val="1080"/>
              </a:spcBef>
              <a:spcAft>
                <a:spcPts val="0"/>
              </a:spcAft>
              <a:buSzPts val="2760"/>
              <a:buChar char="•"/>
            </a:pPr>
            <a:r>
              <a:rPr lang="en-US"/>
              <a:t>Snapping drop down list</a:t>
            </a:r>
            <a:endParaRPr/>
          </a:p>
          <a:p>
            <a:pPr indent="-285750" lvl="0" marL="285750" rtl="0" algn="l">
              <a:spcBef>
                <a:spcPts val="1080"/>
              </a:spcBef>
              <a:spcAft>
                <a:spcPts val="0"/>
              </a:spcAft>
              <a:buSzPts val="2760"/>
              <a:buChar char="•"/>
            </a:pPr>
            <a:r>
              <a:rPr lang="en-US"/>
              <a:t>Camera Rotate and translate speed</a:t>
            </a:r>
            <a:endParaRPr/>
          </a:p>
        </p:txBody>
      </p:sp>
      <p:pic>
        <p:nvPicPr>
          <p:cNvPr descr="Graphical user interface, application&#10;&#10;Description automatically generated" id="462" name="Google Shape;462;p30"/>
          <p:cNvPicPr preferRelativeResize="0"/>
          <p:nvPr/>
        </p:nvPicPr>
        <p:blipFill rotWithShape="1">
          <a:blip r:embed="rId5">
            <a:alphaModFix/>
          </a:blip>
          <a:srcRect b="0" l="0" r="0" t="0"/>
          <a:stretch/>
        </p:blipFill>
        <p:spPr>
          <a:xfrm>
            <a:off x="4554194" y="4270778"/>
            <a:ext cx="6562162" cy="1312432"/>
          </a:xfrm>
          <a:prstGeom prst="rect">
            <a:avLst/>
          </a:prstGeom>
          <a:noFill/>
          <a:ln cap="flat" cmpd="thickThin" w="57150">
            <a:solidFill>
              <a:srgbClr val="7F7F7F"/>
            </a:solidFill>
            <a:prstDash val="solid"/>
            <a:miter lim="800000"/>
            <a:headEnd len="sm" w="sm" type="none"/>
            <a:tailEnd len="sm" w="sm" type="none"/>
          </a:ln>
        </p:spPr>
      </p:pic>
      <p:sp>
        <p:nvSpPr>
          <p:cNvPr id="463" name="Google Shape;463;p30"/>
          <p:cNvSpPr/>
          <p:nvPr/>
        </p:nvSpPr>
        <p:spPr>
          <a:xfrm>
            <a:off x="4793673" y="4465468"/>
            <a:ext cx="5966691" cy="245077"/>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7" name="Shape 467"/>
        <p:cNvGrpSpPr/>
        <p:nvPr/>
      </p:nvGrpSpPr>
      <p:grpSpPr>
        <a:xfrm>
          <a:off x="0" y="0"/>
          <a:ext cx="0" cy="0"/>
          <a:chOff x="0" y="0"/>
          <a:chExt cx="0" cy="0"/>
        </a:xfrm>
      </p:grpSpPr>
      <p:sp>
        <p:nvSpPr>
          <p:cNvPr id="468" name="Google Shape;468;p31"/>
          <p:cNvSpPr/>
          <p:nvPr/>
        </p:nvSpPr>
        <p:spPr>
          <a:xfrm>
            <a:off x="0" y="0"/>
            <a:ext cx="12188952"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pic>
        <p:nvPicPr>
          <p:cNvPr id="469" name="Google Shape;469;p31"/>
          <p:cNvPicPr preferRelativeResize="0"/>
          <p:nvPr/>
        </p:nvPicPr>
        <p:blipFill rotWithShape="1">
          <a:blip r:embed="rId4">
            <a:alphaModFix/>
          </a:blip>
          <a:srcRect b="0" l="0" r="0" t="0"/>
          <a:stretch/>
        </p:blipFill>
        <p:spPr>
          <a:xfrm>
            <a:off x="0" y="0"/>
            <a:ext cx="12188825" cy="6856214"/>
          </a:xfrm>
          <a:prstGeom prst="rect">
            <a:avLst/>
          </a:prstGeom>
          <a:noFill/>
          <a:ln>
            <a:noFill/>
          </a:ln>
        </p:spPr>
      </p:pic>
      <p:sp>
        <p:nvSpPr>
          <p:cNvPr id="470" name="Google Shape;470;p31"/>
          <p:cNvSpPr txBox="1"/>
          <p:nvPr>
            <p:ph type="title"/>
          </p:nvPr>
        </p:nvSpPr>
        <p:spPr>
          <a:xfrm>
            <a:off x="1180101" y="982132"/>
            <a:ext cx="6354633"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Pop-Up Dialogue box</a:t>
            </a:r>
            <a:endParaRPr/>
          </a:p>
        </p:txBody>
      </p:sp>
      <p:cxnSp>
        <p:nvCxnSpPr>
          <p:cNvPr id="471" name="Google Shape;471;p31"/>
          <p:cNvCxnSpPr/>
          <p:nvPr/>
        </p:nvCxnSpPr>
        <p:spPr>
          <a:xfrm>
            <a:off x="1477057" y="2400639"/>
            <a:ext cx="5760720" cy="0"/>
          </a:xfrm>
          <a:prstGeom prst="straightConnector1">
            <a:avLst/>
          </a:prstGeom>
          <a:noFill/>
          <a:ln cap="flat" cmpd="sng" w="15875">
            <a:solidFill>
              <a:schemeClr val="accent1"/>
            </a:solidFill>
            <a:prstDash val="solid"/>
            <a:round/>
            <a:headEnd len="sm" w="sm" type="none"/>
            <a:tailEnd len="sm" w="sm" type="none"/>
          </a:ln>
        </p:spPr>
      </p:cxnSp>
      <p:sp>
        <p:nvSpPr>
          <p:cNvPr id="472" name="Google Shape;472;p31"/>
          <p:cNvSpPr txBox="1"/>
          <p:nvPr>
            <p:ph idx="1" type="body"/>
          </p:nvPr>
        </p:nvSpPr>
        <p:spPr>
          <a:xfrm>
            <a:off x="1167385" y="2556932"/>
            <a:ext cx="6380065" cy="331893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lang="en-US"/>
              <a:t>3 different types of dialogue box:</a:t>
            </a:r>
            <a:endParaRPr/>
          </a:p>
          <a:p>
            <a:pPr indent="-329565" lvl="1" marL="742950" rtl="0" algn="l">
              <a:spcBef>
                <a:spcPts val="1080"/>
              </a:spcBef>
              <a:spcAft>
                <a:spcPts val="0"/>
              </a:spcAft>
              <a:buSzPts val="2760"/>
              <a:buChar char="•"/>
            </a:pPr>
            <a:r>
              <a:rPr lang="en-US"/>
              <a:t>Notification dialogue box</a:t>
            </a:r>
            <a:endParaRPr/>
          </a:p>
          <a:p>
            <a:pPr indent="-285750" lvl="1" marL="742950" rtl="0" algn="l">
              <a:spcBef>
                <a:spcPts val="1080"/>
              </a:spcBef>
              <a:spcAft>
                <a:spcPts val="0"/>
              </a:spcAft>
              <a:buSzPts val="2070"/>
              <a:buChar char="•"/>
            </a:pPr>
            <a:r>
              <a:rPr lang="en-US"/>
              <a:t>Interactable dialogue box</a:t>
            </a:r>
            <a:endParaRPr/>
          </a:p>
          <a:p>
            <a:pPr indent="-329565" lvl="1" marL="742950" rtl="0" algn="l">
              <a:spcBef>
                <a:spcPts val="1080"/>
              </a:spcBef>
              <a:spcAft>
                <a:spcPts val="0"/>
              </a:spcAft>
              <a:buSzPts val="2760"/>
              <a:buChar char="•"/>
            </a:pPr>
            <a:r>
              <a:rPr lang="en-US"/>
              <a:t>Loading dialogue box</a:t>
            </a:r>
            <a:endParaRPr/>
          </a:p>
        </p:txBody>
      </p:sp>
      <p:pic>
        <p:nvPicPr>
          <p:cNvPr descr="Graphical user interface, application&#10;&#10;Description automatically generated" id="473" name="Google Shape;473;p31"/>
          <p:cNvPicPr preferRelativeResize="0"/>
          <p:nvPr/>
        </p:nvPicPr>
        <p:blipFill rotWithShape="1">
          <a:blip r:embed="rId5">
            <a:alphaModFix/>
          </a:blip>
          <a:srcRect b="0" l="0" r="0" t="0"/>
          <a:stretch/>
        </p:blipFill>
        <p:spPr>
          <a:xfrm>
            <a:off x="8181594" y="982133"/>
            <a:ext cx="2763013" cy="3318936"/>
          </a:xfrm>
          <a:prstGeom prst="rect">
            <a:avLst/>
          </a:prstGeom>
          <a:noFill/>
          <a:ln>
            <a:noFill/>
          </a:ln>
        </p:spPr>
      </p:pic>
      <p:pic>
        <p:nvPicPr>
          <p:cNvPr id="474" name="Google Shape;474;p31"/>
          <p:cNvPicPr preferRelativeResize="0"/>
          <p:nvPr/>
        </p:nvPicPr>
        <p:blipFill rotWithShape="1">
          <a:blip r:embed="rId6">
            <a:alphaModFix/>
          </a:blip>
          <a:srcRect b="0" l="0" r="0" t="0"/>
          <a:stretch/>
        </p:blipFill>
        <p:spPr>
          <a:xfrm>
            <a:off x="8181594" y="4721875"/>
            <a:ext cx="2843021" cy="115399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8" name="Shape 478"/>
        <p:cNvGrpSpPr/>
        <p:nvPr/>
      </p:nvGrpSpPr>
      <p:grpSpPr>
        <a:xfrm>
          <a:off x="0" y="0"/>
          <a:ext cx="0" cy="0"/>
          <a:chOff x="0" y="0"/>
          <a:chExt cx="0" cy="0"/>
        </a:xfrm>
      </p:grpSpPr>
      <p:pic>
        <p:nvPicPr>
          <p:cNvPr id="479" name="Google Shape;479;p32"/>
          <p:cNvPicPr preferRelativeResize="0"/>
          <p:nvPr/>
        </p:nvPicPr>
        <p:blipFill rotWithShape="1">
          <a:blip r:embed="rId4">
            <a:alphaModFix/>
          </a:blip>
          <a:srcRect b="0" l="0" r="0" t="0"/>
          <a:stretch/>
        </p:blipFill>
        <p:spPr>
          <a:xfrm>
            <a:off x="0" y="0"/>
            <a:ext cx="12188825" cy="6856214"/>
          </a:xfrm>
          <a:prstGeom prst="rect">
            <a:avLst/>
          </a:prstGeom>
          <a:noFill/>
          <a:ln>
            <a:noFill/>
          </a:ln>
        </p:spPr>
      </p:pic>
      <p:sp>
        <p:nvSpPr>
          <p:cNvPr id="480" name="Google Shape;480;p32"/>
          <p:cNvSpPr txBox="1"/>
          <p:nvPr>
            <p:ph type="title"/>
          </p:nvPr>
        </p:nvSpPr>
        <p:spPr>
          <a:xfrm>
            <a:off x="1092643" y="1092200"/>
            <a:ext cx="2928751" cy="44988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Asset manager</a:t>
            </a:r>
            <a:endParaRPr/>
          </a:p>
        </p:txBody>
      </p:sp>
      <p:sp>
        <p:nvSpPr>
          <p:cNvPr id="481" name="Google Shape;481;p32"/>
          <p:cNvSpPr txBox="1"/>
          <p:nvPr>
            <p:ph idx="1" type="body"/>
          </p:nvPr>
        </p:nvSpPr>
        <p:spPr>
          <a:xfrm>
            <a:off x="4554194" y="1092200"/>
            <a:ext cx="6546426" cy="2948858"/>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lang="en-US"/>
              <a:t>Displays all the available Assets in the current file directory</a:t>
            </a:r>
            <a:endParaRPr/>
          </a:p>
          <a:p>
            <a:pPr indent="-285750" lvl="0" marL="285750" rtl="0" algn="l">
              <a:spcBef>
                <a:spcPts val="1080"/>
              </a:spcBef>
              <a:spcAft>
                <a:spcPts val="0"/>
              </a:spcAft>
              <a:buSzPts val="2760"/>
              <a:buChar char="•"/>
            </a:pPr>
            <a:r>
              <a:rPr lang="en-US"/>
              <a:t>Supports drag and drop</a:t>
            </a:r>
            <a:endParaRPr/>
          </a:p>
          <a:p>
            <a:pPr indent="-285750" lvl="0" marL="285750" rtl="0" algn="l">
              <a:spcBef>
                <a:spcPts val="1080"/>
              </a:spcBef>
              <a:spcAft>
                <a:spcPts val="0"/>
              </a:spcAft>
              <a:buSzPts val="2760"/>
              <a:buChar char="•"/>
            </a:pPr>
            <a:r>
              <a:rPr lang="en-US"/>
              <a:t>Icons to show different objects</a:t>
            </a:r>
            <a:endParaRPr/>
          </a:p>
        </p:txBody>
      </p:sp>
      <p:pic>
        <p:nvPicPr>
          <p:cNvPr id="482" name="Google Shape;482;p32"/>
          <p:cNvPicPr preferRelativeResize="0"/>
          <p:nvPr/>
        </p:nvPicPr>
        <p:blipFill rotWithShape="1">
          <a:blip r:embed="rId5">
            <a:alphaModFix/>
          </a:blip>
          <a:srcRect b="0" l="0" r="0" t="0"/>
          <a:stretch/>
        </p:blipFill>
        <p:spPr>
          <a:xfrm>
            <a:off x="4554194" y="4361007"/>
            <a:ext cx="6562162" cy="1131973"/>
          </a:xfrm>
          <a:prstGeom prst="rect">
            <a:avLst/>
          </a:prstGeom>
          <a:noFill/>
          <a:ln cap="flat" cmpd="thickThin" w="57150">
            <a:solidFill>
              <a:srgbClr val="7F7F7F"/>
            </a:solidFill>
            <a:prstDash val="solid"/>
            <a:miter lim="800000"/>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6" name="Shape 486"/>
        <p:cNvGrpSpPr/>
        <p:nvPr/>
      </p:nvGrpSpPr>
      <p:grpSpPr>
        <a:xfrm>
          <a:off x="0" y="0"/>
          <a:ext cx="0" cy="0"/>
          <a:chOff x="0" y="0"/>
          <a:chExt cx="0" cy="0"/>
        </a:xfrm>
      </p:grpSpPr>
      <p:sp>
        <p:nvSpPr>
          <p:cNvPr id="487" name="Google Shape;487;p3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File Manager</a:t>
            </a:r>
            <a:endParaRPr/>
          </a:p>
        </p:txBody>
      </p:sp>
      <p:sp>
        <p:nvSpPr>
          <p:cNvPr id="488" name="Google Shape;488;p33"/>
          <p:cNvSpPr txBox="1"/>
          <p:nvPr>
            <p:ph idx="1" type="body"/>
          </p:nvPr>
        </p:nvSpPr>
        <p:spPr>
          <a:xfrm>
            <a:off x="1295402" y="2556932"/>
            <a:ext cx="6256866" cy="331893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lang="en-US"/>
              <a:t>Show which directory the user is at right now</a:t>
            </a:r>
            <a:endParaRPr/>
          </a:p>
          <a:p>
            <a:pPr indent="-285750" lvl="0" marL="285750" rtl="0" algn="l">
              <a:spcBef>
                <a:spcPts val="1080"/>
              </a:spcBef>
              <a:spcAft>
                <a:spcPts val="0"/>
              </a:spcAft>
              <a:buSzPts val="2760"/>
              <a:buChar char="•"/>
            </a:pPr>
            <a:r>
              <a:rPr lang="en-US"/>
              <a:t>Enable quick </a:t>
            </a:r>
            <a:r>
              <a:rPr lang="en-US"/>
              <a:t>access</a:t>
            </a:r>
            <a:r>
              <a:rPr lang="en-US"/>
              <a:t> of directory</a:t>
            </a:r>
            <a:endParaRPr/>
          </a:p>
        </p:txBody>
      </p:sp>
      <p:pic>
        <p:nvPicPr>
          <p:cNvPr id="489" name="Google Shape;489;p33"/>
          <p:cNvPicPr preferRelativeResize="0"/>
          <p:nvPr/>
        </p:nvPicPr>
        <p:blipFill rotWithShape="1">
          <a:blip r:embed="rId4">
            <a:alphaModFix/>
          </a:blip>
          <a:srcRect b="9616" l="0" r="-2" t="6762"/>
          <a:stretch/>
        </p:blipFill>
        <p:spPr>
          <a:xfrm>
            <a:off x="8085026" y="3126137"/>
            <a:ext cx="2739728" cy="2002726"/>
          </a:xfrm>
          <a:prstGeom prst="rect">
            <a:avLst/>
          </a:prstGeom>
          <a:noFill/>
          <a:ln cap="flat" cmpd="thickThin" w="57150">
            <a:solidFill>
              <a:srgbClr val="7F7F7F"/>
            </a:solidFill>
            <a:prstDash val="solid"/>
            <a:miter lim="800000"/>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3" name="Shape 493"/>
        <p:cNvGrpSpPr/>
        <p:nvPr/>
      </p:nvGrpSpPr>
      <p:grpSpPr>
        <a:xfrm>
          <a:off x="0" y="0"/>
          <a:ext cx="0" cy="0"/>
          <a:chOff x="0" y="0"/>
          <a:chExt cx="0" cy="0"/>
        </a:xfrm>
      </p:grpSpPr>
      <p:sp>
        <p:nvSpPr>
          <p:cNvPr id="494" name="Google Shape;494;p34"/>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pic>
        <p:nvPicPr>
          <p:cNvPr descr="CPU with binary numbers and blueprint" id="495" name="Google Shape;495;p34"/>
          <p:cNvPicPr preferRelativeResize="0"/>
          <p:nvPr/>
        </p:nvPicPr>
        <p:blipFill rotWithShape="1">
          <a:blip r:embed="rId3">
            <a:alphaModFix amt="35000"/>
          </a:blip>
          <a:srcRect b="0" l="0" r="0" t="0"/>
          <a:stretch/>
        </p:blipFill>
        <p:spPr>
          <a:xfrm>
            <a:off x="20" y="10"/>
            <a:ext cx="12191980" cy="6857990"/>
          </a:xfrm>
          <a:prstGeom prst="rect">
            <a:avLst/>
          </a:prstGeom>
          <a:noFill/>
          <a:ln>
            <a:noFill/>
          </a:ln>
        </p:spPr>
      </p:pic>
      <p:sp>
        <p:nvSpPr>
          <p:cNvPr id="496" name="Google Shape;496;p3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Garamond"/>
              <a:buNone/>
            </a:pPr>
            <a:r>
              <a:rPr lang="en-US">
                <a:solidFill>
                  <a:srgbClr val="FFFFFF"/>
                </a:solidFill>
              </a:rPr>
              <a:t>Functionality Demo</a:t>
            </a:r>
            <a:endParaRPr/>
          </a:p>
        </p:txBody>
      </p:sp>
      <p:cxnSp>
        <p:nvCxnSpPr>
          <p:cNvPr id="497" name="Google Shape;497;p34"/>
          <p:cNvCxnSpPr/>
          <p:nvPr/>
        </p:nvCxnSpPr>
        <p:spPr>
          <a:xfrm>
            <a:off x="1524000" y="2421466"/>
            <a:ext cx="9144000" cy="0"/>
          </a:xfrm>
          <a:prstGeom prst="straightConnector1">
            <a:avLst/>
          </a:prstGeom>
          <a:noFill/>
          <a:ln cap="flat" cmpd="sng" w="15875">
            <a:solidFill>
              <a:srgbClr val="FFFFFF"/>
            </a:solidFill>
            <a:prstDash val="solid"/>
            <a:round/>
            <a:headEnd len="sm" w="sm" type="none"/>
            <a:tailEnd len="sm" w="sm"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Thank you</a:t>
            </a:r>
            <a:endParaRPr/>
          </a:p>
        </p:txBody>
      </p:sp>
      <p:pic>
        <p:nvPicPr>
          <p:cNvPr descr="Smiling Face" id="503" name="Google Shape;503;p35"/>
          <p:cNvPicPr preferRelativeResize="0"/>
          <p:nvPr/>
        </p:nvPicPr>
        <p:blipFill rotWithShape="1">
          <a:blip r:embed="rId3">
            <a:alphaModFix/>
          </a:blip>
          <a:srcRect b="0" l="0" r="0" t="0"/>
          <a:stretch/>
        </p:blipFill>
        <p:spPr>
          <a:xfrm>
            <a:off x="4482116" y="2836433"/>
            <a:ext cx="3227764" cy="324680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Iterations</a:t>
            </a:r>
            <a:endParaRPr/>
          </a:p>
        </p:txBody>
      </p:sp>
      <p:grpSp>
        <p:nvGrpSpPr>
          <p:cNvPr id="226" name="Google Shape;226;p4"/>
          <p:cNvGrpSpPr/>
          <p:nvPr/>
        </p:nvGrpSpPr>
        <p:grpSpPr>
          <a:xfrm>
            <a:off x="842821" y="3266716"/>
            <a:ext cx="10506357" cy="1212272"/>
            <a:chOff x="4621" y="594822"/>
            <a:chExt cx="10506357" cy="1212272"/>
          </a:xfrm>
        </p:grpSpPr>
        <p:sp>
          <p:nvSpPr>
            <p:cNvPr id="227" name="Google Shape;227;p4"/>
            <p:cNvSpPr/>
            <p:nvPr/>
          </p:nvSpPr>
          <p:spPr>
            <a:xfrm>
              <a:off x="4621" y="594822"/>
              <a:ext cx="2020453" cy="1212272"/>
            </a:xfrm>
            <a:prstGeom prst="roundRect">
              <a:avLst>
                <a:gd fmla="val 10000" name="adj"/>
              </a:avLst>
            </a:prstGeom>
            <a:solidFill>
              <a:schemeClr val="accent1"/>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txBox="1"/>
            <p:nvPr/>
          </p:nvSpPr>
          <p:spPr>
            <a:xfrm>
              <a:off x="40127" y="630328"/>
              <a:ext cx="1949441" cy="1141260"/>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Clr>
                  <a:schemeClr val="lt1"/>
                </a:buClr>
                <a:buSzPts val="3300"/>
                <a:buFont typeface="Garamond"/>
                <a:buNone/>
              </a:pPr>
              <a:r>
                <a:rPr b="0" i="0" lang="en-US" sz="3300" u="none" cap="none" strike="noStrike">
                  <a:solidFill>
                    <a:schemeClr val="lt1"/>
                  </a:solidFill>
                  <a:latin typeface="Garamond"/>
                  <a:ea typeface="Garamond"/>
                  <a:cs typeface="Garamond"/>
                  <a:sym typeface="Garamond"/>
                </a:rPr>
                <a:t>1</a:t>
              </a:r>
              <a:r>
                <a:rPr b="0" baseline="30000" i="0" lang="en-US" sz="3300" u="none" cap="none" strike="noStrike">
                  <a:solidFill>
                    <a:schemeClr val="lt1"/>
                  </a:solidFill>
                  <a:latin typeface="Garamond"/>
                  <a:ea typeface="Garamond"/>
                  <a:cs typeface="Garamond"/>
                  <a:sym typeface="Garamond"/>
                </a:rPr>
                <a:t>st</a:t>
              </a:r>
              <a:r>
                <a:rPr b="0" i="0" lang="en-US" sz="3300" u="none" cap="none" strike="noStrike">
                  <a:solidFill>
                    <a:schemeClr val="lt1"/>
                  </a:solidFill>
                  <a:latin typeface="Garamond"/>
                  <a:ea typeface="Garamond"/>
                  <a:cs typeface="Garamond"/>
                  <a:sym typeface="Garamond"/>
                </a:rPr>
                <a:t> Lo-Fi prototype</a:t>
              </a:r>
              <a:endParaRPr b="0" i="0" sz="3300" u="none" cap="none" strike="noStrike">
                <a:solidFill>
                  <a:schemeClr val="lt1"/>
                </a:solidFill>
                <a:latin typeface="Garamond"/>
                <a:ea typeface="Garamond"/>
                <a:cs typeface="Garamond"/>
                <a:sym typeface="Garamond"/>
              </a:endParaRPr>
            </a:p>
          </p:txBody>
        </p:sp>
        <p:sp>
          <p:nvSpPr>
            <p:cNvPr id="229" name="Google Shape;229;p4"/>
            <p:cNvSpPr/>
            <p:nvPr/>
          </p:nvSpPr>
          <p:spPr>
            <a:xfrm>
              <a:off x="2227119" y="950422"/>
              <a:ext cx="428336" cy="501072"/>
            </a:xfrm>
            <a:prstGeom prst="rightArrow">
              <a:avLst>
                <a:gd fmla="val 60000" name="adj1"/>
                <a:gd fmla="val 50000" name="adj2"/>
              </a:avLst>
            </a:prstGeom>
            <a:solidFill>
              <a:srgbClr val="E9D5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txBox="1"/>
            <p:nvPr/>
          </p:nvSpPr>
          <p:spPr>
            <a:xfrm>
              <a:off x="2227119" y="1050636"/>
              <a:ext cx="299835" cy="30064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300"/>
                <a:buFont typeface="Garamond"/>
                <a:buNone/>
              </a:pPr>
              <a:r>
                <a:t/>
              </a:r>
              <a:endParaRPr b="0" i="0" sz="2300" u="none" cap="none" strike="noStrike">
                <a:solidFill>
                  <a:schemeClr val="lt1"/>
                </a:solidFill>
                <a:latin typeface="Garamond"/>
                <a:ea typeface="Garamond"/>
                <a:cs typeface="Garamond"/>
                <a:sym typeface="Garamond"/>
              </a:endParaRPr>
            </a:p>
          </p:txBody>
        </p:sp>
        <p:sp>
          <p:nvSpPr>
            <p:cNvPr id="231" name="Google Shape;231;p4"/>
            <p:cNvSpPr/>
            <p:nvPr/>
          </p:nvSpPr>
          <p:spPr>
            <a:xfrm>
              <a:off x="2833255" y="594822"/>
              <a:ext cx="2020453" cy="1212272"/>
            </a:xfrm>
            <a:prstGeom prst="roundRect">
              <a:avLst>
                <a:gd fmla="val 10000" name="adj"/>
              </a:avLst>
            </a:prstGeom>
            <a:solidFill>
              <a:schemeClr val="accent1"/>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txBox="1"/>
            <p:nvPr/>
          </p:nvSpPr>
          <p:spPr>
            <a:xfrm>
              <a:off x="2868761" y="630328"/>
              <a:ext cx="1949441" cy="1141260"/>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Clr>
                  <a:schemeClr val="lt1"/>
                </a:buClr>
                <a:buSzPts val="3300"/>
                <a:buFont typeface="Garamond"/>
                <a:buNone/>
              </a:pPr>
              <a:r>
                <a:rPr b="0" i="0" lang="en-US" sz="3300" u="none" cap="none" strike="noStrike">
                  <a:solidFill>
                    <a:schemeClr val="lt1"/>
                  </a:solidFill>
                  <a:latin typeface="Garamond"/>
                  <a:ea typeface="Garamond"/>
                  <a:cs typeface="Garamond"/>
                  <a:sym typeface="Garamond"/>
                </a:rPr>
                <a:t>2nd Lo-Fi Prototype</a:t>
              </a:r>
              <a:endParaRPr b="0" i="0" sz="3300" u="none" cap="none" strike="noStrike">
                <a:solidFill>
                  <a:schemeClr val="lt1"/>
                </a:solidFill>
                <a:latin typeface="Garamond"/>
                <a:ea typeface="Garamond"/>
                <a:cs typeface="Garamond"/>
                <a:sym typeface="Garamond"/>
              </a:endParaRPr>
            </a:p>
          </p:txBody>
        </p:sp>
        <p:sp>
          <p:nvSpPr>
            <p:cNvPr id="233" name="Google Shape;233;p4"/>
            <p:cNvSpPr/>
            <p:nvPr/>
          </p:nvSpPr>
          <p:spPr>
            <a:xfrm>
              <a:off x="5055754" y="950422"/>
              <a:ext cx="428336" cy="501072"/>
            </a:xfrm>
            <a:prstGeom prst="rightArrow">
              <a:avLst>
                <a:gd fmla="val 60000" name="adj1"/>
                <a:gd fmla="val 50000" name="adj2"/>
              </a:avLst>
            </a:prstGeom>
            <a:solidFill>
              <a:srgbClr val="E9D5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txBox="1"/>
            <p:nvPr/>
          </p:nvSpPr>
          <p:spPr>
            <a:xfrm>
              <a:off x="5055754" y="1050636"/>
              <a:ext cx="299835" cy="30064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300"/>
                <a:buFont typeface="Garamond"/>
                <a:buNone/>
              </a:pPr>
              <a:r>
                <a:t/>
              </a:r>
              <a:endParaRPr b="0" i="0" sz="2300" u="none" cap="none" strike="noStrike">
                <a:solidFill>
                  <a:schemeClr val="lt1"/>
                </a:solidFill>
                <a:latin typeface="Garamond"/>
                <a:ea typeface="Garamond"/>
                <a:cs typeface="Garamond"/>
                <a:sym typeface="Garamond"/>
              </a:endParaRPr>
            </a:p>
          </p:txBody>
        </p:sp>
        <p:sp>
          <p:nvSpPr>
            <p:cNvPr id="235" name="Google Shape;235;p4"/>
            <p:cNvSpPr/>
            <p:nvPr/>
          </p:nvSpPr>
          <p:spPr>
            <a:xfrm>
              <a:off x="5661890" y="594822"/>
              <a:ext cx="2020453" cy="1212272"/>
            </a:xfrm>
            <a:prstGeom prst="roundRect">
              <a:avLst>
                <a:gd fmla="val 10000" name="adj"/>
              </a:avLst>
            </a:prstGeom>
            <a:solidFill>
              <a:schemeClr val="accent1"/>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txBox="1"/>
            <p:nvPr/>
          </p:nvSpPr>
          <p:spPr>
            <a:xfrm>
              <a:off x="5697396" y="630328"/>
              <a:ext cx="1949441" cy="1141260"/>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Clr>
                  <a:schemeClr val="lt1"/>
                </a:buClr>
                <a:buSzPts val="3300"/>
                <a:buFont typeface="Garamond"/>
                <a:buNone/>
              </a:pPr>
              <a:r>
                <a:rPr b="0" i="0" lang="en-US" sz="3300" u="none" cap="none" strike="noStrike">
                  <a:solidFill>
                    <a:schemeClr val="lt1"/>
                  </a:solidFill>
                  <a:latin typeface="Garamond"/>
                  <a:ea typeface="Garamond"/>
                  <a:cs typeface="Garamond"/>
                  <a:sym typeface="Garamond"/>
                </a:rPr>
                <a:t>1</a:t>
              </a:r>
              <a:r>
                <a:rPr b="0" baseline="30000" i="0" lang="en-US" sz="3300" u="none" cap="none" strike="noStrike">
                  <a:solidFill>
                    <a:schemeClr val="lt1"/>
                  </a:solidFill>
                  <a:latin typeface="Garamond"/>
                  <a:ea typeface="Garamond"/>
                  <a:cs typeface="Garamond"/>
                  <a:sym typeface="Garamond"/>
                </a:rPr>
                <a:t>st</a:t>
              </a:r>
              <a:r>
                <a:rPr b="0" i="0" lang="en-US" sz="3300" u="none" cap="none" strike="noStrike">
                  <a:solidFill>
                    <a:schemeClr val="lt1"/>
                  </a:solidFill>
                  <a:latin typeface="Garamond"/>
                  <a:ea typeface="Garamond"/>
                  <a:cs typeface="Garamond"/>
                  <a:sym typeface="Garamond"/>
                </a:rPr>
                <a:t> Hi-Fi prototype</a:t>
              </a:r>
              <a:endParaRPr b="0" i="0" sz="3300" u="none" cap="none" strike="noStrike">
                <a:solidFill>
                  <a:schemeClr val="lt1"/>
                </a:solidFill>
                <a:latin typeface="Garamond"/>
                <a:ea typeface="Garamond"/>
                <a:cs typeface="Garamond"/>
                <a:sym typeface="Garamond"/>
              </a:endParaRPr>
            </a:p>
          </p:txBody>
        </p:sp>
        <p:sp>
          <p:nvSpPr>
            <p:cNvPr id="237" name="Google Shape;237;p4"/>
            <p:cNvSpPr/>
            <p:nvPr/>
          </p:nvSpPr>
          <p:spPr>
            <a:xfrm>
              <a:off x="7884389" y="950422"/>
              <a:ext cx="428336" cy="501072"/>
            </a:xfrm>
            <a:prstGeom prst="rightArrow">
              <a:avLst>
                <a:gd fmla="val 60000" name="adj1"/>
                <a:gd fmla="val 50000" name="adj2"/>
              </a:avLst>
            </a:prstGeom>
            <a:solidFill>
              <a:srgbClr val="E9D5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txBox="1"/>
            <p:nvPr/>
          </p:nvSpPr>
          <p:spPr>
            <a:xfrm>
              <a:off x="7884389" y="1050636"/>
              <a:ext cx="299835" cy="30064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300"/>
                <a:buFont typeface="Garamond"/>
                <a:buNone/>
              </a:pPr>
              <a:r>
                <a:t/>
              </a:r>
              <a:endParaRPr b="0" i="0" sz="2300" u="none" cap="none" strike="noStrike">
                <a:solidFill>
                  <a:schemeClr val="lt1"/>
                </a:solidFill>
                <a:latin typeface="Garamond"/>
                <a:ea typeface="Garamond"/>
                <a:cs typeface="Garamond"/>
                <a:sym typeface="Garamond"/>
              </a:endParaRPr>
            </a:p>
          </p:txBody>
        </p:sp>
        <p:sp>
          <p:nvSpPr>
            <p:cNvPr id="239" name="Google Shape;239;p4"/>
            <p:cNvSpPr/>
            <p:nvPr/>
          </p:nvSpPr>
          <p:spPr>
            <a:xfrm>
              <a:off x="8490525" y="594822"/>
              <a:ext cx="2020453" cy="1212272"/>
            </a:xfrm>
            <a:prstGeom prst="roundRect">
              <a:avLst>
                <a:gd fmla="val 10000" name="adj"/>
              </a:avLst>
            </a:prstGeom>
            <a:solidFill>
              <a:schemeClr val="accent1"/>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txBox="1"/>
            <p:nvPr/>
          </p:nvSpPr>
          <p:spPr>
            <a:xfrm>
              <a:off x="8526031" y="630328"/>
              <a:ext cx="1949441" cy="1141260"/>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Clr>
                  <a:schemeClr val="lt1"/>
                </a:buClr>
                <a:buSzPts val="3300"/>
                <a:buFont typeface="Garamond"/>
                <a:buNone/>
              </a:pPr>
              <a:r>
                <a:rPr b="0" i="0" lang="en-US" sz="3300" u="none" cap="none" strike="noStrike">
                  <a:solidFill>
                    <a:schemeClr val="lt1"/>
                  </a:solidFill>
                  <a:latin typeface="Garamond"/>
                  <a:ea typeface="Garamond"/>
                  <a:cs typeface="Garamond"/>
                  <a:sym typeface="Garamond"/>
                </a:rPr>
                <a:t>Final Prototype</a:t>
              </a:r>
              <a:endParaRPr/>
            </a:p>
          </p:txBody>
        </p:sp>
      </p:grpSp>
      <p:sp>
        <p:nvSpPr>
          <p:cNvPr id="241" name="Google Shape;241;p4"/>
          <p:cNvSpPr txBox="1"/>
          <p:nvPr/>
        </p:nvSpPr>
        <p:spPr>
          <a:xfrm>
            <a:off x="3834479" y="2011682"/>
            <a:ext cx="48789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Garamond"/>
                <a:ea typeface="Garamond"/>
                <a:cs typeface="Garamond"/>
                <a:sym typeface="Garamond"/>
              </a:rPr>
              <a:t>Our UI has gone through several Iterations </a:t>
            </a:r>
            <a:endParaRPr sz="1800">
              <a:solidFill>
                <a:schemeClr val="dk1"/>
              </a:solidFill>
              <a:latin typeface="Garamond"/>
              <a:ea typeface="Garamond"/>
              <a:cs typeface="Garamond"/>
              <a:sym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Considerations</a:t>
            </a:r>
            <a:endParaRPr/>
          </a:p>
        </p:txBody>
      </p:sp>
      <p:grpSp>
        <p:nvGrpSpPr>
          <p:cNvPr id="247" name="Google Shape;247;p5"/>
          <p:cNvGrpSpPr/>
          <p:nvPr/>
        </p:nvGrpSpPr>
        <p:grpSpPr>
          <a:xfrm>
            <a:off x="1295400" y="2557463"/>
            <a:ext cx="9601200" cy="3317874"/>
            <a:chOff x="0" y="0"/>
            <a:chExt cx="9601200" cy="3317874"/>
          </a:xfrm>
        </p:grpSpPr>
        <p:sp>
          <p:nvSpPr>
            <p:cNvPr id="248" name="Google Shape;248;p5"/>
            <p:cNvSpPr/>
            <p:nvPr/>
          </p:nvSpPr>
          <p:spPr>
            <a:xfrm>
              <a:off x="0" y="0"/>
              <a:ext cx="9601200" cy="1036835"/>
            </a:xfrm>
            <a:prstGeom prst="roundRect">
              <a:avLst>
                <a:gd fmla="val 10000" name="adj"/>
              </a:avLst>
            </a:prstGeom>
            <a:solidFill>
              <a:schemeClr val="accent1"/>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txBox="1"/>
            <p:nvPr/>
          </p:nvSpPr>
          <p:spPr>
            <a:xfrm>
              <a:off x="2023923" y="0"/>
              <a:ext cx="7577276" cy="1036835"/>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Garamond"/>
                <a:buNone/>
              </a:pPr>
              <a:r>
                <a:rPr lang="en-US" sz="2200">
                  <a:solidFill>
                    <a:schemeClr val="lt1"/>
                  </a:solidFill>
                  <a:latin typeface="Garamond"/>
                  <a:ea typeface="Garamond"/>
                  <a:cs typeface="Garamond"/>
                  <a:sym typeface="Garamond"/>
                </a:rPr>
                <a:t>User Analysis</a:t>
              </a:r>
              <a:endParaRPr sz="2200">
                <a:solidFill>
                  <a:schemeClr val="lt1"/>
                </a:solidFill>
                <a:latin typeface="Garamond"/>
                <a:ea typeface="Garamond"/>
                <a:cs typeface="Garamond"/>
                <a:sym typeface="Garamond"/>
              </a:endParaRPr>
            </a:p>
            <a:p>
              <a:pPr indent="-171450" lvl="1" marL="171450" marR="0" rtl="0" algn="l">
                <a:lnSpc>
                  <a:spcPct val="90000"/>
                </a:lnSpc>
                <a:spcBef>
                  <a:spcPts val="770"/>
                </a:spcBef>
                <a:spcAft>
                  <a:spcPts val="0"/>
                </a:spcAft>
                <a:buClr>
                  <a:schemeClr val="lt1"/>
                </a:buClr>
                <a:buSzPts val="1700"/>
                <a:buFont typeface="Garamond"/>
                <a:buChar char="•"/>
              </a:pPr>
              <a:r>
                <a:rPr b="0" i="0" lang="en-US" sz="1700" u="none" cap="none" strike="noStrike">
                  <a:solidFill>
                    <a:schemeClr val="lt1"/>
                  </a:solidFill>
                  <a:latin typeface="Garamond"/>
                  <a:ea typeface="Garamond"/>
                  <a:cs typeface="Garamond"/>
                  <a:sym typeface="Garamond"/>
                </a:rPr>
                <a:t>Persona</a:t>
              </a:r>
              <a:endParaRPr b="0" i="0" sz="1700" u="none" cap="none" strike="noStrike">
                <a:solidFill>
                  <a:schemeClr val="lt1"/>
                </a:solidFill>
                <a:latin typeface="Garamond"/>
                <a:ea typeface="Garamond"/>
                <a:cs typeface="Garamond"/>
                <a:sym typeface="Garamond"/>
              </a:endParaRPr>
            </a:p>
          </p:txBody>
        </p:sp>
        <p:sp>
          <p:nvSpPr>
            <p:cNvPr id="250" name="Google Shape;250;p5"/>
            <p:cNvSpPr/>
            <p:nvPr/>
          </p:nvSpPr>
          <p:spPr>
            <a:xfrm>
              <a:off x="103683" y="103683"/>
              <a:ext cx="1920240" cy="829468"/>
            </a:xfrm>
            <a:prstGeom prst="roundRect">
              <a:avLst>
                <a:gd fmla="val 10000" name="adj"/>
              </a:avLst>
            </a:prstGeom>
            <a:blipFill rotWithShape="1">
              <a:blip r:embed="rId3">
                <a:alphaModFix/>
              </a:blip>
              <a:stretch>
                <a:fillRect b="-65994" l="0" r="0" t="-65996"/>
              </a:stretch>
            </a:blip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0" y="1140519"/>
              <a:ext cx="9601200" cy="1036835"/>
            </a:xfrm>
            <a:prstGeom prst="roundRect">
              <a:avLst>
                <a:gd fmla="val 10000" name="adj"/>
              </a:avLst>
            </a:prstGeom>
            <a:solidFill>
              <a:schemeClr val="accent1"/>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txBox="1"/>
            <p:nvPr/>
          </p:nvSpPr>
          <p:spPr>
            <a:xfrm>
              <a:off x="2023923" y="1140519"/>
              <a:ext cx="7577276" cy="1036835"/>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Garamond"/>
                <a:buNone/>
              </a:pPr>
              <a:r>
                <a:rPr lang="en-US" sz="2200">
                  <a:solidFill>
                    <a:schemeClr val="lt1"/>
                  </a:solidFill>
                  <a:latin typeface="Garamond"/>
                  <a:ea typeface="Garamond"/>
                  <a:cs typeface="Garamond"/>
                  <a:sym typeface="Garamond"/>
                </a:rPr>
                <a:t>Task Analysis</a:t>
              </a:r>
              <a:endParaRPr sz="2200">
                <a:solidFill>
                  <a:schemeClr val="lt1"/>
                </a:solidFill>
                <a:latin typeface="Garamond"/>
                <a:ea typeface="Garamond"/>
                <a:cs typeface="Garamond"/>
                <a:sym typeface="Garamond"/>
              </a:endParaRPr>
            </a:p>
            <a:p>
              <a:pPr indent="-171450" lvl="1" marL="171450" marR="0" rtl="0" algn="l">
                <a:lnSpc>
                  <a:spcPct val="90000"/>
                </a:lnSpc>
                <a:spcBef>
                  <a:spcPts val="770"/>
                </a:spcBef>
                <a:spcAft>
                  <a:spcPts val="0"/>
                </a:spcAft>
                <a:buClr>
                  <a:schemeClr val="lt1"/>
                </a:buClr>
                <a:buSzPts val="1700"/>
                <a:buFont typeface="Garamond"/>
                <a:buChar char="•"/>
              </a:pPr>
              <a:r>
                <a:rPr b="0" i="0" lang="en-US" sz="1700" u="none" cap="none" strike="noStrike">
                  <a:solidFill>
                    <a:schemeClr val="lt1"/>
                  </a:solidFill>
                  <a:latin typeface="Garamond"/>
                  <a:ea typeface="Garamond"/>
                  <a:cs typeface="Garamond"/>
                  <a:sym typeface="Garamond"/>
                </a:rPr>
                <a:t>Basic User Task</a:t>
              </a:r>
              <a:endParaRPr b="0" i="0" sz="1700" u="none" cap="none" strike="noStrike">
                <a:solidFill>
                  <a:schemeClr val="lt1"/>
                </a:solidFill>
                <a:latin typeface="Garamond"/>
                <a:ea typeface="Garamond"/>
                <a:cs typeface="Garamond"/>
                <a:sym typeface="Garamond"/>
              </a:endParaRPr>
            </a:p>
            <a:p>
              <a:pPr indent="-171450" lvl="1" marL="171450" marR="0" rtl="0" algn="l">
                <a:lnSpc>
                  <a:spcPct val="90000"/>
                </a:lnSpc>
                <a:spcBef>
                  <a:spcPts val="255"/>
                </a:spcBef>
                <a:spcAft>
                  <a:spcPts val="0"/>
                </a:spcAft>
                <a:buClr>
                  <a:schemeClr val="lt1"/>
                </a:buClr>
                <a:buSzPts val="1700"/>
                <a:buFont typeface="Garamond"/>
                <a:buChar char="•"/>
              </a:pPr>
              <a:r>
                <a:rPr b="0" i="0" lang="en-US" sz="1700" u="none" cap="none" strike="noStrike">
                  <a:solidFill>
                    <a:schemeClr val="lt1"/>
                  </a:solidFill>
                  <a:latin typeface="Garamond"/>
                  <a:ea typeface="Garamond"/>
                  <a:cs typeface="Garamond"/>
                  <a:sym typeface="Garamond"/>
                </a:rPr>
                <a:t>User Flow Diagram</a:t>
              </a:r>
              <a:endParaRPr b="0" i="0" sz="1700" u="none" cap="none" strike="noStrike">
                <a:solidFill>
                  <a:schemeClr val="lt1"/>
                </a:solidFill>
                <a:latin typeface="Garamond"/>
                <a:ea typeface="Garamond"/>
                <a:cs typeface="Garamond"/>
                <a:sym typeface="Garamond"/>
              </a:endParaRPr>
            </a:p>
          </p:txBody>
        </p:sp>
        <p:sp>
          <p:nvSpPr>
            <p:cNvPr id="253" name="Google Shape;253;p5"/>
            <p:cNvSpPr/>
            <p:nvPr/>
          </p:nvSpPr>
          <p:spPr>
            <a:xfrm>
              <a:off x="103683" y="1244203"/>
              <a:ext cx="1920240" cy="829468"/>
            </a:xfrm>
            <a:prstGeom prst="roundRect">
              <a:avLst>
                <a:gd fmla="val 10000" name="adj"/>
              </a:avLst>
            </a:prstGeom>
            <a:blipFill rotWithShape="1">
              <a:blip r:embed="rId4">
                <a:alphaModFix/>
              </a:blip>
              <a:stretch>
                <a:fillRect b="-65994" l="0" r="0" t="-65996"/>
              </a:stretch>
            </a:blip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0" y="2281039"/>
              <a:ext cx="9601200" cy="1036835"/>
            </a:xfrm>
            <a:prstGeom prst="roundRect">
              <a:avLst>
                <a:gd fmla="val 10000" name="adj"/>
              </a:avLst>
            </a:prstGeom>
            <a:solidFill>
              <a:schemeClr val="accent1"/>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txBox="1"/>
            <p:nvPr/>
          </p:nvSpPr>
          <p:spPr>
            <a:xfrm>
              <a:off x="2023923" y="2281039"/>
              <a:ext cx="7577276" cy="1036835"/>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Garamond"/>
                <a:buNone/>
              </a:pPr>
              <a:r>
                <a:rPr lang="en-US" sz="2200">
                  <a:solidFill>
                    <a:schemeClr val="lt1"/>
                  </a:solidFill>
                  <a:latin typeface="Garamond"/>
                  <a:ea typeface="Garamond"/>
                  <a:cs typeface="Garamond"/>
                  <a:sym typeface="Garamond"/>
                </a:rPr>
                <a:t>Limitations</a:t>
              </a:r>
              <a:endParaRPr sz="2200">
                <a:solidFill>
                  <a:schemeClr val="lt1"/>
                </a:solidFill>
                <a:latin typeface="Garamond"/>
                <a:ea typeface="Garamond"/>
                <a:cs typeface="Garamond"/>
                <a:sym typeface="Garamond"/>
              </a:endParaRPr>
            </a:p>
          </p:txBody>
        </p:sp>
        <p:sp>
          <p:nvSpPr>
            <p:cNvPr id="256" name="Google Shape;256;p5"/>
            <p:cNvSpPr/>
            <p:nvPr/>
          </p:nvSpPr>
          <p:spPr>
            <a:xfrm>
              <a:off x="103683" y="2384722"/>
              <a:ext cx="1920240" cy="829468"/>
            </a:xfrm>
            <a:prstGeom prst="roundRect">
              <a:avLst>
                <a:gd fmla="val 10000" name="adj"/>
              </a:avLst>
            </a:prstGeom>
            <a:blipFill rotWithShape="1">
              <a:blip r:embed="rId5">
                <a:alphaModFix/>
              </a:blip>
              <a:stretch>
                <a:fillRect b="-65994" l="0" r="0" t="-65996"/>
              </a:stretch>
            </a:blip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Design Goals</a:t>
            </a:r>
            <a:endParaRPr/>
          </a:p>
        </p:txBody>
      </p:sp>
      <p:sp>
        <p:nvSpPr>
          <p:cNvPr id="263" name="Google Shape;263;p6"/>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lang="en-US"/>
              <a:t>We want our UI to</a:t>
            </a:r>
            <a:endParaRPr/>
          </a:p>
          <a:p>
            <a:pPr indent="-266700" lvl="1" marL="742950" rtl="0" algn="l">
              <a:spcBef>
                <a:spcPts val="1000"/>
              </a:spcBef>
              <a:spcAft>
                <a:spcPts val="0"/>
              </a:spcAft>
              <a:buSzPts val="2000"/>
              <a:buChar char="•"/>
            </a:pPr>
            <a:r>
              <a:rPr lang="en-US"/>
              <a:t>Look easy, but has a lot of extended functionalities</a:t>
            </a:r>
            <a:endParaRPr/>
          </a:p>
          <a:p>
            <a:pPr indent="-266700" lvl="1" marL="742950" rtl="0" algn="l">
              <a:spcBef>
                <a:spcPts val="1000"/>
              </a:spcBef>
              <a:spcAft>
                <a:spcPts val="0"/>
              </a:spcAft>
              <a:buSzPts val="2000"/>
              <a:buChar char="•"/>
            </a:pPr>
            <a:r>
              <a:rPr lang="en-US"/>
              <a:t>Big buttons</a:t>
            </a:r>
            <a:endParaRPr/>
          </a:p>
          <a:p>
            <a:pPr indent="-266700" lvl="1" marL="742950" rtl="0" algn="l">
              <a:spcBef>
                <a:spcPts val="1000"/>
              </a:spcBef>
              <a:spcAft>
                <a:spcPts val="0"/>
              </a:spcAft>
              <a:buSzPts val="2000"/>
              <a:buChar char="•"/>
            </a:pPr>
            <a:r>
              <a:rPr lang="en-US"/>
              <a:t>Functionalities are targeted specifically to our User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Draft Persona</a:t>
            </a:r>
            <a:endParaRPr/>
          </a:p>
        </p:txBody>
      </p:sp>
      <p:sp>
        <p:nvSpPr>
          <p:cNvPr id="270" name="Google Shape;270;p7"/>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fontScale="85000" lnSpcReduction="20000"/>
          </a:bodyPr>
          <a:lstStyle/>
          <a:p>
            <a:pPr indent="-259461" lvl="0" marL="285750" rtl="0" algn="l">
              <a:spcBef>
                <a:spcPts val="0"/>
              </a:spcBef>
              <a:spcAft>
                <a:spcPts val="0"/>
              </a:spcAft>
              <a:buSzPct val="115000"/>
              <a:buChar char="•"/>
            </a:pPr>
            <a:r>
              <a:rPr lang="en-US"/>
              <a:t>Name: Bob Boberson</a:t>
            </a:r>
            <a:endParaRPr/>
          </a:p>
          <a:p>
            <a:pPr indent="-259461" lvl="0" marL="285750" rtl="0" algn="l">
              <a:spcBef>
                <a:spcPts val="1080"/>
              </a:spcBef>
              <a:spcAft>
                <a:spcPts val="0"/>
              </a:spcAft>
              <a:buSzPct val="115000"/>
              <a:buChar char="•"/>
            </a:pPr>
            <a:r>
              <a:rPr lang="en-US"/>
              <a:t>Age: 32</a:t>
            </a:r>
            <a:endParaRPr/>
          </a:p>
          <a:p>
            <a:pPr indent="-259461" lvl="0" marL="285750" rtl="0" algn="l">
              <a:spcBef>
                <a:spcPts val="1080"/>
              </a:spcBef>
              <a:spcAft>
                <a:spcPts val="0"/>
              </a:spcAft>
              <a:buSzPct val="115000"/>
              <a:buChar char="•"/>
            </a:pPr>
            <a:r>
              <a:rPr lang="en-US"/>
              <a:t>Description: General Public, Would like to user the software to build any Scene for AR Environment</a:t>
            </a:r>
            <a:endParaRPr/>
          </a:p>
          <a:p>
            <a:pPr indent="-259461" lvl="0" marL="285750" rtl="0" algn="l">
              <a:spcBef>
                <a:spcPts val="1080"/>
              </a:spcBef>
              <a:spcAft>
                <a:spcPts val="0"/>
              </a:spcAft>
              <a:buSzPct val="115000"/>
              <a:buChar char="•"/>
            </a:pPr>
            <a:r>
              <a:rPr lang="en-US"/>
              <a:t>Not Familiar with technology</a:t>
            </a:r>
            <a:endParaRPr/>
          </a:p>
          <a:p>
            <a:pPr indent="-259461" lvl="0" marL="285750" rtl="0" algn="l">
              <a:spcBef>
                <a:spcPts val="1080"/>
              </a:spcBef>
              <a:spcAft>
                <a:spcPts val="0"/>
              </a:spcAft>
              <a:buSzPct val="115000"/>
              <a:buChar char="•"/>
            </a:pPr>
            <a:r>
              <a:rPr lang="en-US"/>
              <a:t>Have good knowledge of what they want to create</a:t>
            </a:r>
            <a:endParaRPr/>
          </a:p>
          <a:p>
            <a:pPr indent="-259461" lvl="0" marL="285750" rtl="0" algn="l">
              <a:spcBef>
                <a:spcPts val="1080"/>
              </a:spcBef>
              <a:spcAft>
                <a:spcPts val="0"/>
              </a:spcAft>
              <a:buSzPct val="115000"/>
              <a:buChar char="•"/>
            </a:pPr>
            <a:r>
              <a:rPr lang="en-US"/>
              <a:t>Tempered, would like to know how our product works quickly</a:t>
            </a:r>
            <a:endParaRPr/>
          </a:p>
          <a:p>
            <a:pPr indent="-110490" lvl="0" marL="285750" rtl="0" algn="l">
              <a:spcBef>
                <a:spcPts val="1080"/>
              </a:spcBef>
              <a:spcAft>
                <a:spcPts val="0"/>
              </a:spcAft>
              <a:buSzPct val="115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5" name="Shape 275"/>
        <p:cNvGrpSpPr/>
        <p:nvPr/>
      </p:nvGrpSpPr>
      <p:grpSpPr>
        <a:xfrm>
          <a:off x="0" y="0"/>
          <a:ext cx="0" cy="0"/>
          <a:chOff x="0" y="0"/>
          <a:chExt cx="0" cy="0"/>
        </a:xfrm>
      </p:grpSpPr>
      <p:sp>
        <p:nvSpPr>
          <p:cNvPr id="276" name="Google Shape;276;p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solidFill>
                  <a:srgbClr val="262626"/>
                </a:solidFill>
              </a:rPr>
              <a:t>Basic User Task</a:t>
            </a:r>
            <a:endParaRPr>
              <a:solidFill>
                <a:srgbClr val="262626"/>
              </a:solidFill>
            </a:endParaRPr>
          </a:p>
        </p:txBody>
      </p:sp>
      <p:grpSp>
        <p:nvGrpSpPr>
          <p:cNvPr id="277" name="Google Shape;277;p8"/>
          <p:cNvGrpSpPr/>
          <p:nvPr/>
        </p:nvGrpSpPr>
        <p:grpSpPr>
          <a:xfrm>
            <a:off x="1295400" y="3184365"/>
            <a:ext cx="9601196" cy="2050920"/>
            <a:chOff x="0" y="411981"/>
            <a:chExt cx="9601196" cy="2050920"/>
          </a:xfrm>
        </p:grpSpPr>
        <p:sp>
          <p:nvSpPr>
            <p:cNvPr id="278" name="Google Shape;278;p8"/>
            <p:cNvSpPr/>
            <p:nvPr/>
          </p:nvSpPr>
          <p:spPr>
            <a:xfrm>
              <a:off x="0" y="411981"/>
              <a:ext cx="9601196" cy="631800"/>
            </a:xfrm>
            <a:prstGeom prst="roundRect">
              <a:avLst>
                <a:gd fmla="val 16667" name="adj"/>
              </a:avLst>
            </a:prstGeom>
            <a:solidFill>
              <a:schemeClr val="accent5"/>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txBox="1"/>
            <p:nvPr/>
          </p:nvSpPr>
          <p:spPr>
            <a:xfrm>
              <a:off x="30842" y="442823"/>
              <a:ext cx="9539512" cy="570116"/>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Garamond"/>
                <a:buNone/>
              </a:pPr>
              <a:r>
                <a:rPr lang="en-US" sz="2700">
                  <a:solidFill>
                    <a:schemeClr val="lt1"/>
                  </a:solidFill>
                  <a:latin typeface="Garamond"/>
                  <a:ea typeface="Garamond"/>
                  <a:cs typeface="Garamond"/>
                  <a:sym typeface="Garamond"/>
                </a:rPr>
                <a:t>Users need to be able create, edit, open and view configurations files.</a:t>
              </a:r>
              <a:endParaRPr sz="2700">
                <a:solidFill>
                  <a:schemeClr val="lt1"/>
                </a:solidFill>
                <a:latin typeface="Garamond"/>
                <a:ea typeface="Garamond"/>
                <a:cs typeface="Garamond"/>
                <a:sym typeface="Garamond"/>
              </a:endParaRPr>
            </a:p>
          </p:txBody>
        </p:sp>
        <p:sp>
          <p:nvSpPr>
            <p:cNvPr id="280" name="Google Shape;280;p8"/>
            <p:cNvSpPr/>
            <p:nvPr/>
          </p:nvSpPr>
          <p:spPr>
            <a:xfrm>
              <a:off x="0" y="1121541"/>
              <a:ext cx="9601196" cy="631800"/>
            </a:xfrm>
            <a:prstGeom prst="roundRect">
              <a:avLst>
                <a:gd fmla="val 16667" name="adj"/>
              </a:avLst>
            </a:prstGeom>
            <a:solidFill>
              <a:schemeClr val="accent5"/>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8"/>
            <p:cNvSpPr txBox="1"/>
            <p:nvPr/>
          </p:nvSpPr>
          <p:spPr>
            <a:xfrm>
              <a:off x="30842" y="1152383"/>
              <a:ext cx="9539512" cy="570116"/>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Garamond"/>
                <a:buNone/>
              </a:pPr>
              <a:r>
                <a:rPr lang="en-US" sz="2700">
                  <a:solidFill>
                    <a:schemeClr val="lt1"/>
                  </a:solidFill>
                  <a:latin typeface="Garamond"/>
                  <a:ea typeface="Garamond"/>
                  <a:cs typeface="Garamond"/>
                  <a:sym typeface="Garamond"/>
                </a:rPr>
                <a:t>Virtual Objects Add, Edit, Delete</a:t>
              </a:r>
              <a:endParaRPr/>
            </a:p>
          </p:txBody>
        </p:sp>
        <p:sp>
          <p:nvSpPr>
            <p:cNvPr id="282" name="Google Shape;282;p8"/>
            <p:cNvSpPr/>
            <p:nvPr/>
          </p:nvSpPr>
          <p:spPr>
            <a:xfrm>
              <a:off x="0" y="1831101"/>
              <a:ext cx="9601196" cy="631800"/>
            </a:xfrm>
            <a:prstGeom prst="roundRect">
              <a:avLst>
                <a:gd fmla="val 16667" name="adj"/>
              </a:avLst>
            </a:prstGeom>
            <a:solidFill>
              <a:schemeClr val="accent5"/>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txBox="1"/>
            <p:nvPr/>
          </p:nvSpPr>
          <p:spPr>
            <a:xfrm>
              <a:off x="30842" y="1861943"/>
              <a:ext cx="9539512" cy="570116"/>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Garamond"/>
                <a:buNone/>
              </a:pPr>
              <a:r>
                <a:rPr lang="en-US" sz="2700">
                  <a:solidFill>
                    <a:schemeClr val="lt1"/>
                  </a:solidFill>
                  <a:latin typeface="Garamond"/>
                  <a:ea typeface="Garamond"/>
                  <a:cs typeface="Garamond"/>
                  <a:sym typeface="Garamond"/>
                </a:rPr>
                <a:t>Export into AR system configuration file.</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7" name="Shape 287"/>
        <p:cNvGrpSpPr/>
        <p:nvPr/>
      </p:nvGrpSpPr>
      <p:grpSpPr>
        <a:xfrm>
          <a:off x="0" y="0"/>
          <a:ext cx="0" cy="0"/>
          <a:chOff x="0" y="0"/>
          <a:chExt cx="0" cy="0"/>
        </a:xfrm>
      </p:grpSpPr>
      <p:pic>
        <p:nvPicPr>
          <p:cNvPr id="288" name="Google Shape;288;p9"/>
          <p:cNvPicPr preferRelativeResize="0"/>
          <p:nvPr/>
        </p:nvPicPr>
        <p:blipFill rotWithShape="1">
          <a:blip r:embed="rId4">
            <a:alphaModFix/>
          </a:blip>
          <a:srcRect b="0" l="0" r="0" t="0"/>
          <a:stretch/>
        </p:blipFill>
        <p:spPr>
          <a:xfrm>
            <a:off x="0" y="0"/>
            <a:ext cx="12188825" cy="6856214"/>
          </a:xfrm>
          <a:prstGeom prst="rect">
            <a:avLst/>
          </a:prstGeom>
          <a:noFill/>
          <a:ln>
            <a:noFill/>
          </a:ln>
        </p:spPr>
      </p:pic>
      <p:sp>
        <p:nvSpPr>
          <p:cNvPr id="289" name="Google Shape;289;p9"/>
          <p:cNvSpPr txBox="1"/>
          <p:nvPr>
            <p:ph type="title"/>
          </p:nvPr>
        </p:nvSpPr>
        <p:spPr>
          <a:xfrm>
            <a:off x="1295402" y="982132"/>
            <a:ext cx="3660056" cy="1325373"/>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2400"/>
              <a:buFont typeface="Garamond"/>
              <a:buNone/>
            </a:pPr>
            <a:r>
              <a:rPr lang="en-US" sz="2400"/>
              <a:t>User Flow Diagram</a:t>
            </a:r>
            <a:endParaRPr/>
          </a:p>
        </p:txBody>
      </p:sp>
      <p:cxnSp>
        <p:nvCxnSpPr>
          <p:cNvPr id="290" name="Google Shape;290;p9"/>
          <p:cNvCxnSpPr/>
          <p:nvPr/>
        </p:nvCxnSpPr>
        <p:spPr>
          <a:xfrm>
            <a:off x="1295401" y="2400639"/>
            <a:ext cx="3660057" cy="0"/>
          </a:xfrm>
          <a:prstGeom prst="straightConnector1">
            <a:avLst/>
          </a:prstGeom>
          <a:noFill/>
          <a:ln cap="flat" cmpd="sng" w="15875">
            <a:solidFill>
              <a:schemeClr val="accent1"/>
            </a:solidFill>
            <a:prstDash val="solid"/>
            <a:round/>
            <a:headEnd len="sm" w="sm" type="none"/>
            <a:tailEnd len="sm" w="sm" type="none"/>
          </a:ln>
        </p:spPr>
      </p:cxnSp>
      <p:sp>
        <p:nvSpPr>
          <p:cNvPr id="291" name="Google Shape;291;p9"/>
          <p:cNvSpPr txBox="1"/>
          <p:nvPr>
            <p:ph idx="1" type="body"/>
          </p:nvPr>
        </p:nvSpPr>
        <p:spPr>
          <a:xfrm>
            <a:off x="1295401" y="2493774"/>
            <a:ext cx="3660057" cy="3382094"/>
          </a:xfrm>
          <a:prstGeom prst="rect">
            <a:avLst/>
          </a:prstGeom>
          <a:noFill/>
          <a:ln>
            <a:noFill/>
          </a:ln>
        </p:spPr>
        <p:txBody>
          <a:bodyPr anchorCtr="0" anchor="t" bIns="45700" lIns="91425" spcFirstLastPara="1" rIns="91425" wrap="square" tIns="45700">
            <a:normAutofit/>
          </a:bodyPr>
          <a:lstStyle/>
          <a:p>
            <a:pPr indent="-283210" lvl="0" marL="285750" rtl="0" algn="l">
              <a:spcBef>
                <a:spcPts val="0"/>
              </a:spcBef>
              <a:spcAft>
                <a:spcPts val="0"/>
              </a:spcAft>
              <a:buSzPts val="1800"/>
              <a:buChar char="•"/>
            </a:pPr>
            <a:r>
              <a:rPr lang="en-US" sz="1800"/>
              <a:t>Basic Editor Functionality includes:</a:t>
            </a:r>
            <a:endParaRPr sz="1800"/>
          </a:p>
          <a:p>
            <a:pPr indent="-283210" lvl="1" marL="742950" rtl="0" algn="l">
              <a:spcBef>
                <a:spcPts val="920"/>
              </a:spcBef>
              <a:spcAft>
                <a:spcPts val="0"/>
              </a:spcAft>
              <a:buSzPts val="1800"/>
              <a:buChar char="•"/>
            </a:pPr>
            <a:r>
              <a:rPr lang="en-US" sz="1800"/>
              <a:t>Translate</a:t>
            </a:r>
            <a:endParaRPr sz="1800"/>
          </a:p>
          <a:p>
            <a:pPr indent="-283210" lvl="1" marL="742950" rtl="0" algn="l">
              <a:spcBef>
                <a:spcPts val="920"/>
              </a:spcBef>
              <a:spcAft>
                <a:spcPts val="0"/>
              </a:spcAft>
              <a:buSzPts val="1800"/>
              <a:buChar char="•"/>
            </a:pPr>
            <a:r>
              <a:rPr lang="en-US" sz="1800"/>
              <a:t>Rotate</a:t>
            </a:r>
            <a:endParaRPr sz="1800"/>
          </a:p>
          <a:p>
            <a:pPr indent="-283210" lvl="1" marL="742950" rtl="0" algn="l">
              <a:spcBef>
                <a:spcPts val="920"/>
              </a:spcBef>
              <a:spcAft>
                <a:spcPts val="0"/>
              </a:spcAft>
              <a:buSzPts val="1800"/>
              <a:buChar char="•"/>
            </a:pPr>
            <a:r>
              <a:rPr lang="en-US" sz="1800"/>
              <a:t>Scale</a:t>
            </a:r>
            <a:endParaRPr sz="1800"/>
          </a:p>
          <a:p>
            <a:pPr indent="-283210" lvl="1" marL="742950" rtl="0" algn="l">
              <a:spcBef>
                <a:spcPts val="920"/>
              </a:spcBef>
              <a:spcAft>
                <a:spcPts val="0"/>
              </a:spcAft>
              <a:buSzPts val="1800"/>
              <a:buChar char="•"/>
            </a:pPr>
            <a:r>
              <a:rPr lang="en-US" sz="1800"/>
              <a:t>Undo</a:t>
            </a:r>
            <a:endParaRPr sz="1800"/>
          </a:p>
          <a:p>
            <a:pPr indent="-283210" lvl="1" marL="742950" rtl="0" algn="l">
              <a:spcBef>
                <a:spcPts val="920"/>
              </a:spcBef>
              <a:spcAft>
                <a:spcPts val="0"/>
              </a:spcAft>
              <a:buSzPts val="1800"/>
              <a:buChar char="•"/>
            </a:pPr>
            <a:r>
              <a:rPr lang="en-US" sz="1800"/>
              <a:t>Redo</a:t>
            </a:r>
            <a:endParaRPr sz="1800"/>
          </a:p>
          <a:p>
            <a:pPr indent="-168909" lvl="1" marL="742950" rtl="0" algn="l">
              <a:spcBef>
                <a:spcPts val="920"/>
              </a:spcBef>
              <a:spcAft>
                <a:spcPts val="0"/>
              </a:spcAft>
              <a:buSzPts val="1840"/>
              <a:buNone/>
            </a:pPr>
            <a:r>
              <a:t/>
            </a:r>
            <a:endParaRPr sz="1600"/>
          </a:p>
        </p:txBody>
      </p:sp>
      <p:pic>
        <p:nvPicPr>
          <p:cNvPr descr="Diagram&#10;&#10;Description automatically generated" id="292" name="Google Shape;292;p9"/>
          <p:cNvPicPr preferRelativeResize="0"/>
          <p:nvPr/>
        </p:nvPicPr>
        <p:blipFill rotWithShape="1">
          <a:blip r:embed="rId5">
            <a:alphaModFix/>
          </a:blip>
          <a:srcRect b="0" l="0" r="0" t="0"/>
          <a:stretch/>
        </p:blipFill>
        <p:spPr>
          <a:xfrm>
            <a:off x="7125717" y="982131"/>
            <a:ext cx="2055368" cy="4893735"/>
          </a:xfrm>
          <a:prstGeom prst="rect">
            <a:avLst/>
          </a:prstGeom>
          <a:noFill/>
          <a:ln cap="flat" cmpd="thickThin" w="57150">
            <a:solidFill>
              <a:srgbClr val="7F7F7F"/>
            </a:solidFill>
            <a:prstDash val="solid"/>
            <a:miter lim="800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2021-04-02T08:50:00Z</dcterms:created>
  <dc:creator>wang yidi</dc:creator>
</cp:coreProperties>
</file>