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1"/>
  </p:notesMasterIdLst>
  <p:sldIdLst>
    <p:sldId id="257" r:id="rId2"/>
    <p:sldId id="258" r:id="rId3"/>
    <p:sldId id="272" r:id="rId4"/>
    <p:sldId id="274" r:id="rId5"/>
    <p:sldId id="279" r:id="rId6"/>
    <p:sldId id="281" r:id="rId7"/>
    <p:sldId id="275" r:id="rId8"/>
    <p:sldId id="276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66225"/>
  </p:normalViewPr>
  <p:slideViewPr>
    <p:cSldViewPr snapToGrid="0" snapToObjects="1">
      <p:cViewPr varScale="1">
        <p:scale>
          <a:sx n="72" d="100"/>
          <a:sy n="72" d="100"/>
        </p:scale>
        <p:origin x="44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0987-CD2C-4023-A0C6-202219A7853B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2072-47CA-475E-B9D5-B26A57891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3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/blob/master/examples/identify_and_draw_boxes_on_faces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koreaboo.com/stories/iu-suzys-chats-brothers-expect-funn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geitgey/face_recognition/blob/master/examples/identify_and_draw_boxes_on_faces.p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geitgey/face_recognition/blob/master/examples/identify_and_draw_boxes_on_faces.p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geitgey/face_recognition/blob/master/examples/identify_and_draw_boxes_on_faces.p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nstagram.com/skuukzky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Face recognition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322295"/>
          </a:xfrm>
        </p:spPr>
        <p:txBody>
          <a:bodyPr/>
          <a:lstStyle/>
          <a:p>
            <a:r>
              <a:rPr kumimoji="1" lang="en-US" altLang="zh-CN" dirty="0" smtClean="0"/>
              <a:t>107AB8001</a:t>
            </a:r>
            <a:r>
              <a:rPr kumimoji="1" lang="zh-TW" altLang="en-US" dirty="0" smtClean="0"/>
              <a:t>  蔡雯惠</a:t>
            </a:r>
            <a:endParaRPr kumimoji="1" lang="en-US" altLang="zh-CN" dirty="0" smtClean="0"/>
          </a:p>
          <a:p>
            <a:r>
              <a:rPr kumimoji="1" lang="en-US" altLang="zh-CN" dirty="0" smtClean="0"/>
              <a:t>107AB8003</a:t>
            </a:r>
            <a:r>
              <a:rPr kumimoji="1" lang="zh-TW" altLang="en-US" dirty="0" smtClean="0"/>
              <a:t>  林芝儀</a:t>
            </a:r>
            <a:endParaRPr kumimoji="1" lang="en-US" altLang="zh-CN" dirty="0" smtClean="0"/>
          </a:p>
          <a:p>
            <a:r>
              <a:rPr kumimoji="1" lang="en-US" altLang="zh-CN" dirty="0" smtClean="0"/>
              <a:t>107AB8014</a:t>
            </a:r>
            <a:r>
              <a:rPr kumimoji="1" lang="zh-TW" altLang="en-US" dirty="0" smtClean="0"/>
              <a:t>  楊婉婷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75388" y="2753141"/>
            <a:ext cx="3138030" cy="337452"/>
          </a:xfrm>
        </p:spPr>
        <p:txBody>
          <a:bodyPr/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</a:t>
            </a:r>
            <a:r>
              <a:rPr kumimoji="1" lang="en-US" altLang="zh-TW" dirty="0" smtClean="0"/>
              <a:t>Introduction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75388" y="4170147"/>
            <a:ext cx="3138030" cy="337452"/>
          </a:xfrm>
        </p:spPr>
        <p:txBody>
          <a:bodyPr/>
          <a:lstStyle/>
          <a:p>
            <a:r>
              <a:rPr kumimoji="1" lang="en-US" altLang="zh-CN" b="1" dirty="0" smtClean="0"/>
              <a:t>03  </a:t>
            </a:r>
            <a:r>
              <a:rPr kumimoji="1" lang="en-US" altLang="zh-TW" dirty="0" smtClean="0"/>
              <a:t>Result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875388" y="4946482"/>
            <a:ext cx="3138030" cy="337452"/>
          </a:xfrm>
        </p:spPr>
        <p:txBody>
          <a:bodyPr/>
          <a:lstStyle/>
          <a:p>
            <a:r>
              <a:rPr kumimoji="1" lang="en-US" altLang="zh-CN" b="1" dirty="0" smtClean="0"/>
              <a:t>04  </a:t>
            </a:r>
            <a:r>
              <a:rPr kumimoji="1" lang="en-US" altLang="zh-CN" dirty="0" smtClean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348481" y="2527014"/>
            <a:ext cx="4462115" cy="1645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Face recognize : Suzy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Library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face recognition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PIL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R</a:t>
            </a:r>
            <a:r>
              <a:rPr kumimoji="1" lang="en-US" altLang="zh-TW" dirty="0" smtClean="0"/>
              <a:t>eference</a:t>
            </a:r>
            <a:r>
              <a:rPr kumimoji="1" lang="zh-TW" altLang="en-US" dirty="0" smtClean="0"/>
              <a:t>：</a:t>
            </a:r>
            <a:r>
              <a:rPr lang="en-US" altLang="zh-TW" dirty="0"/>
              <a:t>Adam </a:t>
            </a:r>
            <a:r>
              <a:rPr lang="en-US" altLang="zh-TW" dirty="0" err="1" smtClean="0"/>
              <a:t>Geitgey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endParaRPr kumimoji="1"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71309" y="174003"/>
            <a:ext cx="4261326" cy="774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kumimoji="1"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09" y="6285536"/>
            <a:ext cx="8221931" cy="5724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Reference : </a:t>
            </a:r>
            <a:r>
              <a:rPr lang="en-US" altLang="zh-TW" sz="1200" dirty="0">
                <a:hlinkClick r:id="rId3"/>
              </a:rPr>
              <a:t>https://</a:t>
            </a:r>
            <a:r>
              <a:rPr lang="en-US" altLang="zh-TW" sz="1200" dirty="0" smtClean="0">
                <a:hlinkClick r:id="rId3"/>
              </a:rPr>
              <a:t>github.com/ageitgey/face_recognition/blob/master/examples/identify_and_draw_boxes_on_faces.py</a:t>
            </a:r>
            <a:endParaRPr lang="en-US" altLang="zh-TW" sz="1200" dirty="0" smtClean="0"/>
          </a:p>
          <a:p>
            <a:pPr>
              <a:lnSpc>
                <a:spcPct val="130000"/>
              </a:lnSpc>
            </a:pPr>
            <a:r>
              <a:rPr lang="en-US" altLang="zh-TW" sz="1200" dirty="0">
                <a:hlinkClick r:id="rId4"/>
              </a:rPr>
              <a:t>https://www.koreaboo.com/stories/iu-suzys-chats-brothers-expect-funny/</a:t>
            </a:r>
            <a:endParaRPr lang="zh-TW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325" y="1679728"/>
            <a:ext cx="2839628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90292" y="1496235"/>
            <a:ext cx="7345707" cy="2195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 smtClean="0"/>
              <a:t>Load image of Suzy, then recognize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Create arrays of face encodings and names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71309" y="174003"/>
            <a:ext cx="4261326" cy="774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1309" y="6476301"/>
            <a:ext cx="8221931" cy="3323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Reference : </a:t>
            </a:r>
            <a:r>
              <a:rPr lang="en-US" altLang="zh-TW" sz="1200" dirty="0">
                <a:hlinkClick r:id="rId2"/>
              </a:rPr>
              <a:t>https://github.com/ageitgey/face_recognition/blob/master/examples/identify_and_draw_boxes_on_faces.py</a:t>
            </a:r>
            <a:endParaRPr lang="zh-TW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42030"/>
          <a:stretch/>
        </p:blipFill>
        <p:spPr>
          <a:xfrm>
            <a:off x="2211488" y="2134985"/>
            <a:ext cx="6517369" cy="11236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334" y="4022365"/>
            <a:ext cx="3793622" cy="21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90292" y="1496235"/>
            <a:ext cx="7345707" cy="2195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Load new unknown image and find all faces and encodings.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Convert </a:t>
            </a:r>
            <a:r>
              <a:rPr kumimoji="1" lang="en-US" altLang="zh-CN" dirty="0"/>
              <a:t>the unknown image to a PIL-format image so that we can draw on top of it with the Pillow library</a:t>
            </a: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71309" y="174003"/>
            <a:ext cx="4261326" cy="774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1309" y="6476301"/>
            <a:ext cx="8221931" cy="3323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Reference : </a:t>
            </a:r>
            <a:r>
              <a:rPr lang="en-US" altLang="zh-TW" sz="1200" dirty="0">
                <a:hlinkClick r:id="rId2"/>
              </a:rPr>
              <a:t>https://github.com/ageitgey/face_recognition/blob/master/examples/identify_and_draw_boxes_on_faces.py</a:t>
            </a:r>
            <a:endParaRPr lang="zh-TW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21" y="2154997"/>
            <a:ext cx="7574312" cy="15364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821" y="4827969"/>
            <a:ext cx="8219169" cy="13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90292" y="1496235"/>
            <a:ext cx="8144653" cy="2195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Loop through each face found in unknown images and compare 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Draw a box and name around and below the face 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71309" y="174003"/>
            <a:ext cx="4261326" cy="774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1309" y="6476301"/>
            <a:ext cx="8221931" cy="3323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Reference : </a:t>
            </a:r>
            <a:r>
              <a:rPr lang="en-US" altLang="zh-TW" sz="1200" dirty="0">
                <a:hlinkClick r:id="rId2"/>
              </a:rPr>
              <a:t>https://github.com/ageitgey/face_recognition/blob/master/examples/identify_and_draw_boxes_on_faces.py</a:t>
            </a:r>
            <a:endParaRPr lang="zh-TW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73" y="2245866"/>
            <a:ext cx="8693338" cy="9776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73" y="4156363"/>
            <a:ext cx="7648575" cy="16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90292" y="1345234"/>
            <a:ext cx="9078501" cy="39649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71309" y="174003"/>
            <a:ext cx="4261326" cy="774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1309" y="6476301"/>
            <a:ext cx="3557769" cy="3323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Reference : </a:t>
            </a:r>
            <a:r>
              <a:rPr lang="en-US" altLang="zh-TW" sz="1200" dirty="0">
                <a:hlinkClick r:id="rId2"/>
              </a:rPr>
              <a:t>https://www.instagram.com/skuukzky/</a:t>
            </a:r>
            <a:endParaRPr lang="zh-TW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10" y="1154535"/>
            <a:ext cx="4770324" cy="47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90292" y="1496235"/>
            <a:ext cx="7345707" cy="25220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 smtClean="0"/>
              <a:t>D</a:t>
            </a:r>
            <a:r>
              <a:rPr kumimoji="1" lang="en-US" altLang="zh-CN" dirty="0" smtClean="0"/>
              <a:t>iscussion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Coding</a:t>
            </a:r>
            <a:r>
              <a:rPr kumimoji="1" lang="en-US" altLang="zh-CN" smtClean="0"/>
              <a:t>: </a:t>
            </a:r>
            <a:r>
              <a:rPr kumimoji="1" lang="en-US" altLang="zh-CN"/>
              <a:t>all </a:t>
            </a:r>
            <a:r>
              <a:rPr kumimoji="1" lang="en-US" altLang="zh-CN" smtClean="0"/>
              <a:t>members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Presentation</a:t>
            </a:r>
            <a:r>
              <a:rPr kumimoji="1" lang="en-US" altLang="zh-CN" dirty="0"/>
              <a:t>: </a:t>
            </a:r>
            <a:r>
              <a:rPr kumimoji="1" lang="zh-CN" altLang="en-US" dirty="0"/>
              <a:t>婉婷、芝儀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PPT</a:t>
            </a:r>
            <a:r>
              <a:rPr kumimoji="1" lang="zh-CN" altLang="en-US" dirty="0"/>
              <a:t>： 雯惠</a:t>
            </a: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71309" y="174003"/>
            <a:ext cx="4261326" cy="774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Assignment</a:t>
            </a:r>
            <a:endParaRPr kumimoji="1"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32306" y="3108960"/>
            <a:ext cx="5927388" cy="747290"/>
          </a:xfrm>
        </p:spPr>
        <p:txBody>
          <a:bodyPr/>
          <a:lstStyle/>
          <a:p>
            <a:r>
              <a:rPr kumimoji="1" lang="en-US" altLang="zh-CN" dirty="0"/>
              <a:t>THANK </a:t>
            </a:r>
            <a:r>
              <a:rPr kumimoji="1" lang="en-US" altLang="zh-CN" dirty="0" smtClean="0"/>
              <a:t>YOU !!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160</Words>
  <Application>Microsoft Office PowerPoint</Application>
  <PresentationFormat>寬螢幕</PresentationFormat>
  <Paragraphs>59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微软雅黑</vt:lpstr>
      <vt:lpstr>宋体</vt:lpstr>
      <vt:lpstr>新細明體</vt:lpstr>
      <vt:lpstr>Arial</vt:lpstr>
      <vt:lpstr>Calibri</vt:lpstr>
      <vt:lpstr>Segoe UI</vt:lpstr>
      <vt:lpstr>模板页面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>http://www.ypppt.com/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User</cp:lastModifiedBy>
  <cp:revision>94</cp:revision>
  <dcterms:created xsi:type="dcterms:W3CDTF">2015-08-18T02:51:41Z</dcterms:created>
  <dcterms:modified xsi:type="dcterms:W3CDTF">2020-05-31T08:07:06Z</dcterms:modified>
  <cp:category/>
</cp:coreProperties>
</file>