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1" r:id="rId6"/>
    <p:sldId id="270" r:id="rId7"/>
    <p:sldId id="390" r:id="rId8"/>
    <p:sldId id="356" r:id="rId9"/>
    <p:sldId id="391" r:id="rId10"/>
    <p:sldId id="392" r:id="rId11"/>
    <p:sldId id="393" r:id="rId12"/>
    <p:sldId id="394" r:id="rId13"/>
    <p:sldId id="395" r:id="rId14"/>
    <p:sldId id="268" r:id="rId15"/>
  </p:sldIdLst>
  <p:sldSz cx="12192000" cy="6858000"/>
  <p:notesSz cx="6807200" cy="9939338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 snapToObjects="1">
      <p:cViewPr>
        <p:scale>
          <a:sx n="100" d="100"/>
          <a:sy n="100" d="100"/>
        </p:scale>
        <p:origin x="72" y="-2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78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B0987-CD2C-4023-A0C6-202219A7853B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52072-47CA-475E-B9D5-B26A57891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7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Expert</a:t>
            </a:r>
            <a:r>
              <a:rPr lang="en-US" altLang="zh-TW" baseline="0" dirty="0" smtClean="0"/>
              <a:t> System with Applications</a:t>
            </a:r>
            <a:r>
              <a:rPr lang="zh-TW" altLang="en-US" baseline="0" dirty="0" smtClean="0"/>
              <a:t>應用專家系統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50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35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3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562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0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2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1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87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4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34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1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0" y="2400299"/>
            <a:ext cx="12192000" cy="677017"/>
          </a:xfrm>
        </p:spPr>
        <p:txBody>
          <a:bodyPr/>
          <a:lstStyle/>
          <a:p>
            <a:r>
              <a:rPr lang="zh-TW" altLang="en-US" sz="3500" b="0" dirty="0" smtClean="0"/>
              <a:t>風扇音頻瑕疵偵測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154294" y="3874743"/>
            <a:ext cx="1883411" cy="3245724"/>
          </a:xfrm>
        </p:spPr>
        <p:txBody>
          <a:bodyPr/>
          <a:lstStyle/>
          <a:p>
            <a:pPr algn="l"/>
            <a:r>
              <a:rPr kumimoji="1" lang="en-US" altLang="zh-CN" sz="1300" dirty="0"/>
              <a:t>107AB8001 </a:t>
            </a:r>
            <a:r>
              <a:rPr kumimoji="1" lang="zh-TW" altLang="en-US" sz="1300" dirty="0"/>
              <a:t>蔡雯惠</a:t>
            </a:r>
          </a:p>
          <a:p>
            <a:pPr algn="l"/>
            <a:r>
              <a:rPr kumimoji="1" lang="en-US" altLang="zh-TW" sz="1300" dirty="0"/>
              <a:t>108378042 </a:t>
            </a:r>
            <a:r>
              <a:rPr kumimoji="1" lang="zh-TW" altLang="en-US" sz="1300" dirty="0"/>
              <a:t>劉明達</a:t>
            </a:r>
          </a:p>
          <a:p>
            <a:pPr algn="l"/>
            <a:r>
              <a:rPr kumimoji="1" lang="en-US" altLang="zh-TW" sz="1300" dirty="0"/>
              <a:t>108378056 </a:t>
            </a:r>
            <a:r>
              <a:rPr kumimoji="1" lang="zh-TW" altLang="en-US" sz="1300" dirty="0"/>
              <a:t>施祈安</a:t>
            </a:r>
          </a:p>
          <a:p>
            <a:pPr algn="l"/>
            <a:r>
              <a:rPr kumimoji="1" lang="en-US" altLang="zh-TW" sz="1300" dirty="0"/>
              <a:t>106370123 </a:t>
            </a:r>
            <a:r>
              <a:rPr kumimoji="1" lang="zh-TW" altLang="en-US" sz="1300" dirty="0"/>
              <a:t>李昱德</a:t>
            </a:r>
          </a:p>
          <a:p>
            <a:pPr algn="l"/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59" y="251635"/>
            <a:ext cx="6744573" cy="578097"/>
          </a:xfrm>
        </p:spPr>
        <p:txBody>
          <a:bodyPr/>
          <a:lstStyle/>
          <a:p>
            <a:r>
              <a:rPr kumimoji="1" lang="en-US" altLang="zh-CN" sz="3000" dirty="0" smtClean="0"/>
              <a:t>Train </a:t>
            </a:r>
            <a:endParaRPr kumimoji="1" lang="zh-CN" altLang="en-US" sz="30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966511" y="1288397"/>
            <a:ext cx="9955489" cy="4579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endParaRPr kumimoji="1"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內容版面配置區 4" descr="一張含有 螢幕擷取畫面, 電腦, 監視器 的圖片&#10;&#10;自動產生的描述">
            <a:extLst>
              <a:ext uri="{FF2B5EF4-FFF2-40B4-BE49-F238E27FC236}">
                <a16:creationId xmlns:a16="http://schemas.microsoft.com/office/drawing/2014/main" xmlns="" id="{6B183F3B-D4EF-4264-A7A4-B78999CC4D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9" t="33303" r="28118" b="11496"/>
          <a:stretch/>
        </p:blipFill>
        <p:spPr>
          <a:xfrm>
            <a:off x="1151160" y="1288397"/>
            <a:ext cx="9770840" cy="5488912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151160" y="4445000"/>
            <a:ext cx="2366740" cy="711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76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59" y="251635"/>
            <a:ext cx="6744573" cy="578097"/>
          </a:xfrm>
        </p:spPr>
        <p:txBody>
          <a:bodyPr/>
          <a:lstStyle/>
          <a:p>
            <a:r>
              <a:rPr kumimoji="1" lang="en-US" altLang="zh-CN" sz="3000" dirty="0" smtClean="0"/>
              <a:t>Train</a:t>
            </a:r>
            <a:endParaRPr kumimoji="1" lang="zh-CN" altLang="en-US" sz="30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966511" y="1288397"/>
            <a:ext cx="9955489" cy="4579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endParaRPr kumimoji="1"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內容版面配置區 4" descr="一張含有 螢幕擷取畫面, 地圖 的圖片&#10;&#10;自動產生的描述">
            <a:extLst>
              <a:ext uri="{FF2B5EF4-FFF2-40B4-BE49-F238E27FC236}">
                <a16:creationId xmlns:a16="http://schemas.microsoft.com/office/drawing/2014/main" xmlns="" id="{1A728528-38E7-41DF-B784-DC48A560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72" y="829732"/>
            <a:ext cx="6528728" cy="588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/>
          <a:lstStyle/>
          <a:p>
            <a:r>
              <a:rPr kumimoji="1" lang="en-US" altLang="zh-CN" dirty="0" smtClean="0"/>
              <a:t>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7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59" y="251635"/>
            <a:ext cx="6744573" cy="578097"/>
          </a:xfrm>
        </p:spPr>
        <p:txBody>
          <a:bodyPr/>
          <a:lstStyle/>
          <a:p>
            <a:r>
              <a:rPr kumimoji="1" lang="en-US" altLang="zh-CN" sz="3000" dirty="0" smtClean="0"/>
              <a:t>Test- Confusion Matrix</a:t>
            </a:r>
            <a:endParaRPr kumimoji="1" lang="zh-CN" altLang="en-US" sz="30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966511" y="1288397"/>
            <a:ext cx="9955489" cy="4579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endParaRPr kumimoji="1"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F7CB519D-63DB-4F88-AD8D-EC143A2D9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390" y="1288397"/>
            <a:ext cx="6553729" cy="49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 YOU</a:t>
            </a:r>
          </a:p>
          <a:p>
            <a:r>
              <a:rPr kumimoji="1" lang="en-US" altLang="zh-CN" dirty="0"/>
              <a:t>FOR 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7479" y="3049790"/>
            <a:ext cx="3427474" cy="73245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313305" y="2193452"/>
            <a:ext cx="2514145" cy="337452"/>
          </a:xfrm>
        </p:spPr>
        <p:txBody>
          <a:bodyPr/>
          <a:lstStyle/>
          <a:p>
            <a:r>
              <a:rPr kumimoji="1" lang="en-US" altLang="zh-CN" b="1" dirty="0"/>
              <a:t>01</a:t>
            </a:r>
            <a:r>
              <a:rPr kumimoji="1" lang="zh-CN" altLang="en-US" dirty="0"/>
              <a:t>   </a:t>
            </a:r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313305" y="2969787"/>
            <a:ext cx="2607733" cy="337452"/>
          </a:xfrm>
        </p:spPr>
        <p:txBody>
          <a:bodyPr/>
          <a:lstStyle/>
          <a:p>
            <a:r>
              <a:rPr kumimoji="1" lang="en-US" altLang="zh-CN" b="1" dirty="0" smtClean="0"/>
              <a:t>02</a:t>
            </a:r>
            <a:r>
              <a:rPr kumimoji="1" lang="zh-CN" altLang="en-US" dirty="0" smtClean="0"/>
              <a:t>   </a:t>
            </a:r>
            <a:r>
              <a:rPr kumimoji="1" lang="en-US" altLang="zh-TW" dirty="0" smtClean="0"/>
              <a:t>Difference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313305" y="3746122"/>
            <a:ext cx="2821365" cy="337452"/>
          </a:xfrm>
        </p:spPr>
        <p:txBody>
          <a:bodyPr/>
          <a:lstStyle/>
          <a:p>
            <a:r>
              <a:rPr kumimoji="1" lang="en-US" altLang="zh-CN" b="1" dirty="0"/>
              <a:t>03</a:t>
            </a:r>
            <a:r>
              <a:rPr kumimoji="1" lang="zh-CN" altLang="en-US" dirty="0"/>
              <a:t>   </a:t>
            </a:r>
            <a:r>
              <a:rPr kumimoji="1" lang="en-US" altLang="zh-CN" dirty="0" smtClean="0"/>
              <a:t>Preprocessing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313305" y="4522457"/>
            <a:ext cx="3138030" cy="337452"/>
          </a:xfrm>
        </p:spPr>
        <p:txBody>
          <a:bodyPr/>
          <a:lstStyle/>
          <a:p>
            <a:r>
              <a:rPr kumimoji="1" lang="en-US" altLang="zh-CN" b="1" dirty="0"/>
              <a:t>04</a:t>
            </a:r>
            <a:r>
              <a:rPr kumimoji="1" lang="zh-CN" altLang="en-US" dirty="0"/>
              <a:t>   </a:t>
            </a:r>
            <a:r>
              <a:rPr kumimoji="1" lang="en-US" altLang="zh-CN" dirty="0" smtClean="0"/>
              <a:t>Train</a:t>
            </a:r>
            <a:endParaRPr kumimoji="1" lang="zh-CN" altLang="en-US" dirty="0"/>
          </a:p>
        </p:txBody>
      </p:sp>
      <p:sp>
        <p:nvSpPr>
          <p:cNvPr id="7" name="文本占位符 4"/>
          <p:cNvSpPr txBox="1">
            <a:spLocks/>
          </p:cNvSpPr>
          <p:nvPr/>
        </p:nvSpPr>
        <p:spPr>
          <a:xfrm>
            <a:off x="6313305" y="529487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/>
              <a:t>05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5"/>
            <a:ext cx="3401344" cy="578097"/>
          </a:xfrm>
        </p:spPr>
        <p:txBody>
          <a:bodyPr/>
          <a:lstStyle/>
          <a:p>
            <a:r>
              <a:rPr kumimoji="1" lang="en-US" altLang="zh-CN" sz="3000" dirty="0" smtClean="0"/>
              <a:t>Introduction</a:t>
            </a:r>
            <a:endParaRPr kumimoji="1" lang="zh-CN" altLang="en-US" sz="30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966511" y="1288396"/>
            <a:ext cx="9955489" cy="5095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dirty="0" smtClean="0"/>
              <a:t>風扇資料分為</a:t>
            </a:r>
            <a:r>
              <a:rPr lang="en-US" altLang="zh-TW" sz="2000" dirty="0" smtClean="0"/>
              <a:t>OK</a:t>
            </a:r>
            <a:r>
              <a:rPr lang="zh-TW" altLang="en-US" sz="2000" dirty="0" smtClean="0"/>
              <a:t> 與 </a:t>
            </a:r>
            <a:r>
              <a:rPr lang="en-US" altLang="zh-TW" sz="2000" dirty="0" smtClean="0"/>
              <a:t>NG</a:t>
            </a:r>
            <a:r>
              <a:rPr lang="zh-TW" altLang="en-US" sz="2000" dirty="0" smtClean="0"/>
              <a:t> 兩類音頻</a:t>
            </a:r>
            <a:r>
              <a:rPr lang="en-US" altLang="zh-TW" sz="2000" dirty="0" smtClean="0"/>
              <a:t>(.wav)</a:t>
            </a:r>
            <a:r>
              <a:rPr lang="zh-TW" altLang="en-US" sz="2000" dirty="0" smtClean="0"/>
              <a:t>檔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OK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230</a:t>
            </a:r>
            <a:r>
              <a:rPr lang="zh-TW" altLang="en-US" sz="2000" dirty="0" smtClean="0"/>
              <a:t>筆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NG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32</a:t>
            </a:r>
            <a:r>
              <a:rPr lang="zh-TW" altLang="en-US" sz="2000" dirty="0" smtClean="0"/>
              <a:t>筆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endParaRPr kumimoji="1"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/>
          <a:lstStyle/>
          <a:p>
            <a:r>
              <a:rPr kumimoji="1" lang="en-US" altLang="zh-CN" dirty="0" smtClean="0"/>
              <a:t>Difference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94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59" y="251635"/>
            <a:ext cx="6744573" cy="578097"/>
          </a:xfrm>
        </p:spPr>
        <p:txBody>
          <a:bodyPr/>
          <a:lstStyle/>
          <a:p>
            <a:r>
              <a:rPr kumimoji="1" lang="en-US" altLang="zh-CN" sz="3000" dirty="0" smtClean="0"/>
              <a:t>Difference</a:t>
            </a:r>
            <a:endParaRPr kumimoji="1" lang="zh-CN" altLang="en-US" sz="30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966511" y="1288397"/>
            <a:ext cx="9955489" cy="4579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endParaRPr kumimoji="1"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33E89B34-6F52-495B-8F13-D08517DD2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18" y="1648706"/>
            <a:ext cx="4722282" cy="3541712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DEE9428B-AF5B-4CBE-B67B-1F3994BD6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2" y="1648706"/>
            <a:ext cx="4722282" cy="354171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939143" y="5550727"/>
            <a:ext cx="718457" cy="6524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TW" sz="2800" b="1" dirty="0" smtClean="0"/>
              <a:t>OK</a:t>
            </a:r>
            <a:endParaRPr lang="zh-TW" altLang="en-US" sz="2800" b="1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201630" y="5496299"/>
            <a:ext cx="718457" cy="5937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TW" sz="2800" b="1" dirty="0" smtClean="0"/>
              <a:t>NG</a:t>
            </a:r>
            <a:endParaRPr lang="zh-TW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755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/>
          <a:lstStyle/>
          <a:p>
            <a:r>
              <a:rPr kumimoji="1" lang="en-US" altLang="zh-CN" dirty="0" smtClean="0"/>
              <a:t>Preprocessing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6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59" y="251635"/>
            <a:ext cx="6744573" cy="578097"/>
          </a:xfrm>
        </p:spPr>
        <p:txBody>
          <a:bodyPr/>
          <a:lstStyle/>
          <a:p>
            <a:r>
              <a:rPr kumimoji="1" lang="en-US" altLang="zh-CN" sz="3000" dirty="0" smtClean="0"/>
              <a:t>Preprocessing</a:t>
            </a:r>
            <a:endParaRPr kumimoji="1" lang="zh-CN" altLang="en-US" sz="30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966511" y="1288397"/>
            <a:ext cx="9955489" cy="4579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endParaRPr kumimoji="1"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2B9C4C67-5AEF-4B87-9B46-12CE3E94D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86" t="27427" r="45784" b="45021"/>
          <a:stretch/>
        </p:blipFill>
        <p:spPr>
          <a:xfrm>
            <a:off x="966511" y="1093633"/>
            <a:ext cx="10486731" cy="53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/>
          <a:lstStyle/>
          <a:p>
            <a:r>
              <a:rPr kumimoji="1" lang="en-US" altLang="zh-CN" dirty="0" smtClean="0"/>
              <a:t>Train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0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3487</TotalTime>
  <Words>86</Words>
  <Application>Microsoft Office PowerPoint</Application>
  <PresentationFormat>寬螢幕</PresentationFormat>
  <Paragraphs>50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微软雅黑</vt:lpstr>
      <vt:lpstr>宋体</vt:lpstr>
      <vt:lpstr>新細明體</vt:lpstr>
      <vt:lpstr>Arial</vt:lpstr>
      <vt:lpstr>Calibri</vt:lpstr>
      <vt:lpstr>Segoe UI</vt:lpstr>
      <vt:lpstr>模板页面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>http://www.ypppt.com/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User</cp:lastModifiedBy>
  <cp:revision>196</cp:revision>
  <cp:lastPrinted>2018-11-20T15:25:04Z</cp:lastPrinted>
  <dcterms:created xsi:type="dcterms:W3CDTF">2015-08-18T02:51:41Z</dcterms:created>
  <dcterms:modified xsi:type="dcterms:W3CDTF">2020-05-31T08:29:05Z</dcterms:modified>
  <cp:category/>
</cp:coreProperties>
</file>