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63" r:id="rId8"/>
    <p:sldId id="259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10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9397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47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491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8555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9209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5513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6149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3738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1432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95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7AE37-69D4-4412-8B12-9010CD9D2656}" type="datetimeFigureOut">
              <a:rPr lang="en-MY" smtClean="0"/>
              <a:t>14/2/2023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CAE9-E52A-4BFD-AEF3-4665DC8A300B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0136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352" y="750466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SPARE PART SYSTEM</a:t>
            </a:r>
            <a:endParaRPr lang="en-MY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352" y="3230141"/>
            <a:ext cx="9144000" cy="108580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/>
          <a:lstStyle/>
          <a:p>
            <a:r>
              <a:rPr lang="en-US" sz="2800" b="1" dirty="0" smtClean="0"/>
              <a:t>Project Improvement</a:t>
            </a:r>
            <a:endParaRPr lang="en-MY" sz="2800" b="1" dirty="0" smtClean="0"/>
          </a:p>
          <a:p>
            <a:r>
              <a:rPr lang="en-US" dirty="0" smtClean="0"/>
              <a:t>Feb 2023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265529" y="4756567"/>
            <a:ext cx="3029804" cy="1750325"/>
            <a:chOff x="2265529" y="4517411"/>
            <a:chExt cx="3029804" cy="1750325"/>
          </a:xfrm>
        </p:grpSpPr>
        <p:sp>
          <p:nvSpPr>
            <p:cNvPr id="4" name="Rectangle 3"/>
            <p:cNvSpPr/>
            <p:nvPr/>
          </p:nvSpPr>
          <p:spPr>
            <a:xfrm>
              <a:off x="2265530" y="4981435"/>
              <a:ext cx="1514901" cy="128630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80431" y="4981435"/>
              <a:ext cx="1514901" cy="128630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65529" y="4517411"/>
              <a:ext cx="1514902" cy="46402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Prepared </a:t>
              </a:r>
              <a:r>
                <a:rPr lang="en-MY" dirty="0" smtClean="0">
                  <a:solidFill>
                    <a:schemeClr val="tx1"/>
                  </a:solidFill>
                </a:rPr>
                <a:t>By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80431" y="4517411"/>
              <a:ext cx="1514902" cy="46402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Checked </a:t>
              </a:r>
              <a:r>
                <a:rPr lang="en-MY" dirty="0" smtClean="0">
                  <a:solidFill>
                    <a:schemeClr val="tx1"/>
                  </a:solidFill>
                </a:rPr>
                <a:t>By</a:t>
              </a:r>
              <a:endParaRPr lang="en-MY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48987" y="4757233"/>
            <a:ext cx="3029804" cy="1749659"/>
            <a:chOff x="6948987" y="4518077"/>
            <a:chExt cx="3029804" cy="1749659"/>
          </a:xfrm>
        </p:grpSpPr>
        <p:sp>
          <p:nvSpPr>
            <p:cNvPr id="8" name="Rectangle 7"/>
            <p:cNvSpPr/>
            <p:nvPr/>
          </p:nvSpPr>
          <p:spPr>
            <a:xfrm>
              <a:off x="6948987" y="4981435"/>
              <a:ext cx="1514901" cy="128630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63888" y="4981435"/>
              <a:ext cx="1514901" cy="128630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948987" y="4518077"/>
              <a:ext cx="1514902" cy="46402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Prepared </a:t>
              </a:r>
              <a:r>
                <a:rPr lang="en-MY" dirty="0" smtClean="0">
                  <a:solidFill>
                    <a:schemeClr val="tx1"/>
                  </a:solidFill>
                </a:rPr>
                <a:t>By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463889" y="4518077"/>
              <a:ext cx="1514902" cy="464024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>
                  <a:solidFill>
                    <a:schemeClr val="tx1"/>
                  </a:solidFill>
                </a:rPr>
                <a:t>Checked </a:t>
              </a:r>
              <a:r>
                <a:rPr lang="en-MY" dirty="0" smtClean="0">
                  <a:solidFill>
                    <a:schemeClr val="tx1"/>
                  </a:solidFill>
                </a:rPr>
                <a:t>By</a:t>
              </a:r>
              <a:endParaRPr lang="en-MY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19782" y="434408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BSS</a:t>
            </a:r>
            <a:endParaRPr lang="en-MY" dirty="0"/>
          </a:p>
        </p:txBody>
      </p:sp>
      <p:sp>
        <p:nvSpPr>
          <p:cNvPr id="27" name="TextBox 26"/>
          <p:cNvSpPr txBox="1"/>
          <p:nvPr/>
        </p:nvSpPr>
        <p:spPr>
          <a:xfrm>
            <a:off x="8259345" y="434408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PF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508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/>
              <a:t>‘Min </a:t>
            </a:r>
            <a:r>
              <a:rPr lang="en-US" dirty="0" err="1" smtClean="0"/>
              <a:t>Qty</a:t>
            </a:r>
            <a:r>
              <a:rPr lang="en-US" dirty="0" smtClean="0"/>
              <a:t>’ to inventory report.</a:t>
            </a: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</a:t>
            </a:r>
            <a:r>
              <a:rPr lang="en-US" sz="3200" b="1" dirty="0" smtClean="0"/>
              <a:t>(</a:t>
            </a:r>
            <a:r>
              <a:rPr lang="en-US" sz="3200" b="1" dirty="0"/>
              <a:t>9</a:t>
            </a:r>
            <a:r>
              <a:rPr lang="en-US" sz="3200" b="1" dirty="0" smtClean="0"/>
              <a:t>/9)</a:t>
            </a:r>
            <a:endParaRPr lang="en-MY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961308" y="2470389"/>
            <a:ext cx="10269383" cy="2505425"/>
            <a:chOff x="961308" y="3104335"/>
            <a:chExt cx="10269383" cy="25054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308" y="3104335"/>
              <a:ext cx="10269383" cy="250542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9498836" y="4258101"/>
              <a:ext cx="764274" cy="9416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dirty="0" smtClean="0">
                  <a:solidFill>
                    <a:schemeClr val="tx1"/>
                  </a:solidFill>
                </a:rPr>
                <a:t>Min. Qty.</a:t>
              </a:r>
              <a:endParaRPr lang="en-MY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7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1/9)</a:t>
            </a:r>
            <a:endParaRPr lang="en-MY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en-US" dirty="0" smtClean="0"/>
              <a:t>Function ‘Min </a:t>
            </a:r>
            <a:r>
              <a:rPr lang="en-US" dirty="0" err="1"/>
              <a:t>Q</a:t>
            </a:r>
            <a:r>
              <a:rPr lang="en-US" dirty="0" err="1" smtClean="0"/>
              <a:t>ty</a:t>
            </a:r>
            <a:r>
              <a:rPr lang="en-US" dirty="0" smtClean="0"/>
              <a:t>’ value will be added.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8913" y="1897040"/>
            <a:ext cx="10374173" cy="3220872"/>
            <a:chOff x="908914" y="2456599"/>
            <a:chExt cx="10374173" cy="322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914" y="2589742"/>
              <a:ext cx="10374173" cy="293410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8270543" y="2456599"/>
              <a:ext cx="764274" cy="3220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289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2/9)</a:t>
            </a:r>
            <a:endParaRPr lang="en-MY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en-US" dirty="0" smtClean="0"/>
              <a:t>Only Administrator user are allowed to Add the ‘Min </a:t>
            </a:r>
            <a:r>
              <a:rPr lang="en-US" dirty="0" err="1" smtClean="0"/>
              <a:t>Qty</a:t>
            </a:r>
            <a:r>
              <a:rPr lang="en-US" dirty="0" smtClean="0"/>
              <a:t>’.</a:t>
            </a:r>
          </a:p>
          <a:p>
            <a:endParaRPr lang="en-MY" dirty="0"/>
          </a:p>
        </p:txBody>
      </p:sp>
      <p:grpSp>
        <p:nvGrpSpPr>
          <p:cNvPr id="5" name="Group 4"/>
          <p:cNvGrpSpPr/>
          <p:nvPr/>
        </p:nvGrpSpPr>
        <p:grpSpPr>
          <a:xfrm>
            <a:off x="3321368" y="1782939"/>
            <a:ext cx="5563320" cy="3853586"/>
            <a:chOff x="3321368" y="1782939"/>
            <a:chExt cx="5563320" cy="38535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496" y="1782939"/>
              <a:ext cx="5249008" cy="3743847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3321368" y="4831307"/>
              <a:ext cx="5563320" cy="8052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15092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3/9)</a:t>
            </a:r>
            <a:endParaRPr lang="en-MY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en-US" dirty="0" smtClean="0"/>
              <a:t>Only Administrator user are allowed to update the ‘Min </a:t>
            </a:r>
            <a:r>
              <a:rPr lang="en-US" dirty="0" err="1" smtClean="0"/>
              <a:t>Qty</a:t>
            </a:r>
            <a:r>
              <a:rPr lang="en-US" dirty="0" smtClean="0"/>
              <a:t>’.</a:t>
            </a:r>
          </a:p>
          <a:p>
            <a:endParaRPr lang="en-MY" dirty="0"/>
          </a:p>
        </p:txBody>
      </p:sp>
      <p:grpSp>
        <p:nvGrpSpPr>
          <p:cNvPr id="5" name="Group 4"/>
          <p:cNvGrpSpPr/>
          <p:nvPr/>
        </p:nvGrpSpPr>
        <p:grpSpPr>
          <a:xfrm>
            <a:off x="3321368" y="1791182"/>
            <a:ext cx="5563320" cy="3845343"/>
            <a:chOff x="3321368" y="1791182"/>
            <a:chExt cx="5563320" cy="38453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5785" y="1791182"/>
              <a:ext cx="5220429" cy="3781953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3321368" y="4831307"/>
              <a:ext cx="5563320" cy="8052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6574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4/9)</a:t>
            </a:r>
            <a:endParaRPr lang="en-MY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764"/>
            <a:ext cx="10515600" cy="5044199"/>
          </a:xfrm>
        </p:spPr>
        <p:txBody>
          <a:bodyPr/>
          <a:lstStyle/>
          <a:p>
            <a:r>
              <a:rPr lang="en-US" dirty="0" smtClean="0"/>
              <a:t>Excel file template will have ‘Min </a:t>
            </a:r>
            <a:r>
              <a:rPr lang="en-US" dirty="0" err="1" smtClean="0"/>
              <a:t>Qty</a:t>
            </a:r>
            <a:r>
              <a:rPr lang="en-US" dirty="0" smtClean="0"/>
              <a:t>’ value added.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2207261"/>
            <a:ext cx="22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 smtClean="0"/>
              <a:t>Old</a:t>
            </a:r>
            <a:r>
              <a:rPr lang="en-MY" dirty="0" smtClean="0"/>
              <a:t> Excel file template</a:t>
            </a:r>
            <a:endParaRPr lang="en-MY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3913303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 smtClean="0"/>
              <a:t>New</a:t>
            </a:r>
            <a:r>
              <a:rPr lang="en-MY" dirty="0" smtClean="0"/>
              <a:t> Excel file template</a:t>
            </a:r>
            <a:endParaRPr lang="en-MY" dirty="0"/>
          </a:p>
        </p:txBody>
      </p:sp>
      <p:grpSp>
        <p:nvGrpSpPr>
          <p:cNvPr id="23" name="Group 22"/>
          <p:cNvGrpSpPr/>
          <p:nvPr/>
        </p:nvGrpSpPr>
        <p:grpSpPr>
          <a:xfrm>
            <a:off x="1093947" y="2583731"/>
            <a:ext cx="10785946" cy="2929964"/>
            <a:chOff x="1093947" y="2583731"/>
            <a:chExt cx="10785946" cy="29299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3947" y="2629128"/>
              <a:ext cx="4296919" cy="193084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/>
            <p:cNvCxnSpPr>
              <a:endCxn id="19" idx="1"/>
            </p:cNvCxnSpPr>
            <p:nvPr/>
          </p:nvCxnSpPr>
          <p:spPr>
            <a:xfrm flipV="1">
              <a:off x="1924334" y="3102916"/>
              <a:ext cx="4296919" cy="3090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5" idx="1"/>
            </p:cNvCxnSpPr>
            <p:nvPr/>
          </p:nvCxnSpPr>
          <p:spPr>
            <a:xfrm>
              <a:off x="1924334" y="3411940"/>
              <a:ext cx="4296919" cy="136521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253" y="4248447"/>
              <a:ext cx="5658640" cy="105742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1253" y="2583731"/>
              <a:ext cx="5010849" cy="103837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2" name="Rectangle 21"/>
            <p:cNvSpPr/>
            <p:nvPr/>
          </p:nvSpPr>
          <p:spPr>
            <a:xfrm>
              <a:off x="10699846" y="4203022"/>
              <a:ext cx="532256" cy="13106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383981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87354"/>
            <a:ext cx="10515600" cy="4900347"/>
          </a:xfrm>
        </p:spPr>
        <p:txBody>
          <a:bodyPr/>
          <a:lstStyle/>
          <a:p>
            <a:r>
              <a:rPr lang="en-US" dirty="0" smtClean="0"/>
              <a:t>Send email to administrator if the parts ‘min </a:t>
            </a:r>
            <a:r>
              <a:rPr lang="en-US" dirty="0" err="1" smtClean="0"/>
              <a:t>qty</a:t>
            </a:r>
            <a:r>
              <a:rPr lang="en-US" dirty="0" smtClean="0"/>
              <a:t>’ value has reached or below the ‘min </a:t>
            </a:r>
            <a:r>
              <a:rPr lang="en-US" dirty="0" err="1" smtClean="0"/>
              <a:t>qty</a:t>
            </a:r>
            <a:r>
              <a:rPr lang="en-US" dirty="0" smtClean="0"/>
              <a:t>’ value.</a:t>
            </a:r>
          </a:p>
          <a:p>
            <a:r>
              <a:rPr lang="en-US" dirty="0" smtClean="0"/>
              <a:t>One email will be sent to administrator user per week.</a:t>
            </a:r>
            <a:endParaRPr lang="en-US" dirty="0" smtClean="0"/>
          </a:p>
          <a:p>
            <a:r>
              <a:rPr lang="en-US" dirty="0" smtClean="0"/>
              <a:t>Send email data </a:t>
            </a:r>
            <a:r>
              <a:rPr lang="en-US" dirty="0" smtClean="0"/>
              <a:t>will be in list of part summary.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5/9)</a:t>
            </a:r>
            <a:endParaRPr lang="en-MY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9" y="3209266"/>
            <a:ext cx="5992061" cy="33151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092030" y="4380932"/>
            <a:ext cx="764274" cy="215714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Min. Qty.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856304" y="4380932"/>
            <a:ext cx="764274" cy="215714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 smtClean="0">
                <a:solidFill>
                  <a:schemeClr val="tx1"/>
                </a:solidFill>
              </a:rPr>
              <a:t>Part Qty.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2030" y="3644750"/>
            <a:ext cx="1793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/>
              <a:t>Include Part Qty</a:t>
            </a:r>
            <a:r>
              <a:rPr lang="en-MY" dirty="0"/>
              <a:t>.</a:t>
            </a:r>
            <a:r>
              <a:rPr lang="en-MY" dirty="0" smtClean="0"/>
              <a:t> </a:t>
            </a:r>
          </a:p>
          <a:p>
            <a:r>
              <a:rPr lang="en-MY" dirty="0" smtClean="0"/>
              <a:t>and Min. Qty.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521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87354"/>
            <a:ext cx="10515600" cy="4900347"/>
          </a:xfrm>
        </p:spPr>
        <p:txBody>
          <a:bodyPr/>
          <a:lstStyle/>
          <a:p>
            <a:r>
              <a:rPr lang="en-US" dirty="0" smtClean="0"/>
              <a:t>Add function ‘Transfer’ for record purpose.</a:t>
            </a:r>
          </a:p>
          <a:p>
            <a:endParaRPr lang="en-MY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6/9)</a:t>
            </a:r>
            <a:endParaRPr lang="en-MY" sz="32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7997588" y="3009331"/>
            <a:ext cx="3848669" cy="3848669"/>
            <a:chOff x="4585648" y="2694082"/>
            <a:chExt cx="3848669" cy="38486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5648" y="2694082"/>
              <a:ext cx="3848669" cy="3848669"/>
            </a:xfrm>
            <a:prstGeom prst="rect">
              <a:avLst/>
            </a:prstGeom>
          </p:spPr>
        </p:pic>
        <p:sp>
          <p:nvSpPr>
            <p:cNvPr id="25" name="Circular Arrow 24"/>
            <p:cNvSpPr/>
            <p:nvPr/>
          </p:nvSpPr>
          <p:spPr>
            <a:xfrm rot="5400000">
              <a:off x="7200848" y="4467146"/>
              <a:ext cx="1229222" cy="1237716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46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26" name="Circular Arrow 25"/>
            <p:cNvSpPr/>
            <p:nvPr/>
          </p:nvSpPr>
          <p:spPr>
            <a:xfrm rot="16200000">
              <a:off x="4601546" y="3557001"/>
              <a:ext cx="1407566" cy="13902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46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58" y="2117955"/>
            <a:ext cx="5582429" cy="31532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593"/>
            <a:ext cx="10515600" cy="4921369"/>
          </a:xfrm>
        </p:spPr>
        <p:txBody>
          <a:bodyPr/>
          <a:lstStyle/>
          <a:p>
            <a:r>
              <a:rPr lang="en-US" dirty="0" smtClean="0"/>
              <a:t>Allow user to enlarge the selected image when clicked.</a:t>
            </a:r>
          </a:p>
          <a:p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7/9)</a:t>
            </a:r>
            <a:endParaRPr lang="en-MY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1685"/>
            <a:ext cx="4345227" cy="35565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43" y="1937981"/>
            <a:ext cx="4663544" cy="356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8" idx="1"/>
          </p:cNvCxnSpPr>
          <p:nvPr/>
        </p:nvCxnSpPr>
        <p:spPr>
          <a:xfrm flipV="1">
            <a:off x="1746913" y="3719981"/>
            <a:ext cx="4849130" cy="9339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3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242"/>
            <a:ext cx="10515600" cy="4907721"/>
          </a:xfrm>
        </p:spPr>
        <p:txBody>
          <a:bodyPr/>
          <a:lstStyle/>
          <a:p>
            <a:r>
              <a:rPr lang="en-US" dirty="0" smtClean="0"/>
              <a:t>Add ‘Image not found’, photo for not found image.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627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smtClean="0"/>
              <a:t>Project Improvement (</a:t>
            </a:r>
            <a:r>
              <a:rPr lang="en-US" sz="3200" b="1" dirty="0" smtClean="0"/>
              <a:t>8/9)</a:t>
            </a:r>
            <a:endParaRPr lang="en-MY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980"/>
            <a:ext cx="10515600" cy="5715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/>
          <p:cNvCxnSpPr>
            <a:endCxn id="6" idx="3"/>
          </p:cNvCxnSpPr>
          <p:nvPr/>
        </p:nvCxnSpPr>
        <p:spPr>
          <a:xfrm flipH="1">
            <a:off x="7474393" y="2677560"/>
            <a:ext cx="2174574" cy="15832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64" y="3046050"/>
            <a:ext cx="3712129" cy="24294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2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27677</TotalTime>
  <Words>221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SPARE PART SYSTEM</vt:lpstr>
      <vt:lpstr>Project Improvement (1/9)</vt:lpstr>
      <vt:lpstr>Project Improvement (2/9)</vt:lpstr>
      <vt:lpstr>Project Improvement (3/9)</vt:lpstr>
      <vt:lpstr>Project Improvement (4/9)</vt:lpstr>
      <vt:lpstr>Project Improvement (5/9)</vt:lpstr>
      <vt:lpstr>Project Improvement (6/9)</vt:lpstr>
      <vt:lpstr>Project Improvement (7/9)</vt:lpstr>
      <vt:lpstr>Project Improvement (8/9)</vt:lpstr>
      <vt:lpstr>Project Improvement (9/9)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SPARE PART SYSTEM</dc:title>
  <dc:creator>Mohamad Azmir Bin Mohamed Sakri</dc:creator>
  <cp:lastModifiedBy>Mohamad Azmir Bin Mohamed Sakri</cp:lastModifiedBy>
  <cp:revision>55</cp:revision>
  <dcterms:created xsi:type="dcterms:W3CDTF">2022-10-17T00:31:01Z</dcterms:created>
  <dcterms:modified xsi:type="dcterms:W3CDTF">2023-02-17T07:00:42Z</dcterms:modified>
</cp:coreProperties>
</file>