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F"/>
    <a:srgbClr val="9370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7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98B2-8B4C-43B6-A8ED-418974FC504D}" type="datetimeFigureOut">
              <a:rPr lang="en-MY" smtClean="0"/>
              <a:t>18/08/21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39E4-49C7-4E9E-AB8C-1F28EC4E536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146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98B2-8B4C-43B6-A8ED-418974FC504D}" type="datetimeFigureOut">
              <a:rPr lang="en-MY" smtClean="0"/>
              <a:t>18/08/21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39E4-49C7-4E9E-AB8C-1F28EC4E536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4208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98B2-8B4C-43B6-A8ED-418974FC504D}" type="datetimeFigureOut">
              <a:rPr lang="en-MY" smtClean="0"/>
              <a:t>18/08/21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39E4-49C7-4E9E-AB8C-1F28EC4E536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79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98B2-8B4C-43B6-A8ED-418974FC504D}" type="datetimeFigureOut">
              <a:rPr lang="en-MY" smtClean="0"/>
              <a:t>18/08/21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39E4-49C7-4E9E-AB8C-1F28EC4E536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3280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98B2-8B4C-43B6-A8ED-418974FC504D}" type="datetimeFigureOut">
              <a:rPr lang="en-MY" smtClean="0"/>
              <a:t>18/08/21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39E4-49C7-4E9E-AB8C-1F28EC4E536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445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98B2-8B4C-43B6-A8ED-418974FC504D}" type="datetimeFigureOut">
              <a:rPr lang="en-MY" smtClean="0"/>
              <a:t>18/08/21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39E4-49C7-4E9E-AB8C-1F28EC4E536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755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98B2-8B4C-43B6-A8ED-418974FC504D}" type="datetimeFigureOut">
              <a:rPr lang="en-MY" smtClean="0"/>
              <a:t>18/08/21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39E4-49C7-4E9E-AB8C-1F28EC4E536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317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98B2-8B4C-43B6-A8ED-418974FC504D}" type="datetimeFigureOut">
              <a:rPr lang="en-MY" smtClean="0"/>
              <a:t>18/08/21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39E4-49C7-4E9E-AB8C-1F28EC4E536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10726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98B2-8B4C-43B6-A8ED-418974FC504D}" type="datetimeFigureOut">
              <a:rPr lang="en-MY" smtClean="0"/>
              <a:t>18/08/21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39E4-49C7-4E9E-AB8C-1F28EC4E536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6286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98B2-8B4C-43B6-A8ED-418974FC504D}" type="datetimeFigureOut">
              <a:rPr lang="en-MY" smtClean="0"/>
              <a:t>18/08/21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39E4-49C7-4E9E-AB8C-1F28EC4E536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596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98B2-8B4C-43B6-A8ED-418974FC504D}" type="datetimeFigureOut">
              <a:rPr lang="en-MY" smtClean="0"/>
              <a:t>18/08/21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39E4-49C7-4E9E-AB8C-1F28EC4E536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2891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398B2-8B4C-43B6-A8ED-418974FC504D}" type="datetimeFigureOut">
              <a:rPr lang="en-MY" smtClean="0"/>
              <a:t>18/08/21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839E4-49C7-4E9E-AB8C-1F28EC4E536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33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7784" y="2501446"/>
            <a:ext cx="4032448" cy="783538"/>
          </a:xfrm>
        </p:spPr>
        <p:txBody>
          <a:bodyPr>
            <a:normAutofit/>
          </a:bodyPr>
          <a:lstStyle/>
          <a:p>
            <a:pPr algn="l"/>
            <a:r>
              <a:rPr lang="en-MY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Temperature Record </a:t>
            </a:r>
            <a:endParaRPr lang="en-MY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7784" y="3068960"/>
            <a:ext cx="3816424" cy="648072"/>
          </a:xfrm>
        </p:spPr>
        <p:txBody>
          <a:bodyPr>
            <a:normAutofit/>
          </a:bodyPr>
          <a:lstStyle/>
          <a:p>
            <a:pPr algn="l"/>
            <a:r>
              <a:rPr lang="en-MY" dirty="0" smtClean="0">
                <a:solidFill>
                  <a:schemeClr val="bg1"/>
                </a:solidFill>
              </a:rPr>
              <a:t>System</a:t>
            </a:r>
            <a:endParaRPr lang="en-MY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63688" y="2636912"/>
            <a:ext cx="845395" cy="864096"/>
            <a:chOff x="1763688" y="2636912"/>
            <a:chExt cx="845395" cy="864096"/>
          </a:xfrm>
        </p:grpSpPr>
        <p:sp>
          <p:nvSpPr>
            <p:cNvPr id="7" name="Donut 6"/>
            <p:cNvSpPr/>
            <p:nvPr/>
          </p:nvSpPr>
          <p:spPr>
            <a:xfrm>
              <a:off x="2249083" y="2636912"/>
              <a:ext cx="360000" cy="360000"/>
            </a:xfrm>
            <a:prstGeom prst="donut">
              <a:avLst/>
            </a:prstGeom>
            <a:solidFill>
              <a:srgbClr val="9370DB"/>
            </a:solidFill>
            <a:ln>
              <a:solidFill>
                <a:srgbClr val="9370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>
                <a:solidFill>
                  <a:schemeClr val="tx1"/>
                </a:solidFill>
              </a:endParaRPr>
            </a:p>
          </p:txBody>
        </p:sp>
        <p:sp>
          <p:nvSpPr>
            <p:cNvPr id="8" name="Block Arc 7"/>
            <p:cNvSpPr/>
            <p:nvPr/>
          </p:nvSpPr>
          <p:spPr>
            <a:xfrm rot="16200000">
              <a:off x="1763688" y="2709008"/>
              <a:ext cx="792000" cy="792000"/>
            </a:xfrm>
            <a:prstGeom prst="blockArc">
              <a:avLst>
                <a:gd name="adj1" fmla="val 6315518"/>
                <a:gd name="adj2" fmla="val 21016349"/>
                <a:gd name="adj3" fmla="val 24636"/>
              </a:avLst>
            </a:prstGeom>
            <a:solidFill>
              <a:srgbClr val="9370DB"/>
            </a:solidFill>
            <a:ln>
              <a:solidFill>
                <a:srgbClr val="9370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720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7784" y="2501446"/>
            <a:ext cx="4032448" cy="783538"/>
          </a:xfrm>
        </p:spPr>
        <p:txBody>
          <a:bodyPr>
            <a:normAutofit/>
          </a:bodyPr>
          <a:lstStyle/>
          <a:p>
            <a:pPr algn="l"/>
            <a:r>
              <a:rPr lang="en-MY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Temperature Record </a:t>
            </a:r>
            <a:endParaRPr lang="en-MY" dirty="0">
              <a:solidFill>
                <a:schemeClr val="tx1">
                  <a:lumMod val="85000"/>
                  <a:lumOff val="1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7784" y="3068960"/>
            <a:ext cx="3816424" cy="648072"/>
          </a:xfrm>
        </p:spPr>
        <p:txBody>
          <a:bodyPr>
            <a:normAutofit/>
          </a:bodyPr>
          <a:lstStyle/>
          <a:p>
            <a:pPr algn="l"/>
            <a:r>
              <a:rPr lang="en-MY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System</a:t>
            </a:r>
            <a:endParaRPr lang="en-MY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63688" y="2636912"/>
            <a:ext cx="845395" cy="864096"/>
            <a:chOff x="1763688" y="2636912"/>
            <a:chExt cx="845395" cy="864096"/>
          </a:xfrm>
        </p:grpSpPr>
        <p:sp>
          <p:nvSpPr>
            <p:cNvPr id="7" name="Donut 6"/>
            <p:cNvSpPr/>
            <p:nvPr/>
          </p:nvSpPr>
          <p:spPr>
            <a:xfrm>
              <a:off x="2249083" y="2636912"/>
              <a:ext cx="360000" cy="360000"/>
            </a:xfrm>
            <a:prstGeom prst="donut">
              <a:avLst/>
            </a:prstGeom>
            <a:solidFill>
              <a:srgbClr val="9370DB"/>
            </a:solidFill>
            <a:ln>
              <a:solidFill>
                <a:srgbClr val="9370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>
                <a:solidFill>
                  <a:schemeClr val="tx1"/>
                </a:solidFill>
              </a:endParaRPr>
            </a:p>
          </p:txBody>
        </p:sp>
        <p:sp>
          <p:nvSpPr>
            <p:cNvPr id="8" name="Block Arc 7"/>
            <p:cNvSpPr/>
            <p:nvPr/>
          </p:nvSpPr>
          <p:spPr>
            <a:xfrm rot="16200000">
              <a:off x="1763688" y="2709008"/>
              <a:ext cx="792000" cy="792000"/>
            </a:xfrm>
            <a:prstGeom prst="blockArc">
              <a:avLst>
                <a:gd name="adj1" fmla="val 6315518"/>
                <a:gd name="adj2" fmla="val 21016349"/>
                <a:gd name="adj3" fmla="val 24636"/>
              </a:avLst>
            </a:prstGeom>
            <a:solidFill>
              <a:srgbClr val="9370DB"/>
            </a:solidFill>
            <a:ln>
              <a:solidFill>
                <a:srgbClr val="9370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845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5331</TotalTime>
  <Words>6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Bahnschrift Condensed</vt:lpstr>
      <vt:lpstr>Calibri</vt:lpstr>
      <vt:lpstr>Office Theme</vt:lpstr>
      <vt:lpstr>Temperature Record </vt:lpstr>
      <vt:lpstr>Temperature Record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Record</dc:title>
  <dc:creator>Mohamad Azmir Bin Mohamed Sakri</dc:creator>
  <cp:lastModifiedBy>Mohamad Azmir Bin Mohamed Sakri</cp:lastModifiedBy>
  <cp:revision>9</cp:revision>
  <dcterms:created xsi:type="dcterms:W3CDTF">2020-05-13T03:33:50Z</dcterms:created>
  <dcterms:modified xsi:type="dcterms:W3CDTF">2021-08-18T09:42:00Z</dcterms:modified>
</cp:coreProperties>
</file>