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73" r:id="rId3"/>
    <p:sldId id="274" r:id="rId4"/>
    <p:sldId id="260" r:id="rId5"/>
    <p:sldId id="264" r:id="rId6"/>
    <p:sldId id="269" r:id="rId7"/>
    <p:sldId id="271" r:id="rId8"/>
    <p:sldId id="27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54"/>
    <a:srgbClr val="5F0080"/>
    <a:srgbClr val="9900CC"/>
    <a:srgbClr val="7EC113"/>
    <a:srgbClr val="56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559D5-A292-47B7-83D9-065BDA3B48B8}" v="18" dt="2024-06-03T20:43:02.156"/>
    <p1510:client id="{FA9ABE63-FB72-44DE-854A-233AFBD2FCBD}" v="60" dt="2024-06-03T20:07:06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526" y="114"/>
      </p:cViewPr>
      <p:guideLst>
        <p:guide orient="horz" pos="278"/>
        <p:guide pos="302"/>
        <p:guide pos="7378"/>
        <p:guide orient="horz" pos="4042"/>
        <p:guide orient="horz" pos="527"/>
        <p:guide orient="horz" pos="3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별 고" userId="0c3bcec9c34cf2c1" providerId="LiveId" clId="{3F1559D5-A292-47B7-83D9-065BDA3B48B8}"/>
    <pc:docChg chg="undo custSel modSld">
      <pc:chgData name="은별 고" userId="0c3bcec9c34cf2c1" providerId="LiveId" clId="{3F1559D5-A292-47B7-83D9-065BDA3B48B8}" dt="2024-06-03T22:43:26.884" v="320" actId="21"/>
      <pc:docMkLst>
        <pc:docMk/>
      </pc:docMkLst>
      <pc:sldChg chg="modSp mod">
        <pc:chgData name="은별 고" userId="0c3bcec9c34cf2c1" providerId="LiveId" clId="{3F1559D5-A292-47B7-83D9-065BDA3B48B8}" dt="2024-06-03T22:41:22.470" v="319" actId="1076"/>
        <pc:sldMkLst>
          <pc:docMk/>
          <pc:sldMk cId="3565522816" sldId="260"/>
        </pc:sldMkLst>
        <pc:spChg chg="mod">
          <ac:chgData name="은별 고" userId="0c3bcec9c34cf2c1" providerId="LiveId" clId="{3F1559D5-A292-47B7-83D9-065BDA3B48B8}" dt="2024-06-03T20:28:29.006" v="2"/>
          <ac:spMkLst>
            <pc:docMk/>
            <pc:sldMk cId="3565522816" sldId="260"/>
            <ac:spMk id="2" creationId="{E0258E09-37F6-5362-844C-AEC3484CF94C}"/>
          </ac:spMkLst>
        </pc:spChg>
        <pc:spChg chg="mod">
          <ac:chgData name="은별 고" userId="0c3bcec9c34cf2c1" providerId="LiveId" clId="{3F1559D5-A292-47B7-83D9-065BDA3B48B8}" dt="2024-06-03T20:31:17.698" v="12" actId="20577"/>
          <ac:spMkLst>
            <pc:docMk/>
            <pc:sldMk cId="3565522816" sldId="260"/>
            <ac:spMk id="3" creationId="{45947852-9FD3-2B15-CFF7-8C07B162875E}"/>
          </ac:spMkLst>
        </pc:spChg>
        <pc:spChg chg="mod">
          <ac:chgData name="은별 고" userId="0c3bcec9c34cf2c1" providerId="LiveId" clId="{3F1559D5-A292-47B7-83D9-065BDA3B48B8}" dt="2024-06-03T20:28:44.918" v="4"/>
          <ac:spMkLst>
            <pc:docMk/>
            <pc:sldMk cId="3565522816" sldId="260"/>
            <ac:spMk id="8" creationId="{F3998BC0-1419-8C1F-7932-717CF3F1ADE7}"/>
          </ac:spMkLst>
        </pc:spChg>
        <pc:spChg chg="mod">
          <ac:chgData name="은별 고" userId="0c3bcec9c34cf2c1" providerId="LiveId" clId="{3F1559D5-A292-47B7-83D9-065BDA3B48B8}" dt="2024-06-03T20:31:18.976" v="13" actId="20577"/>
          <ac:spMkLst>
            <pc:docMk/>
            <pc:sldMk cId="3565522816" sldId="260"/>
            <ac:spMk id="9" creationId="{ADDDA981-9C03-EA47-FF9F-677222BE7F96}"/>
          </ac:spMkLst>
        </pc:spChg>
        <pc:spChg chg="mod">
          <ac:chgData name="은별 고" userId="0c3bcec9c34cf2c1" providerId="LiveId" clId="{3F1559D5-A292-47B7-83D9-065BDA3B48B8}" dt="2024-06-03T20:28:21.036" v="1"/>
          <ac:spMkLst>
            <pc:docMk/>
            <pc:sldMk cId="3565522816" sldId="260"/>
            <ac:spMk id="24" creationId="{F158B7CD-06FD-4286-9F73-3F58DEED0C2C}"/>
          </ac:spMkLst>
        </pc:spChg>
        <pc:grpChg chg="mod">
          <ac:chgData name="은별 고" userId="0c3bcec9c34cf2c1" providerId="LiveId" clId="{3F1559D5-A292-47B7-83D9-065BDA3B48B8}" dt="2024-06-03T22:41:22.470" v="319" actId="1076"/>
          <ac:grpSpMkLst>
            <pc:docMk/>
            <pc:sldMk cId="3565522816" sldId="260"/>
            <ac:grpSpMk id="39" creationId="{C6CB274A-BCCB-EA2E-A338-A1DC567500C5}"/>
          </ac:grpSpMkLst>
        </pc:grpChg>
      </pc:sldChg>
      <pc:sldChg chg="addSp delSp modSp mod">
        <pc:chgData name="은별 고" userId="0c3bcec9c34cf2c1" providerId="LiveId" clId="{3F1559D5-A292-47B7-83D9-065BDA3B48B8}" dt="2024-06-03T22:43:26.884" v="320" actId="21"/>
        <pc:sldMkLst>
          <pc:docMk/>
          <pc:sldMk cId="3487306553" sldId="263"/>
        </pc:sldMkLst>
        <pc:picChg chg="add del mod ord">
          <ac:chgData name="은별 고" userId="0c3bcec9c34cf2c1" providerId="LiveId" clId="{3F1559D5-A292-47B7-83D9-065BDA3B48B8}" dt="2024-06-03T22:43:26.884" v="320" actId="21"/>
          <ac:picMkLst>
            <pc:docMk/>
            <pc:sldMk cId="3487306553" sldId="263"/>
            <ac:picMk id="2" creationId="{ECFD9196-ED91-9B22-5CCA-C8C1BC1B07AB}"/>
          </ac:picMkLst>
        </pc:picChg>
      </pc:sldChg>
      <pc:sldChg chg="addSp delSp modSp mod">
        <pc:chgData name="은별 고" userId="0c3bcec9c34cf2c1" providerId="LiveId" clId="{3F1559D5-A292-47B7-83D9-065BDA3B48B8}" dt="2024-06-03T22:40:54.137" v="317" actId="21"/>
        <pc:sldMkLst>
          <pc:docMk/>
          <pc:sldMk cId="2565663798" sldId="264"/>
        </pc:sldMkLst>
        <pc:spChg chg="mod">
          <ac:chgData name="은별 고" userId="0c3bcec9c34cf2c1" providerId="LiveId" clId="{3F1559D5-A292-47B7-83D9-065BDA3B48B8}" dt="2024-06-03T20:31:05.638" v="11"/>
          <ac:spMkLst>
            <pc:docMk/>
            <pc:sldMk cId="2565663798" sldId="264"/>
            <ac:spMk id="23" creationId="{BDE4DBB7-F7BA-410B-AFDE-0CC26C23E042}"/>
          </ac:spMkLst>
        </pc:spChg>
        <pc:picChg chg="add del mod">
          <ac:chgData name="은별 고" userId="0c3bcec9c34cf2c1" providerId="LiveId" clId="{3F1559D5-A292-47B7-83D9-065BDA3B48B8}" dt="2024-06-03T22:40:54.137" v="317" actId="21"/>
          <ac:picMkLst>
            <pc:docMk/>
            <pc:sldMk cId="2565663798" sldId="264"/>
            <ac:picMk id="12" creationId="{1876B9FD-C653-26CE-3D6C-52E7AF16AD8E}"/>
          </ac:picMkLst>
        </pc:picChg>
      </pc:sldChg>
      <pc:sldChg chg="addSp modSp mod">
        <pc:chgData name="은별 고" userId="0c3bcec9c34cf2c1" providerId="LiveId" clId="{3F1559D5-A292-47B7-83D9-065BDA3B48B8}" dt="2024-06-03T20:42:29.650" v="296" actId="1037"/>
        <pc:sldMkLst>
          <pc:docMk/>
          <pc:sldMk cId="2969837095" sldId="269"/>
        </pc:sldMkLst>
        <pc:spChg chg="mod">
          <ac:chgData name="은별 고" userId="0c3bcec9c34cf2c1" providerId="LiveId" clId="{3F1559D5-A292-47B7-83D9-065BDA3B48B8}" dt="2024-06-03T20:30:56.765" v="10"/>
          <ac:spMkLst>
            <pc:docMk/>
            <pc:sldMk cId="2969837095" sldId="269"/>
            <ac:spMk id="4" creationId="{FE24DF6E-9669-3B4B-FB48-248CB291C174}"/>
          </ac:spMkLst>
        </pc:spChg>
        <pc:spChg chg="mod">
          <ac:chgData name="은별 고" userId="0c3bcec9c34cf2c1" providerId="LiveId" clId="{3F1559D5-A292-47B7-83D9-065BDA3B48B8}" dt="2024-06-03T20:42:29.650" v="296" actId="1037"/>
          <ac:spMkLst>
            <pc:docMk/>
            <pc:sldMk cId="2969837095" sldId="269"/>
            <ac:spMk id="22" creationId="{555A23D9-0E6E-4436-B3B4-BD47EF89C488}"/>
          </ac:spMkLst>
        </pc:spChg>
        <pc:picChg chg="add mod">
          <ac:chgData name="은별 고" userId="0c3bcec9c34cf2c1" providerId="LiveId" clId="{3F1559D5-A292-47B7-83D9-065BDA3B48B8}" dt="2024-06-03T20:29:22.620" v="7"/>
          <ac:picMkLst>
            <pc:docMk/>
            <pc:sldMk cId="2969837095" sldId="269"/>
            <ac:picMk id="3" creationId="{45DCA17F-5233-A4DD-5778-35DCF5980FF7}"/>
          </ac:picMkLst>
        </pc:picChg>
      </pc:sldChg>
      <pc:sldChg chg="addSp delSp modSp mod">
        <pc:chgData name="은별 고" userId="0c3bcec9c34cf2c1" providerId="LiveId" clId="{3F1559D5-A292-47B7-83D9-065BDA3B48B8}" dt="2024-06-03T22:40:58.944" v="318" actId="21"/>
        <pc:sldMkLst>
          <pc:docMk/>
          <pc:sldMk cId="2759221243" sldId="271"/>
        </pc:sldMkLst>
        <pc:spChg chg="mod">
          <ac:chgData name="은별 고" userId="0c3bcec9c34cf2c1" providerId="LiveId" clId="{3F1559D5-A292-47B7-83D9-065BDA3B48B8}" dt="2024-06-03T20:30:45.115" v="9"/>
          <ac:spMkLst>
            <pc:docMk/>
            <pc:sldMk cId="2759221243" sldId="271"/>
            <ac:spMk id="4" creationId="{FE24DF6E-9669-3B4B-FB48-248CB291C174}"/>
          </ac:spMkLst>
        </pc:spChg>
        <pc:spChg chg="add mod">
          <ac:chgData name="은별 고" userId="0c3bcec9c34cf2c1" providerId="LiveId" clId="{3F1559D5-A292-47B7-83D9-065BDA3B48B8}" dt="2024-06-03T20:41:46.215" v="261" actId="14100"/>
          <ac:spMkLst>
            <pc:docMk/>
            <pc:sldMk cId="2759221243" sldId="271"/>
            <ac:spMk id="7" creationId="{385B5290-B473-77C5-7B4B-DCD54EFAFA56}"/>
          </ac:spMkLst>
        </pc:spChg>
        <pc:picChg chg="add del mod">
          <ac:chgData name="은별 고" userId="0c3bcec9c34cf2c1" providerId="LiveId" clId="{3F1559D5-A292-47B7-83D9-065BDA3B48B8}" dt="2024-06-03T22:40:58.944" v="318" actId="21"/>
          <ac:picMkLst>
            <pc:docMk/>
            <pc:sldMk cId="2759221243" sldId="271"/>
            <ac:picMk id="3" creationId="{C98D60AE-D173-8F7B-9164-53E7FEFB0212}"/>
          </ac:picMkLst>
        </pc:picChg>
        <pc:cxnChg chg="mod">
          <ac:chgData name="은별 고" userId="0c3bcec9c34cf2c1" providerId="LiveId" clId="{3F1559D5-A292-47B7-83D9-065BDA3B48B8}" dt="2024-06-03T20:41:46.215" v="261" actId="14100"/>
          <ac:cxnSpMkLst>
            <pc:docMk/>
            <pc:sldMk cId="2759221243" sldId="271"/>
            <ac:cxnSpMk id="20" creationId="{BCC90FF3-020F-09C0-83ED-6986E68ADD98}"/>
          </ac:cxnSpMkLst>
        </pc:cxnChg>
      </pc:sldChg>
      <pc:sldChg chg="addSp modSp mod">
        <pc:chgData name="은별 고" userId="0c3bcec9c34cf2c1" providerId="LiveId" clId="{3F1559D5-A292-47B7-83D9-065BDA3B48B8}" dt="2024-06-03T20:44:49.047" v="315" actId="14100"/>
        <pc:sldMkLst>
          <pc:docMk/>
          <pc:sldMk cId="3528318705" sldId="272"/>
        </pc:sldMkLst>
        <pc:spChg chg="mod">
          <ac:chgData name="은별 고" userId="0c3bcec9c34cf2c1" providerId="LiveId" clId="{3F1559D5-A292-47B7-83D9-065BDA3B48B8}" dt="2024-06-03T20:44:37.205" v="310" actId="14100"/>
          <ac:spMkLst>
            <pc:docMk/>
            <pc:sldMk cId="3528318705" sldId="272"/>
            <ac:spMk id="3" creationId="{EEB1AC09-F1A5-125D-29D4-F0D60F8F1FA1}"/>
          </ac:spMkLst>
        </pc:spChg>
        <pc:spChg chg="mod">
          <ac:chgData name="은별 고" userId="0c3bcec9c34cf2c1" providerId="LiveId" clId="{3F1559D5-A292-47B7-83D9-065BDA3B48B8}" dt="2024-06-03T20:39:55.400" v="200"/>
          <ac:spMkLst>
            <pc:docMk/>
            <pc:sldMk cId="3528318705" sldId="272"/>
            <ac:spMk id="4" creationId="{FE24DF6E-9669-3B4B-FB48-248CB291C174}"/>
          </ac:spMkLst>
        </pc:spChg>
        <pc:spChg chg="mod">
          <ac:chgData name="은별 고" userId="0c3bcec9c34cf2c1" providerId="LiveId" clId="{3F1559D5-A292-47B7-83D9-065BDA3B48B8}" dt="2024-06-03T20:44:49.047" v="315" actId="14100"/>
          <ac:spMkLst>
            <pc:docMk/>
            <pc:sldMk cId="3528318705" sldId="272"/>
            <ac:spMk id="7" creationId="{FE517C50-BC30-9258-37E4-BA9CE064D837}"/>
          </ac:spMkLst>
        </pc:spChg>
        <pc:spChg chg="add mod">
          <ac:chgData name="은별 고" userId="0c3bcec9c34cf2c1" providerId="LiveId" clId="{3F1559D5-A292-47B7-83D9-065BDA3B48B8}" dt="2024-06-03T20:40:43.415" v="224" actId="1076"/>
          <ac:spMkLst>
            <pc:docMk/>
            <pc:sldMk cId="3528318705" sldId="272"/>
            <ac:spMk id="12" creationId="{52C562AF-ECFF-0965-9C04-C379896C2A3B}"/>
          </ac:spMkLst>
        </pc:spChg>
      </pc:sldChg>
      <pc:sldChg chg="addSp delSp modSp mod">
        <pc:chgData name="은별 고" userId="0c3bcec9c34cf2c1" providerId="LiveId" clId="{3F1559D5-A292-47B7-83D9-065BDA3B48B8}" dt="2024-06-03T20:43:46.955" v="305" actId="14100"/>
        <pc:sldMkLst>
          <pc:docMk/>
          <pc:sldMk cId="3611078113" sldId="273"/>
        </pc:sldMkLst>
        <pc:spChg chg="add mod">
          <ac:chgData name="은별 고" userId="0c3bcec9c34cf2c1" providerId="LiveId" clId="{3F1559D5-A292-47B7-83D9-065BDA3B48B8}" dt="2024-06-03T20:39:12.433" v="195" actId="207"/>
          <ac:spMkLst>
            <pc:docMk/>
            <pc:sldMk cId="3611078113" sldId="273"/>
            <ac:spMk id="3" creationId="{46917F19-7C90-6CC9-8D4F-F92388C718E1}"/>
          </ac:spMkLst>
        </pc:spChg>
        <pc:spChg chg="add mod">
          <ac:chgData name="은별 고" userId="0c3bcec9c34cf2c1" providerId="LiveId" clId="{3F1559D5-A292-47B7-83D9-065BDA3B48B8}" dt="2024-06-03T20:39:17.051" v="196" actId="207"/>
          <ac:spMkLst>
            <pc:docMk/>
            <pc:sldMk cId="3611078113" sldId="273"/>
            <ac:spMk id="4" creationId="{36E2891A-9660-E665-AEAD-B65643B6A920}"/>
          </ac:spMkLst>
        </pc:spChg>
        <pc:spChg chg="add mod">
          <ac:chgData name="은별 고" userId="0c3bcec9c34cf2c1" providerId="LiveId" clId="{3F1559D5-A292-47B7-83D9-065BDA3B48B8}" dt="2024-06-03T20:39:21.331" v="197" actId="207"/>
          <ac:spMkLst>
            <pc:docMk/>
            <pc:sldMk cId="3611078113" sldId="273"/>
            <ac:spMk id="5" creationId="{7C6CE58E-A0A9-AB3E-FCA4-9970531A6A9B}"/>
          </ac:spMkLst>
        </pc:spChg>
        <pc:spChg chg="add mod">
          <ac:chgData name="은별 고" userId="0c3bcec9c34cf2c1" providerId="LiveId" clId="{3F1559D5-A292-47B7-83D9-065BDA3B48B8}" dt="2024-06-03T20:39:24.065" v="198" actId="207"/>
          <ac:spMkLst>
            <pc:docMk/>
            <pc:sldMk cId="3611078113" sldId="273"/>
            <ac:spMk id="6" creationId="{4C65D524-3043-A1B9-B65D-EB2B7F9B80CC}"/>
          </ac:spMkLst>
        </pc:spChg>
        <pc:spChg chg="add mod">
          <ac:chgData name="은별 고" userId="0c3bcec9c34cf2c1" providerId="LiveId" clId="{3F1559D5-A292-47B7-83D9-065BDA3B48B8}" dt="2024-06-03T20:39:26.855" v="199" actId="207"/>
          <ac:spMkLst>
            <pc:docMk/>
            <pc:sldMk cId="3611078113" sldId="273"/>
            <ac:spMk id="8" creationId="{B5BCC814-F1D9-CC1F-93BD-B69368F75E72}"/>
          </ac:spMkLst>
        </pc:spChg>
        <pc:spChg chg="add del mod">
          <ac:chgData name="은별 고" userId="0c3bcec9c34cf2c1" providerId="LiveId" clId="{3F1559D5-A292-47B7-83D9-065BDA3B48B8}" dt="2024-06-03T20:34:36.288" v="52" actId="14100"/>
          <ac:spMkLst>
            <pc:docMk/>
            <pc:sldMk cId="3611078113" sldId="273"/>
            <ac:spMk id="14" creationId="{5ECA7B5A-6115-4AD3-B2F4-E8007D64F658}"/>
          </ac:spMkLst>
        </pc:spChg>
        <pc:spChg chg="mod">
          <ac:chgData name="은별 고" userId="0c3bcec9c34cf2c1" providerId="LiveId" clId="{3F1559D5-A292-47B7-83D9-065BDA3B48B8}" dt="2024-06-03T20:36:03.855" v="71" actId="1076"/>
          <ac:spMkLst>
            <pc:docMk/>
            <pc:sldMk cId="3611078113" sldId="273"/>
            <ac:spMk id="16" creationId="{C6037041-EB2A-264C-FEA0-B2EF72B0D858}"/>
          </ac:spMkLst>
        </pc:spChg>
        <pc:spChg chg="mod">
          <ac:chgData name="은별 고" userId="0c3bcec9c34cf2c1" providerId="LiveId" clId="{3F1559D5-A292-47B7-83D9-065BDA3B48B8}" dt="2024-06-03T20:37:16.215" v="109" actId="20577"/>
          <ac:spMkLst>
            <pc:docMk/>
            <pc:sldMk cId="3611078113" sldId="273"/>
            <ac:spMk id="21" creationId="{F8FE463C-F22F-3C33-F9E9-B99F0FAD3F78}"/>
          </ac:spMkLst>
        </pc:spChg>
        <pc:spChg chg="mod">
          <ac:chgData name="은별 고" userId="0c3bcec9c34cf2c1" providerId="LiveId" clId="{3F1559D5-A292-47B7-83D9-065BDA3B48B8}" dt="2024-06-03T20:38:30.150" v="157" actId="20577"/>
          <ac:spMkLst>
            <pc:docMk/>
            <pc:sldMk cId="3611078113" sldId="273"/>
            <ac:spMk id="25" creationId="{351834B2-4609-5143-7979-E097D800932D}"/>
          </ac:spMkLst>
        </pc:spChg>
        <pc:spChg chg="mod">
          <ac:chgData name="은별 고" userId="0c3bcec9c34cf2c1" providerId="LiveId" clId="{3F1559D5-A292-47B7-83D9-065BDA3B48B8}" dt="2024-06-03T20:38:28.625" v="152" actId="20577"/>
          <ac:spMkLst>
            <pc:docMk/>
            <pc:sldMk cId="3611078113" sldId="273"/>
            <ac:spMk id="27" creationId="{DD2ECB48-3479-5261-809F-97412CD37707}"/>
          </ac:spMkLst>
        </pc:spChg>
        <pc:spChg chg="mod">
          <ac:chgData name="은별 고" userId="0c3bcec9c34cf2c1" providerId="LiveId" clId="{3F1559D5-A292-47B7-83D9-065BDA3B48B8}" dt="2024-06-03T20:38:47.285" v="178" actId="20577"/>
          <ac:spMkLst>
            <pc:docMk/>
            <pc:sldMk cId="3611078113" sldId="273"/>
            <ac:spMk id="28" creationId="{726C900D-E610-E49F-5EE3-4EDDF5479582}"/>
          </ac:spMkLst>
        </pc:spChg>
        <pc:picChg chg="mod">
          <ac:chgData name="은별 고" userId="0c3bcec9c34cf2c1" providerId="LiveId" clId="{3F1559D5-A292-47B7-83D9-065BDA3B48B8}" dt="2024-06-03T20:35:07.396" v="56" actId="1076"/>
          <ac:picMkLst>
            <pc:docMk/>
            <pc:sldMk cId="3611078113" sldId="273"/>
            <ac:picMk id="2" creationId="{41B47087-2381-D1F7-B2CE-641D595CA777}"/>
          </ac:picMkLst>
        </pc:picChg>
        <pc:cxnChg chg="mod">
          <ac:chgData name="은별 고" userId="0c3bcec9c34cf2c1" providerId="LiveId" clId="{3F1559D5-A292-47B7-83D9-065BDA3B48B8}" dt="2024-06-03T20:43:46.955" v="305" actId="14100"/>
          <ac:cxnSpMkLst>
            <pc:docMk/>
            <pc:sldMk cId="3611078113" sldId="273"/>
            <ac:cxnSpMk id="7" creationId="{644EF57D-43A9-47B3-9282-73B214C46C26}"/>
          </ac:cxnSpMkLst>
        </pc:cxnChg>
      </pc:sldChg>
      <pc:sldChg chg="addSp delSp modSp mod">
        <pc:chgData name="은별 고" userId="0c3bcec9c34cf2c1" providerId="LiveId" clId="{3F1559D5-A292-47B7-83D9-065BDA3B48B8}" dt="2024-06-03T22:40:45.746" v="316" actId="21"/>
        <pc:sldMkLst>
          <pc:docMk/>
          <pc:sldMk cId="555848163" sldId="274"/>
        </pc:sldMkLst>
        <pc:spChg chg="add del mod">
          <ac:chgData name="은별 고" userId="0c3bcec9c34cf2c1" providerId="LiveId" clId="{3F1559D5-A292-47B7-83D9-065BDA3B48B8}" dt="2024-06-03T20:32:29.277" v="21" actId="21"/>
          <ac:spMkLst>
            <pc:docMk/>
            <pc:sldMk cId="555848163" sldId="274"/>
            <ac:spMk id="3" creationId="{03517346-5908-A7C9-6EE9-49AF1EF09F4F}"/>
          </ac:spMkLst>
        </pc:spChg>
        <pc:spChg chg="add del mod ord">
          <ac:chgData name="은별 고" userId="0c3bcec9c34cf2c1" providerId="LiveId" clId="{3F1559D5-A292-47B7-83D9-065BDA3B48B8}" dt="2024-06-03T20:33:02.507" v="28" actId="21"/>
          <ac:spMkLst>
            <pc:docMk/>
            <pc:sldMk cId="555848163" sldId="274"/>
            <ac:spMk id="4" creationId="{5ECA7B5A-6115-4AD3-B2F4-E8007D64F658}"/>
          </ac:spMkLst>
        </pc:spChg>
        <pc:spChg chg="add del mod">
          <ac:chgData name="은별 고" userId="0c3bcec9c34cf2c1" providerId="LiveId" clId="{3F1559D5-A292-47B7-83D9-065BDA3B48B8}" dt="2024-06-03T20:33:44.991" v="39" actId="21"/>
          <ac:spMkLst>
            <pc:docMk/>
            <pc:sldMk cId="555848163" sldId="274"/>
            <ac:spMk id="5" creationId="{5ECA7B5A-6115-4AD3-B2F4-E8007D64F658}"/>
          </ac:spMkLst>
        </pc:spChg>
        <pc:spChg chg="add mod ord">
          <ac:chgData name="은별 고" userId="0c3bcec9c34cf2c1" providerId="LiveId" clId="{3F1559D5-A292-47B7-83D9-065BDA3B48B8}" dt="2024-06-03T20:36:08.448" v="73" actId="1076"/>
          <ac:spMkLst>
            <pc:docMk/>
            <pc:sldMk cId="555848163" sldId="274"/>
            <ac:spMk id="6" creationId="{80BC1429-4959-E1DF-6CA8-84FA9787C68E}"/>
          </ac:spMkLst>
        </pc:spChg>
        <pc:spChg chg="del">
          <ac:chgData name="은별 고" userId="0c3bcec9c34cf2c1" providerId="LiveId" clId="{3F1559D5-A292-47B7-83D9-065BDA3B48B8}" dt="2024-06-03T20:32:34.131" v="22" actId="21"/>
          <ac:spMkLst>
            <pc:docMk/>
            <pc:sldMk cId="555848163" sldId="274"/>
            <ac:spMk id="12" creationId="{5ECA7B5A-6115-4AD3-B2F4-E8007D64F658}"/>
          </ac:spMkLst>
        </pc:spChg>
        <pc:spChg chg="mod">
          <ac:chgData name="은별 고" userId="0c3bcec9c34cf2c1" providerId="LiveId" clId="{3F1559D5-A292-47B7-83D9-065BDA3B48B8}" dt="2024-06-03T20:36:11.943" v="74" actId="1076"/>
          <ac:spMkLst>
            <pc:docMk/>
            <pc:sldMk cId="555848163" sldId="274"/>
            <ac:spMk id="16" creationId="{C6037041-EB2A-264C-FEA0-B2EF72B0D858}"/>
          </ac:spMkLst>
        </pc:spChg>
        <pc:picChg chg="add del mod">
          <ac:chgData name="은별 고" userId="0c3bcec9c34cf2c1" providerId="LiveId" clId="{3F1559D5-A292-47B7-83D9-065BDA3B48B8}" dt="2024-06-03T22:40:45.746" v="316" actId="21"/>
          <ac:picMkLst>
            <pc:docMk/>
            <pc:sldMk cId="555848163" sldId="274"/>
            <ac:picMk id="2" creationId="{E1B0BDAC-3355-937E-B182-EB50611DDC3F}"/>
          </ac:picMkLst>
        </pc:picChg>
        <pc:picChg chg="add mod">
          <ac:chgData name="은별 고" userId="0c3bcec9c34cf2c1" providerId="LiveId" clId="{3F1559D5-A292-47B7-83D9-065BDA3B48B8}" dt="2024-06-03T20:35:55.047" v="69"/>
          <ac:picMkLst>
            <pc:docMk/>
            <pc:sldMk cId="555848163" sldId="274"/>
            <ac:picMk id="9" creationId="{746E27E1-DB90-1485-6BFE-072F1E69B1ED}"/>
          </ac:picMkLst>
        </pc:picChg>
        <pc:picChg chg="del mod">
          <ac:chgData name="은별 고" userId="0c3bcec9c34cf2c1" providerId="LiveId" clId="{3F1559D5-A292-47B7-83D9-065BDA3B48B8}" dt="2024-06-03T20:35:52.025" v="68" actId="21"/>
          <ac:picMkLst>
            <pc:docMk/>
            <pc:sldMk cId="555848163" sldId="274"/>
            <ac:picMk id="26" creationId="{03F0A6F2-3449-2042-B7D9-E67B0374FE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F8118-2E93-4F5B-81BF-6EE65BD2DCF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9AA8D-EF31-432D-9F78-347E0DD24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45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9AA8D-EF31-432D-9F78-347E0DD240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07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9AA8D-EF31-432D-9F78-347E0DD240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0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9AA8D-EF31-432D-9F78-347E0DD240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0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9AA8D-EF31-432D-9F78-347E0DD240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74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9AA8D-EF31-432D-9F78-347E0DD240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91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9AA8D-EF31-432D-9F78-347E0DD240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777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9AA8D-EF31-432D-9F78-347E0DD240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96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9AA8D-EF31-432D-9F78-347E0DD240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0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9AA8D-EF31-432D-9F78-347E0DD240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5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9AA8D-EF31-432D-9F78-347E0DD240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0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BF4BC-24FF-4039-874A-55C7D50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60595-0F7B-41AD-80BF-D975C0B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382EF-4F71-4C64-98EF-3643AEDD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EB21A-72A2-40F2-B7B5-0F42955B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48F0C-BDA9-4B2D-8DD6-CC08A918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B7E56-8E24-49A9-A3C0-21397EEF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493A0-5A2E-4ABE-81B3-F29B6C4F9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08CF-DC57-46EC-9C0B-8BA20E3F692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16706-CBCE-4693-8FD2-0D8EDFF4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8EA90-D9AC-455B-BCAC-5C47FC010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5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CA7B5A-6115-4AD3-B2F4-E8007D64F658}"/>
              </a:ext>
            </a:extLst>
          </p:cNvPr>
          <p:cNvSpPr/>
          <p:nvPr/>
        </p:nvSpPr>
        <p:spPr>
          <a:xfrm>
            <a:off x="0" y="0"/>
            <a:ext cx="19512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B0CAC1-9159-4DFF-864E-B43B935926F6}"/>
              </a:ext>
            </a:extLst>
          </p:cNvPr>
          <p:cNvSpPr/>
          <p:nvPr/>
        </p:nvSpPr>
        <p:spPr>
          <a:xfrm>
            <a:off x="3977640" y="0"/>
            <a:ext cx="8214360" cy="6858000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8B7CD-06FD-4286-9F73-3F58DEED0C2C}"/>
              </a:ext>
            </a:extLst>
          </p:cNvPr>
          <p:cNvSpPr txBox="1"/>
          <p:nvPr/>
        </p:nvSpPr>
        <p:spPr>
          <a:xfrm>
            <a:off x="6003998" y="1454109"/>
            <a:ext cx="5449569" cy="634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5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/>
              </a:rPr>
              <a:t>퀴즈를 이용한 일본어 학습</a:t>
            </a:r>
            <a:endParaRPr lang="en-US" altLang="ko-KR" sz="35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C34DC-04BE-4ED7-851B-AE7B335EBE89}"/>
              </a:ext>
            </a:extLst>
          </p:cNvPr>
          <p:cNvSpPr txBox="1"/>
          <p:nvPr/>
        </p:nvSpPr>
        <p:spPr>
          <a:xfrm>
            <a:off x="432594" y="3429000"/>
            <a:ext cx="1420582" cy="325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Berlin Sans FB Demi" panose="020E0802020502020306" pitchFamily="34" charset="0"/>
                <a:ea typeface="KoPubWorld돋움체 Medium" panose="00000600000000000000" pitchFamily="2" charset="-127"/>
              </a:rPr>
              <a:t>Android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Gabriola" panose="04040605051002020D02" pitchFamily="82" charset="0"/>
                <a:ea typeface="KoPubWorld돋움체 Medium" panose="00000600000000000000" pitchFamily="2" charset="-127"/>
              </a:rPr>
              <a:t>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Berlin Sans FB Demi" panose="020E0802020502020306" pitchFamily="34" charset="0"/>
                <a:ea typeface="KoPubWorld돋움체 Medium" panose="00000600000000000000" pitchFamily="2" charset="-127"/>
              </a:rPr>
              <a:t>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91E5E-08D1-4AF5-AF2B-431A1CA6AD34}"/>
              </a:ext>
            </a:extLst>
          </p:cNvPr>
          <p:cNvSpPr txBox="1"/>
          <p:nvPr/>
        </p:nvSpPr>
        <p:spPr>
          <a:xfrm>
            <a:off x="10274321" y="4158473"/>
            <a:ext cx="1323319" cy="18481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b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팀장: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김강훈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r">
              <a:lnSpc>
                <a:spcPct val="110000"/>
              </a:lnSpc>
            </a:pP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r">
              <a:lnSpc>
                <a:spcPct val="110000"/>
              </a:lnSpc>
            </a:pPr>
            <a:r>
              <a:rPr lang="en-US" altLang="ko-KR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팀원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 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고은별 이유진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r">
              <a:lnSpc>
                <a:spcPct val="110000"/>
              </a:lnSpc>
            </a:pP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김아름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r">
              <a:lnSpc>
                <a:spcPct val="11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김선호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4EF57D-43A9-47B3-9282-73B214C46C26}"/>
              </a:ext>
            </a:extLst>
          </p:cNvPr>
          <p:cNvCxnSpPr/>
          <p:nvPr/>
        </p:nvCxnSpPr>
        <p:spPr>
          <a:xfrm>
            <a:off x="479425" y="3749040"/>
            <a:ext cx="3498215" cy="0"/>
          </a:xfrm>
          <a:prstGeom prst="line">
            <a:avLst/>
          </a:prstGeom>
          <a:ln w="12700">
            <a:solidFill>
              <a:srgbClr val="007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3844850" y="3749040"/>
            <a:ext cx="77527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만화 영화, 스크린샷, 텍스트, 휴대 전화이(가) 표시된 사진&#10;&#10;자동 생성된 설명">
            <a:extLst>
              <a:ext uri="{FF2B5EF4-FFF2-40B4-BE49-F238E27FC236}">
                <a16:creationId xmlns:a16="http://schemas.microsoft.com/office/drawing/2014/main" id="{795D6385-65A5-ACB2-34D8-1BD20634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276" y="969033"/>
            <a:ext cx="2371712" cy="491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52481A-0C21-F734-AF7A-120836E64C85}"/>
              </a:ext>
            </a:extLst>
          </p:cNvPr>
          <p:cNvSpPr txBox="1"/>
          <p:nvPr/>
        </p:nvSpPr>
        <p:spPr>
          <a:xfrm>
            <a:off x="10062358" y="3281598"/>
            <a:ext cx="193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팀명</a:t>
            </a:r>
            <a:r>
              <a:rPr lang="ko-KR" altLang="en-US" sz="20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20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기엽조</a:t>
            </a:r>
            <a:br>
              <a:rPr lang="ko-KR" altLang="en-US" sz="20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090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0BD18EB-F5D3-4690-8301-6CCAB9CA6C72}"/>
              </a:ext>
            </a:extLst>
          </p:cNvPr>
          <p:cNvSpPr/>
          <p:nvPr/>
        </p:nvSpPr>
        <p:spPr>
          <a:xfrm>
            <a:off x="-1" y="1"/>
            <a:ext cx="47942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4282D-BBF4-47BB-8EC0-A6854C1B3546}"/>
              </a:ext>
            </a:extLst>
          </p:cNvPr>
          <p:cNvSpPr txBox="1"/>
          <p:nvPr/>
        </p:nvSpPr>
        <p:spPr>
          <a:xfrm>
            <a:off x="2874261" y="2340502"/>
            <a:ext cx="2097048" cy="662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많은 설정과 옵션들이 없어</a:t>
            </a:r>
            <a:b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깔끔하고 심플한 화면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E6435-A593-4FDC-AE21-502EE283E2A2}"/>
              </a:ext>
            </a:extLst>
          </p:cNvPr>
          <p:cNvSpPr txBox="1"/>
          <p:nvPr/>
        </p:nvSpPr>
        <p:spPr>
          <a:xfrm>
            <a:off x="8503631" y="2340502"/>
            <a:ext cx="275267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손 쉽게 히라가나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가타카나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화면과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b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퀴즈 화면으로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F6ABBB-3F79-4499-A078-02A21BA5E917}"/>
              </a:ext>
            </a:extLst>
          </p:cNvPr>
          <p:cNvSpPr txBox="1"/>
          <p:nvPr/>
        </p:nvSpPr>
        <p:spPr>
          <a:xfrm>
            <a:off x="3474281" y="1753802"/>
            <a:ext cx="1495281" cy="448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2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깔끔한 화면</a:t>
            </a:r>
            <a:endParaRPr lang="en-US" altLang="ko-KR" sz="2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76509-4895-422F-83EC-043B6E40D6CB}"/>
              </a:ext>
            </a:extLst>
          </p:cNvPr>
          <p:cNvSpPr txBox="1"/>
          <p:nvPr/>
        </p:nvSpPr>
        <p:spPr>
          <a:xfrm>
            <a:off x="8501609" y="1803239"/>
            <a:ext cx="1741502" cy="448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간단한 사용법</a:t>
            </a:r>
            <a:endParaRPr lang="en-US" altLang="ko-KR" sz="2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C23D3-9E44-42AD-BA42-F166EA79D18A}"/>
              </a:ext>
            </a:extLst>
          </p:cNvPr>
          <p:cNvCxnSpPr/>
          <p:nvPr/>
        </p:nvCxnSpPr>
        <p:spPr>
          <a:xfrm>
            <a:off x="8521942" y="3429000"/>
            <a:ext cx="291105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만화 영화, 스크린샷, 텍스트, 휴대 전화이(가) 표시된 사진&#10;&#10;자동 생성된 설명">
            <a:extLst>
              <a:ext uri="{FF2B5EF4-FFF2-40B4-BE49-F238E27FC236}">
                <a16:creationId xmlns:a16="http://schemas.microsoft.com/office/drawing/2014/main" id="{5A0E520B-F7E7-09BA-4268-11A621B53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661" y="734734"/>
            <a:ext cx="2591681" cy="5388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7078C-406F-F699-63B4-6E2A6A621F29}"/>
              </a:ext>
            </a:extLst>
          </p:cNvPr>
          <p:cNvSpPr txBox="1"/>
          <p:nvPr/>
        </p:nvSpPr>
        <p:spPr>
          <a:xfrm>
            <a:off x="737559" y="4981971"/>
            <a:ext cx="1601721" cy="56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앱의 장점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007354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2D05F-1D35-03F2-9798-90E657531AA7}"/>
              </a:ext>
            </a:extLst>
          </p:cNvPr>
          <p:cNvSpPr txBox="1"/>
          <p:nvPr/>
        </p:nvSpPr>
        <p:spPr>
          <a:xfrm>
            <a:off x="665563" y="5650322"/>
            <a:ext cx="2550288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  </a:t>
            </a:r>
            <a:r>
              <a:rPr lang="ko-KR" altLang="en-US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간단한 사용법</a:t>
            </a:r>
            <a:endParaRPr lang="en-US" altLang="ko-KR" sz="1600" b="1" spc="-50" dirty="0">
              <a:ln>
                <a:solidFill>
                  <a:srgbClr val="5F0080">
                    <a:alpha val="0"/>
                  </a:srgbClr>
                </a:solidFill>
              </a:ln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  깔끔한 화면 </a:t>
            </a:r>
            <a:endParaRPr lang="en-US" altLang="ko-KR" sz="1600" b="1" spc="-50" dirty="0">
              <a:ln>
                <a:solidFill>
                  <a:srgbClr val="5F0080">
                    <a:alpha val="0"/>
                  </a:srgbClr>
                </a:solidFill>
              </a:ln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F8BCC8-15CD-7203-DCE9-2362D40D97DE}"/>
              </a:ext>
            </a:extLst>
          </p:cNvPr>
          <p:cNvSpPr/>
          <p:nvPr/>
        </p:nvSpPr>
        <p:spPr>
          <a:xfrm>
            <a:off x="0" y="0"/>
            <a:ext cx="479425" cy="6857999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33958-D3A8-4CDB-ED52-BA1EB400770E}"/>
              </a:ext>
            </a:extLst>
          </p:cNvPr>
          <p:cNvSpPr txBox="1"/>
          <p:nvPr/>
        </p:nvSpPr>
        <p:spPr>
          <a:xfrm>
            <a:off x="105933" y="1435055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1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6383AD-189C-030A-008F-96068F046002}"/>
              </a:ext>
            </a:extLst>
          </p:cNvPr>
          <p:cNvSpPr txBox="1"/>
          <p:nvPr/>
        </p:nvSpPr>
        <p:spPr>
          <a:xfrm>
            <a:off x="69357" y="2640261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2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6A948-1080-031F-67BE-729462704924}"/>
              </a:ext>
            </a:extLst>
          </p:cNvPr>
          <p:cNvSpPr txBox="1"/>
          <p:nvPr/>
        </p:nvSpPr>
        <p:spPr>
          <a:xfrm>
            <a:off x="62829" y="3845467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3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97DB70-049F-66B3-59EA-CDFE5C7C3C55}"/>
              </a:ext>
            </a:extLst>
          </p:cNvPr>
          <p:cNvSpPr txBox="1"/>
          <p:nvPr/>
        </p:nvSpPr>
        <p:spPr>
          <a:xfrm>
            <a:off x="50637" y="5050673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4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07D6150-85C3-1C8E-A61A-5617CA606DB6}"/>
              </a:ext>
            </a:extLst>
          </p:cNvPr>
          <p:cNvCxnSpPr>
            <a:cxnSpLocks/>
          </p:cNvCxnSpPr>
          <p:nvPr/>
        </p:nvCxnSpPr>
        <p:spPr>
          <a:xfrm>
            <a:off x="541" y="1860308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88937E-3820-D1E0-BCA1-81B118CF70C0}"/>
              </a:ext>
            </a:extLst>
          </p:cNvPr>
          <p:cNvCxnSpPr>
            <a:cxnSpLocks/>
          </p:cNvCxnSpPr>
          <p:nvPr/>
        </p:nvCxnSpPr>
        <p:spPr>
          <a:xfrm>
            <a:off x="1457" y="3093085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11A4A7C-ACFE-8890-4F89-47F85E9CC4C9}"/>
              </a:ext>
            </a:extLst>
          </p:cNvPr>
          <p:cNvCxnSpPr>
            <a:cxnSpLocks/>
          </p:cNvCxnSpPr>
          <p:nvPr/>
        </p:nvCxnSpPr>
        <p:spPr>
          <a:xfrm>
            <a:off x="2413" y="4325862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87A89FA-2858-942C-6EA3-ABC1858EE591}"/>
              </a:ext>
            </a:extLst>
          </p:cNvPr>
          <p:cNvCxnSpPr>
            <a:cxnSpLocks/>
          </p:cNvCxnSpPr>
          <p:nvPr/>
        </p:nvCxnSpPr>
        <p:spPr>
          <a:xfrm>
            <a:off x="1919" y="5558639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05752E3-8C33-9816-C049-2CCD04E1C194}"/>
              </a:ext>
            </a:extLst>
          </p:cNvPr>
          <p:cNvCxnSpPr>
            <a:cxnSpLocks/>
          </p:cNvCxnSpPr>
          <p:nvPr/>
        </p:nvCxnSpPr>
        <p:spPr>
          <a:xfrm>
            <a:off x="472872" y="5558639"/>
            <a:ext cx="1804108" cy="0"/>
          </a:xfrm>
          <a:prstGeom prst="line">
            <a:avLst/>
          </a:prstGeom>
          <a:ln w="12700">
            <a:solidFill>
              <a:srgbClr val="007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7D8EDA-BA52-FB91-D772-2D0E75538E99}"/>
              </a:ext>
            </a:extLst>
          </p:cNvPr>
          <p:cNvSpPr/>
          <p:nvPr/>
        </p:nvSpPr>
        <p:spPr>
          <a:xfrm>
            <a:off x="11712575" y="-1"/>
            <a:ext cx="479425" cy="6857999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430C47-8759-CA8B-E57F-F4241FA4DEEE}"/>
              </a:ext>
            </a:extLst>
          </p:cNvPr>
          <p:cNvSpPr txBox="1"/>
          <p:nvPr/>
        </p:nvSpPr>
        <p:spPr>
          <a:xfrm>
            <a:off x="2637015" y="4206384"/>
            <a:ext cx="233429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한눈에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50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음도와 퀴즈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b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오답을 확인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64585F-1C37-0E18-7727-CC67C99727EE}"/>
              </a:ext>
            </a:extLst>
          </p:cNvPr>
          <p:cNvSpPr txBox="1"/>
          <p:nvPr/>
        </p:nvSpPr>
        <p:spPr>
          <a:xfrm>
            <a:off x="3223350" y="3712215"/>
            <a:ext cx="1753711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2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심플한 디자인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BAE713B-2E58-4C7C-74FB-74AADF2ACF5B}"/>
              </a:ext>
            </a:extLst>
          </p:cNvPr>
          <p:cNvCxnSpPr>
            <a:cxnSpLocks/>
          </p:cNvCxnSpPr>
          <p:nvPr/>
        </p:nvCxnSpPr>
        <p:spPr>
          <a:xfrm>
            <a:off x="2028660" y="3429000"/>
            <a:ext cx="291105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확인 표시 단색으로 채워진">
            <a:extLst>
              <a:ext uri="{FF2B5EF4-FFF2-40B4-BE49-F238E27FC236}">
                <a16:creationId xmlns:a16="http://schemas.microsoft.com/office/drawing/2014/main" id="{D5FCC41F-ECBD-BD54-22F5-491CA770C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0586" y="1849219"/>
            <a:ext cx="312242" cy="312242"/>
          </a:xfrm>
          <a:prstGeom prst="rect">
            <a:avLst/>
          </a:prstGeom>
        </p:spPr>
      </p:pic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BD947290-8BBF-829E-CFAB-216BEEC23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4589" y="3808049"/>
            <a:ext cx="312242" cy="312242"/>
          </a:xfrm>
          <a:prstGeom prst="rect">
            <a:avLst/>
          </a:prstGeom>
        </p:spPr>
      </p:pic>
      <p:pic>
        <p:nvPicPr>
          <p:cNvPr id="15" name="그래픽 14" descr="확인 표시 단색으로 채워진">
            <a:extLst>
              <a:ext uri="{FF2B5EF4-FFF2-40B4-BE49-F238E27FC236}">
                <a16:creationId xmlns:a16="http://schemas.microsoft.com/office/drawing/2014/main" id="{BB1347CA-0F86-420A-4711-33515E4C9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3537" y="1889888"/>
            <a:ext cx="312242" cy="3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6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CA7B5A-6115-4AD3-B2F4-E8007D64F658}"/>
              </a:ext>
            </a:extLst>
          </p:cNvPr>
          <p:cNvSpPr/>
          <p:nvPr/>
        </p:nvSpPr>
        <p:spPr>
          <a:xfrm>
            <a:off x="0" y="0"/>
            <a:ext cx="19512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B0CAC1-9159-4DFF-864E-B43B935926F6}"/>
              </a:ext>
            </a:extLst>
          </p:cNvPr>
          <p:cNvSpPr/>
          <p:nvPr/>
        </p:nvSpPr>
        <p:spPr>
          <a:xfrm>
            <a:off x="3977640" y="0"/>
            <a:ext cx="8214360" cy="6858000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8B7CD-06FD-4286-9F73-3F58DEED0C2C}"/>
              </a:ext>
            </a:extLst>
          </p:cNvPr>
          <p:cNvSpPr txBox="1"/>
          <p:nvPr/>
        </p:nvSpPr>
        <p:spPr>
          <a:xfrm>
            <a:off x="6748069" y="2906966"/>
            <a:ext cx="2105063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5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감사합니다</a:t>
            </a:r>
            <a:endParaRPr lang="en-US" altLang="ko-KR" sz="35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C34DC-04BE-4ED7-851B-AE7B335EBE89}"/>
              </a:ext>
            </a:extLst>
          </p:cNvPr>
          <p:cNvSpPr txBox="1"/>
          <p:nvPr/>
        </p:nvSpPr>
        <p:spPr>
          <a:xfrm>
            <a:off x="432594" y="3429000"/>
            <a:ext cx="1480213" cy="32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+mj-ea"/>
                <a:ea typeface="+mj-ea"/>
              </a:rPr>
              <a:t>Android Project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4EF57D-43A9-47B3-9282-73B214C46C26}"/>
              </a:ext>
            </a:extLst>
          </p:cNvPr>
          <p:cNvCxnSpPr/>
          <p:nvPr/>
        </p:nvCxnSpPr>
        <p:spPr>
          <a:xfrm>
            <a:off x="479425" y="3749040"/>
            <a:ext cx="3652000" cy="0"/>
          </a:xfrm>
          <a:prstGeom prst="line">
            <a:avLst/>
          </a:prstGeom>
          <a:ln w="12700">
            <a:solidFill>
              <a:srgbClr val="007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3977640" y="3749040"/>
            <a:ext cx="762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18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CA7B5A-6115-4AD3-B2F4-E8007D64F658}"/>
              </a:ext>
            </a:extLst>
          </p:cNvPr>
          <p:cNvSpPr/>
          <p:nvPr/>
        </p:nvSpPr>
        <p:spPr>
          <a:xfrm>
            <a:off x="-2" y="0"/>
            <a:ext cx="28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B0CAC1-9159-4DFF-864E-B43B935926F6}"/>
              </a:ext>
            </a:extLst>
          </p:cNvPr>
          <p:cNvSpPr/>
          <p:nvPr/>
        </p:nvSpPr>
        <p:spPr>
          <a:xfrm>
            <a:off x="3977640" y="0"/>
            <a:ext cx="8214360" cy="6858000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31BE65-46C5-82F2-71FB-CB8A66FBA033}"/>
              </a:ext>
            </a:extLst>
          </p:cNvPr>
          <p:cNvSpPr/>
          <p:nvPr/>
        </p:nvSpPr>
        <p:spPr>
          <a:xfrm>
            <a:off x="5205984" y="0"/>
            <a:ext cx="6986016" cy="6858000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C34DC-04BE-4ED7-851B-AE7B335EBE89}"/>
              </a:ext>
            </a:extLst>
          </p:cNvPr>
          <p:cNvSpPr txBox="1"/>
          <p:nvPr/>
        </p:nvSpPr>
        <p:spPr>
          <a:xfrm>
            <a:off x="1220817" y="3429000"/>
            <a:ext cx="1420582" cy="325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Berlin Sans FB Demi" panose="020E0802020502020306" pitchFamily="34" charset="0"/>
                <a:ea typeface="KoPubWorld돋움체 Medium" panose="00000600000000000000" pitchFamily="2" charset="-127"/>
              </a:rPr>
              <a:t>Android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Gabriola" panose="04040605051002020D02" pitchFamily="82" charset="0"/>
                <a:ea typeface="KoPubWorld돋움체 Medium" panose="00000600000000000000" pitchFamily="2" charset="-127"/>
              </a:rPr>
              <a:t>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Berlin Sans FB Demi" panose="020E0802020502020306" pitchFamily="34" charset="0"/>
                <a:ea typeface="KoPubWorld돋움체 Medium" panose="00000600000000000000" pitchFamily="2" charset="-127"/>
              </a:rPr>
              <a:t>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91E5E-08D1-4AF5-AF2B-431A1CA6AD34}"/>
              </a:ext>
            </a:extLst>
          </p:cNvPr>
          <p:cNvSpPr txBox="1"/>
          <p:nvPr/>
        </p:nvSpPr>
        <p:spPr>
          <a:xfrm>
            <a:off x="4015759" y="5043053"/>
            <a:ext cx="8503118" cy="4641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고은별</a:t>
            </a:r>
            <a:r>
              <a:rPr lang="en-US" altLang="ko-KR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</a:t>
            </a: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프로젝트 문서 작업 및 </a:t>
            </a:r>
            <a:r>
              <a:rPr lang="ko-KR" altLang="en-US" sz="24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간트차트</a:t>
            </a: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수정</a:t>
            </a:r>
            <a:r>
              <a:rPr lang="en-US" altLang="ko-KR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코드</a:t>
            </a:r>
            <a:r>
              <a:rPr lang="en-US" altLang="ko-KR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검토</a:t>
            </a:r>
            <a:endParaRPr lang="en-US" altLang="ko-KR" sz="24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4EF57D-43A9-47B3-9282-73B214C46C26}"/>
              </a:ext>
            </a:extLst>
          </p:cNvPr>
          <p:cNvCxnSpPr>
            <a:cxnSpLocks/>
          </p:cNvCxnSpPr>
          <p:nvPr/>
        </p:nvCxnSpPr>
        <p:spPr>
          <a:xfrm>
            <a:off x="1220817" y="3749040"/>
            <a:ext cx="1659181" cy="5498"/>
          </a:xfrm>
          <a:prstGeom prst="line">
            <a:avLst/>
          </a:prstGeom>
          <a:ln w="12700">
            <a:solidFill>
              <a:srgbClr val="007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037041-EB2A-264C-FEA0-B2EF72B0D858}"/>
              </a:ext>
            </a:extLst>
          </p:cNvPr>
          <p:cNvSpPr txBox="1"/>
          <p:nvPr/>
        </p:nvSpPr>
        <p:spPr>
          <a:xfrm>
            <a:off x="818441" y="787551"/>
            <a:ext cx="2061557" cy="65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업무분장 </a:t>
            </a:r>
            <a:endParaRPr lang="en-US" altLang="ko-KR" sz="36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007354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FE463C-F22F-3C33-F9E9-B99F0FAD3F78}"/>
              </a:ext>
            </a:extLst>
          </p:cNvPr>
          <p:cNvSpPr txBox="1"/>
          <p:nvPr/>
        </p:nvSpPr>
        <p:spPr>
          <a:xfrm>
            <a:off x="4015759" y="1203306"/>
            <a:ext cx="8503118" cy="4685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/>
              </a:rPr>
              <a:t>프로젝트 초안 및 퀴즈 화면 수정</a:t>
            </a:r>
            <a:endParaRPr lang="en-US" altLang="ko-KR" sz="24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1834B2-4609-5143-7979-E097D800932D}"/>
              </a:ext>
            </a:extLst>
          </p:cNvPr>
          <p:cNvSpPr txBox="1"/>
          <p:nvPr/>
        </p:nvSpPr>
        <p:spPr>
          <a:xfrm>
            <a:off x="4015759" y="3123179"/>
            <a:ext cx="8503118" cy="4685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프로젝트 일러스트</a:t>
            </a:r>
            <a:r>
              <a:rPr lang="en-US" altLang="ko-KR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디자인 구성 및 서브화면 개발</a:t>
            </a:r>
            <a:endParaRPr lang="en-US" altLang="ko-KR" sz="24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2ECB48-3479-5261-809F-97412CD37707}"/>
              </a:ext>
            </a:extLst>
          </p:cNvPr>
          <p:cNvSpPr txBox="1"/>
          <p:nvPr/>
        </p:nvSpPr>
        <p:spPr>
          <a:xfrm>
            <a:off x="4015759" y="2163242"/>
            <a:ext cx="8898778" cy="4685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퀴즈 화면 수정 및 퀴즈 결과 화면 개발</a:t>
            </a:r>
            <a:endParaRPr lang="en-US" altLang="ko-KR" sz="24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6C900D-E610-E49F-5EE3-4EDDF5479582}"/>
              </a:ext>
            </a:extLst>
          </p:cNvPr>
          <p:cNvSpPr txBox="1"/>
          <p:nvPr/>
        </p:nvSpPr>
        <p:spPr>
          <a:xfrm>
            <a:off x="4015759" y="4083116"/>
            <a:ext cx="8503118" cy="4685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메인 화면 디자인 및 메인 화면</a:t>
            </a:r>
            <a:r>
              <a:rPr lang="en-US" altLang="ko-KR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서브 화면 개발</a:t>
            </a:r>
            <a:endParaRPr lang="en-US" altLang="ko-KR" sz="24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2" name="그래픽 1" descr="클립보드 단색으로 채워진">
            <a:extLst>
              <a:ext uri="{FF2B5EF4-FFF2-40B4-BE49-F238E27FC236}">
                <a16:creationId xmlns:a16="http://schemas.microsoft.com/office/drawing/2014/main" id="{41B47087-2381-D1F7-B2CE-641D595CA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4219" y="640081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917F19-7C90-6CC9-8D4F-F92388C718E1}"/>
              </a:ext>
            </a:extLst>
          </p:cNvPr>
          <p:cNvSpPr txBox="1"/>
          <p:nvPr/>
        </p:nvSpPr>
        <p:spPr>
          <a:xfrm>
            <a:off x="2859629" y="1198566"/>
            <a:ext cx="110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6">
                    <a:lumMod val="50000"/>
                  </a:schemeClr>
                </a:solidFill>
              </a:rPr>
              <a:t>김강훈</a:t>
            </a:r>
            <a:r>
              <a:rPr lang="en-US" altLang="ko-KR" sz="2400" b="1" dirty="0"/>
              <a:t>: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2891A-9660-E665-AEAD-B65643B6A920}"/>
              </a:ext>
            </a:extLst>
          </p:cNvPr>
          <p:cNvSpPr txBox="1"/>
          <p:nvPr/>
        </p:nvSpPr>
        <p:spPr>
          <a:xfrm>
            <a:off x="2869924" y="2161264"/>
            <a:ext cx="110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</a:rPr>
              <a:t>김선호</a:t>
            </a:r>
            <a:r>
              <a:rPr lang="en-US" altLang="ko-KR" sz="2400" b="1" dirty="0"/>
              <a:t>: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CE58E-A0A9-AB3E-FCA4-9970531A6A9B}"/>
              </a:ext>
            </a:extLst>
          </p:cNvPr>
          <p:cNvSpPr txBox="1"/>
          <p:nvPr/>
        </p:nvSpPr>
        <p:spPr>
          <a:xfrm>
            <a:off x="2859629" y="3120716"/>
            <a:ext cx="110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</a:rPr>
              <a:t>이유진</a:t>
            </a:r>
            <a:r>
              <a:rPr lang="en-US" altLang="ko-KR" sz="2400" b="1" dirty="0"/>
              <a:t>: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5D524-3043-A1B9-B65D-EB2B7F9B80CC}"/>
              </a:ext>
            </a:extLst>
          </p:cNvPr>
          <p:cNvSpPr txBox="1"/>
          <p:nvPr/>
        </p:nvSpPr>
        <p:spPr>
          <a:xfrm>
            <a:off x="2869924" y="4080168"/>
            <a:ext cx="110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6">
                    <a:lumMod val="50000"/>
                  </a:schemeClr>
                </a:solidFill>
              </a:rPr>
              <a:t>김아름</a:t>
            </a:r>
            <a:r>
              <a:rPr lang="en-US" altLang="ko-KR" sz="2400" b="1" dirty="0"/>
              <a:t>: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CC814-F1D9-CC1F-93BD-B69368F75E72}"/>
              </a:ext>
            </a:extLst>
          </p:cNvPr>
          <p:cNvSpPr txBox="1"/>
          <p:nvPr/>
        </p:nvSpPr>
        <p:spPr>
          <a:xfrm>
            <a:off x="2859629" y="5044303"/>
            <a:ext cx="110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</a:rPr>
              <a:t>고은별</a:t>
            </a:r>
            <a:r>
              <a:rPr lang="en-US" altLang="ko-KR" sz="2400" b="1" dirty="0"/>
              <a:t>: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107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0BC1429-4959-E1DF-6CA8-84FA9787C68E}"/>
              </a:ext>
            </a:extLst>
          </p:cNvPr>
          <p:cNvSpPr/>
          <p:nvPr/>
        </p:nvSpPr>
        <p:spPr>
          <a:xfrm>
            <a:off x="-3551" y="0"/>
            <a:ext cx="28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B0CAC1-9159-4DFF-864E-B43B935926F6}"/>
              </a:ext>
            </a:extLst>
          </p:cNvPr>
          <p:cNvSpPr/>
          <p:nvPr/>
        </p:nvSpPr>
        <p:spPr>
          <a:xfrm>
            <a:off x="3977640" y="0"/>
            <a:ext cx="8214360" cy="6858000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31BE65-46C5-82F2-71FB-CB8A66FBA033}"/>
              </a:ext>
            </a:extLst>
          </p:cNvPr>
          <p:cNvSpPr/>
          <p:nvPr/>
        </p:nvSpPr>
        <p:spPr>
          <a:xfrm>
            <a:off x="5205984" y="0"/>
            <a:ext cx="6986016" cy="6858000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C34DC-04BE-4ED7-851B-AE7B335EBE89}"/>
              </a:ext>
            </a:extLst>
          </p:cNvPr>
          <p:cNvSpPr txBox="1"/>
          <p:nvPr/>
        </p:nvSpPr>
        <p:spPr>
          <a:xfrm>
            <a:off x="1220817" y="3429000"/>
            <a:ext cx="1420582" cy="325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Berlin Sans FB Demi" panose="020E0802020502020306" pitchFamily="34" charset="0"/>
                <a:ea typeface="KoPubWorld돋움체 Medium" panose="00000600000000000000" pitchFamily="2" charset="-127"/>
              </a:rPr>
              <a:t>Android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Gabriola" panose="04040605051002020D02" pitchFamily="82" charset="0"/>
                <a:ea typeface="KoPubWorld돋움체 Medium" panose="00000600000000000000" pitchFamily="2" charset="-127"/>
              </a:rPr>
              <a:t>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Berlin Sans FB Demi" panose="020E0802020502020306" pitchFamily="34" charset="0"/>
                <a:ea typeface="KoPubWorld돋움체 Medium" panose="00000600000000000000" pitchFamily="2" charset="-127"/>
              </a:rPr>
              <a:t>Project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4EF57D-43A9-47B3-9282-73B214C46C26}"/>
              </a:ext>
            </a:extLst>
          </p:cNvPr>
          <p:cNvCxnSpPr>
            <a:cxnSpLocks/>
          </p:cNvCxnSpPr>
          <p:nvPr/>
        </p:nvCxnSpPr>
        <p:spPr>
          <a:xfrm>
            <a:off x="1220817" y="3749040"/>
            <a:ext cx="3985167" cy="5498"/>
          </a:xfrm>
          <a:prstGeom prst="line">
            <a:avLst/>
          </a:prstGeom>
          <a:ln w="12700">
            <a:solidFill>
              <a:srgbClr val="007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037041-EB2A-264C-FEA0-B2EF72B0D858}"/>
              </a:ext>
            </a:extLst>
          </p:cNvPr>
          <p:cNvSpPr txBox="1"/>
          <p:nvPr/>
        </p:nvSpPr>
        <p:spPr>
          <a:xfrm>
            <a:off x="809926" y="788902"/>
            <a:ext cx="2835781" cy="65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개발 일정</a:t>
            </a:r>
            <a:endParaRPr lang="en-US" altLang="ko-KR" sz="36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007354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A8D3E-95B9-150F-A166-8E1C4267D6DC}"/>
              </a:ext>
            </a:extLst>
          </p:cNvPr>
          <p:cNvSpPr txBox="1"/>
          <p:nvPr/>
        </p:nvSpPr>
        <p:spPr>
          <a:xfrm>
            <a:off x="5201189" y="1254222"/>
            <a:ext cx="3541059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프로젝트 기획 </a:t>
            </a:r>
            <a:r>
              <a:rPr lang="en-US" altLang="ko-KR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C0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</a:t>
            </a: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주</a:t>
            </a:r>
            <a:endParaRPr lang="en-US" altLang="ko-KR" sz="24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AC85E-1CCC-7BCD-AFA9-5489D1AD1279}"/>
              </a:ext>
            </a:extLst>
          </p:cNvPr>
          <p:cNvSpPr txBox="1"/>
          <p:nvPr/>
        </p:nvSpPr>
        <p:spPr>
          <a:xfrm>
            <a:off x="5201189" y="2953421"/>
            <a:ext cx="4424806" cy="127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메인 화면 개발 및 서브 화면</a:t>
            </a:r>
            <a:endParaRPr lang="en-US" altLang="ko-KR" sz="24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서브 화면 히라가나 개발 </a:t>
            </a:r>
            <a:r>
              <a:rPr lang="en-US" altLang="ko-KR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C0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</a:t>
            </a: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주</a:t>
            </a:r>
            <a:endParaRPr lang="en-US" altLang="ko-KR" sz="24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24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0F1E07-8B15-5018-0530-E99F8E103ACD}"/>
              </a:ext>
            </a:extLst>
          </p:cNvPr>
          <p:cNvSpPr txBox="1"/>
          <p:nvPr/>
        </p:nvSpPr>
        <p:spPr>
          <a:xfrm>
            <a:off x="5202686" y="4173530"/>
            <a:ext cx="4197993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서브 화면</a:t>
            </a:r>
            <a:r>
              <a:rPr lang="en-US" altLang="ko-KR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sz="24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가타카나</a:t>
            </a:r>
            <a:r>
              <a:rPr lang="en-US" altLang="ko-KR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 </a:t>
            </a: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개발 </a:t>
            </a:r>
            <a:r>
              <a:rPr lang="en-US" altLang="ko-KR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C0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</a:t>
            </a: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주</a:t>
            </a:r>
            <a:endParaRPr lang="en-US" altLang="ko-KR" sz="24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388ADA-EF15-9493-5DA7-12EEE7378FAB}"/>
              </a:ext>
            </a:extLst>
          </p:cNvPr>
          <p:cNvSpPr txBox="1"/>
          <p:nvPr/>
        </p:nvSpPr>
        <p:spPr>
          <a:xfrm>
            <a:off x="5258104" y="5114510"/>
            <a:ext cx="4547617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퀴즈 화면 및 결과 화면 개발 </a:t>
            </a:r>
            <a:r>
              <a:rPr lang="en-US" altLang="ko-KR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C0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</a:t>
            </a: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주</a:t>
            </a:r>
            <a:endParaRPr lang="en-US" altLang="ko-KR" sz="24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27" name="그래픽 26" descr="뒤로 단색으로 채워진">
            <a:extLst>
              <a:ext uri="{FF2B5EF4-FFF2-40B4-BE49-F238E27FC236}">
                <a16:creationId xmlns:a16="http://schemas.microsoft.com/office/drawing/2014/main" id="{5BA4028D-F341-B179-FB16-B73969F3D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5097" y="1167897"/>
            <a:ext cx="685800" cy="685800"/>
          </a:xfrm>
          <a:prstGeom prst="rect">
            <a:avLst/>
          </a:prstGeom>
        </p:spPr>
      </p:pic>
      <p:pic>
        <p:nvPicPr>
          <p:cNvPr id="28" name="그래픽 27" descr="뒤로 단색으로 채워진">
            <a:extLst>
              <a:ext uri="{FF2B5EF4-FFF2-40B4-BE49-F238E27FC236}">
                <a16:creationId xmlns:a16="http://schemas.microsoft.com/office/drawing/2014/main" id="{DE17ABB8-970A-48FB-4BF6-2223B0EB7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302" y="3102955"/>
            <a:ext cx="685800" cy="685800"/>
          </a:xfrm>
          <a:prstGeom prst="rect">
            <a:avLst/>
          </a:prstGeom>
        </p:spPr>
      </p:pic>
      <p:pic>
        <p:nvPicPr>
          <p:cNvPr id="29" name="그래픽 28" descr="뒤로 단색으로 채워진">
            <a:extLst>
              <a:ext uri="{FF2B5EF4-FFF2-40B4-BE49-F238E27FC236}">
                <a16:creationId xmlns:a16="http://schemas.microsoft.com/office/drawing/2014/main" id="{2B45E6BF-23F6-9F71-9B7F-E55AE3A4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8442" y="4075036"/>
            <a:ext cx="685800" cy="685800"/>
          </a:xfrm>
          <a:prstGeom prst="rect">
            <a:avLst/>
          </a:prstGeom>
        </p:spPr>
      </p:pic>
      <p:pic>
        <p:nvPicPr>
          <p:cNvPr id="31" name="그래픽 30" descr="뒤로 단색으로 채워진">
            <a:extLst>
              <a:ext uri="{FF2B5EF4-FFF2-40B4-BE49-F238E27FC236}">
                <a16:creationId xmlns:a16="http://schemas.microsoft.com/office/drawing/2014/main" id="{00A971CC-6374-036E-A93C-7228F8020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7235" y="5004486"/>
            <a:ext cx="685800" cy="685800"/>
          </a:xfrm>
          <a:prstGeom prst="rect">
            <a:avLst/>
          </a:prstGeom>
        </p:spPr>
      </p:pic>
      <p:pic>
        <p:nvPicPr>
          <p:cNvPr id="32" name="그래픽 31" descr="뒤로 단색으로 채워진">
            <a:extLst>
              <a:ext uri="{FF2B5EF4-FFF2-40B4-BE49-F238E27FC236}">
                <a16:creationId xmlns:a16="http://schemas.microsoft.com/office/drawing/2014/main" id="{2317B1D7-A3F5-ECB5-3799-902A13565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5097" y="2135426"/>
            <a:ext cx="685800" cy="6858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0EA4460-EEBC-3981-1D31-5927642676E0}"/>
              </a:ext>
            </a:extLst>
          </p:cNvPr>
          <p:cNvSpPr txBox="1"/>
          <p:nvPr/>
        </p:nvSpPr>
        <p:spPr>
          <a:xfrm>
            <a:off x="5201189" y="2206902"/>
            <a:ext cx="3986133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프로젝트 디자인 설계 </a:t>
            </a:r>
            <a:r>
              <a:rPr lang="en-US" altLang="ko-KR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C0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</a:t>
            </a:r>
            <a:r>
              <a:rPr lang="ko-KR" altLang="en-US" sz="24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주</a:t>
            </a:r>
            <a:endParaRPr lang="en-US" altLang="ko-KR" sz="24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9" name="그래픽 8" descr="클립보드 단색으로 채워진">
            <a:extLst>
              <a:ext uri="{FF2B5EF4-FFF2-40B4-BE49-F238E27FC236}">
                <a16:creationId xmlns:a16="http://schemas.microsoft.com/office/drawing/2014/main" id="{746E27E1-DB90-1485-6BFE-072F1E69B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4219" y="6400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CA7B5A-6115-4AD3-B2F4-E8007D64F658}"/>
              </a:ext>
            </a:extLst>
          </p:cNvPr>
          <p:cNvSpPr/>
          <p:nvPr/>
        </p:nvSpPr>
        <p:spPr>
          <a:xfrm>
            <a:off x="0" y="0"/>
            <a:ext cx="394697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31BE65-46C5-82F2-71FB-CB8A66FBA033}"/>
              </a:ext>
            </a:extLst>
          </p:cNvPr>
          <p:cNvSpPr/>
          <p:nvPr/>
        </p:nvSpPr>
        <p:spPr>
          <a:xfrm>
            <a:off x="5205984" y="0"/>
            <a:ext cx="6986016" cy="6858000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8B7CD-06FD-4286-9F73-3F58DEED0C2C}"/>
              </a:ext>
            </a:extLst>
          </p:cNvPr>
          <p:cNvSpPr txBox="1"/>
          <p:nvPr/>
        </p:nvSpPr>
        <p:spPr>
          <a:xfrm>
            <a:off x="335079" y="780165"/>
            <a:ext cx="2757259" cy="78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4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Berlin Sans FB Demi" panose="020E0802020502020306" pitchFamily="34" charset="0"/>
                <a:ea typeface="한컴 말랑말랑 Bold" panose="020F0803000000000000" pitchFamily="50" charset="-127"/>
              </a:rPr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C34DC-04BE-4ED7-851B-AE7B335EBE89}"/>
              </a:ext>
            </a:extLst>
          </p:cNvPr>
          <p:cNvSpPr txBox="1"/>
          <p:nvPr/>
        </p:nvSpPr>
        <p:spPr>
          <a:xfrm>
            <a:off x="2217623" y="3317723"/>
            <a:ext cx="1480213" cy="32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+mj-ea"/>
                <a:ea typeface="+mj-ea"/>
              </a:rPr>
              <a:t>Android Project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4EF57D-43A9-47B3-9282-73B214C46C26}"/>
              </a:ext>
            </a:extLst>
          </p:cNvPr>
          <p:cNvCxnSpPr>
            <a:cxnSpLocks/>
          </p:cNvCxnSpPr>
          <p:nvPr/>
        </p:nvCxnSpPr>
        <p:spPr>
          <a:xfrm>
            <a:off x="2217623" y="3676450"/>
            <a:ext cx="4423980" cy="0"/>
          </a:xfrm>
          <a:prstGeom prst="line">
            <a:avLst/>
          </a:prstGeom>
          <a:ln w="12700">
            <a:solidFill>
              <a:srgbClr val="007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258E09-37F6-5362-844C-AEC3484CF94C}"/>
              </a:ext>
            </a:extLst>
          </p:cNvPr>
          <p:cNvSpPr txBox="1"/>
          <p:nvPr/>
        </p:nvSpPr>
        <p:spPr>
          <a:xfrm>
            <a:off x="3977640" y="2126312"/>
            <a:ext cx="3126146" cy="37265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Berlin Sans FB Demi" panose="020E0802020502020306" pitchFamily="34" charset="0"/>
                <a:ea typeface="G마켓 산스 Bold"/>
              </a:rPr>
              <a:t>Step 1.</a:t>
            </a: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한컴 말랑말랑 Regular" panose="020F0303000000000000" pitchFamily="34" charset="-127"/>
                <a:ea typeface="한컴 말랑말랑 Regular" panose="020F0303000000000000" pitchFamily="34" charset="-127"/>
                <a:cs typeface="Calibri" panose="020F0502020204030204" pitchFamily="34" charset="0"/>
              </a:rPr>
              <a:t> </a:t>
            </a:r>
            <a:r>
              <a:rPr lang="ko-KR" altLang="en-US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한컴 말랑말랑 Regular" panose="020F0303000000000000" pitchFamily="34" charset="-127"/>
                <a:ea typeface="한컴 말랑말랑 Regular" panose="020F0303000000000000" pitchFamily="34" charset="-127"/>
              </a:rPr>
              <a:t>개발 개요 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한컴 말랑말랑 Regular" panose="020F0303000000000000" pitchFamily="34" charset="-127"/>
              <a:ea typeface="한컴 말랑말랑 Regular" panose="020F0303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47852-9FD3-2B15-CFF7-8C07B162875E}"/>
              </a:ext>
            </a:extLst>
          </p:cNvPr>
          <p:cNvSpPr txBox="1"/>
          <p:nvPr/>
        </p:nvSpPr>
        <p:spPr>
          <a:xfrm>
            <a:off x="3977640" y="2971222"/>
            <a:ext cx="3126146" cy="37265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Berlin Sans FB Demi" panose="020E0802020502020306" pitchFamily="34" charset="0"/>
                <a:ea typeface="G마켓 산스 Bold"/>
              </a:rPr>
              <a:t>Step 2.</a:t>
            </a: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+mj-lt"/>
                <a:ea typeface="G마켓 산스 Bold"/>
              </a:rPr>
              <a:t>.</a:t>
            </a:r>
            <a:r>
              <a:rPr lang="ko-KR" altLang="en-US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+mj-lt"/>
                <a:ea typeface="한컴 말랑말랑 Regular" panose="020F0303000000000000" pitchFamily="50" charset="-127"/>
              </a:rPr>
              <a:t>구성 화면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+mj-lt"/>
              <a:ea typeface="한컴 말랑말랑 Regular" panose="020F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98BC0-1419-8C1F-7932-717CF3F1ADE7}"/>
              </a:ext>
            </a:extLst>
          </p:cNvPr>
          <p:cNvSpPr txBox="1"/>
          <p:nvPr/>
        </p:nvSpPr>
        <p:spPr>
          <a:xfrm>
            <a:off x="3977640" y="3821631"/>
            <a:ext cx="3126146" cy="37265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Berlin Sans FB Demi" panose="020E0802020502020306" pitchFamily="34" charset="0"/>
                <a:ea typeface="G마켓 산스 Bold"/>
              </a:rPr>
              <a:t>Step 3.</a:t>
            </a: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+mj-ea"/>
                <a:ea typeface="+mj-ea"/>
              </a:rPr>
              <a:t> </a:t>
            </a:r>
            <a:r>
              <a:rPr lang="ko-KR" altLang="en-US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앱의 특징 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DA981-9C03-EA47-FF9F-677222BE7F96}"/>
              </a:ext>
            </a:extLst>
          </p:cNvPr>
          <p:cNvSpPr txBox="1"/>
          <p:nvPr/>
        </p:nvSpPr>
        <p:spPr>
          <a:xfrm>
            <a:off x="3977640" y="4661043"/>
            <a:ext cx="3126146" cy="37265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Berlin Sans FB Demi" panose="020E0802020502020306" pitchFamily="34" charset="0"/>
                <a:ea typeface="G마켓 산스 Bold"/>
              </a:rPr>
              <a:t>Step 4.</a:t>
            </a: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+mj-ea"/>
                <a:ea typeface="+mj-ea"/>
              </a:rPr>
              <a:t>.</a:t>
            </a:r>
            <a:r>
              <a:rPr lang="ko-KR" altLang="en-US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앱의 장점 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46B3742-91DD-7FDA-114D-1E85FF795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3820" y="-2073300"/>
            <a:ext cx="2616452" cy="55537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30C7E8-A492-D0D6-9C12-DAA768570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7239" y="3799100"/>
            <a:ext cx="2616452" cy="5527791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C6CB274A-BCCB-EA2E-A338-A1DC567500C5}"/>
              </a:ext>
            </a:extLst>
          </p:cNvPr>
          <p:cNvGrpSpPr/>
          <p:nvPr/>
        </p:nvGrpSpPr>
        <p:grpSpPr>
          <a:xfrm rot="827690">
            <a:off x="6945926" y="2362784"/>
            <a:ext cx="315720" cy="390184"/>
            <a:chOff x="7103786" y="2337157"/>
            <a:chExt cx="315720" cy="390184"/>
          </a:xfrm>
        </p:grpSpPr>
        <p:pic>
          <p:nvPicPr>
            <p:cNvPr id="4" name="그래픽 3" descr="커서 단색으로 채워진">
              <a:extLst>
                <a:ext uri="{FF2B5EF4-FFF2-40B4-BE49-F238E27FC236}">
                  <a16:creationId xmlns:a16="http://schemas.microsoft.com/office/drawing/2014/main" id="{7E7DF42D-7AB7-ECA8-7A21-0D813C2D6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03786" y="2411621"/>
              <a:ext cx="315720" cy="315720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A500BC0-CC7D-86F7-A37F-A39755053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0460" y="2362130"/>
              <a:ext cx="49986" cy="9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3F5964D-8AD0-3892-4EDB-F96367EC9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7011" y="2443928"/>
              <a:ext cx="73422" cy="343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471900A-7E2D-91D6-337A-B2AD35F345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8670" y="2337157"/>
              <a:ext cx="15636" cy="95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52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F8E590-60CA-452D-9A6B-902152FA011D}"/>
              </a:ext>
            </a:extLst>
          </p:cNvPr>
          <p:cNvSpPr/>
          <p:nvPr/>
        </p:nvSpPr>
        <p:spPr>
          <a:xfrm flipV="1">
            <a:off x="5410121" y="-4"/>
            <a:ext cx="6302455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950877" y="1266006"/>
            <a:ext cx="1579278" cy="56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개발 개요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007354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4DBB7-F7BA-410B-AFDE-0CC26C23E042}"/>
              </a:ext>
            </a:extLst>
          </p:cNvPr>
          <p:cNvSpPr txBox="1"/>
          <p:nvPr/>
        </p:nvSpPr>
        <p:spPr>
          <a:xfrm>
            <a:off x="964079" y="1948876"/>
            <a:ext cx="396661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일본어를 배우고 싶지만 시간이 없는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사람들을 위해 쉽게 접근하여 편하게 배울 수 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있는 어플을 만들고자 하였습니다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AC04A2-E739-4B97-B91C-D0C0A9E294DB}"/>
              </a:ext>
            </a:extLst>
          </p:cNvPr>
          <p:cNvSpPr/>
          <p:nvPr/>
        </p:nvSpPr>
        <p:spPr>
          <a:xfrm>
            <a:off x="0" y="0"/>
            <a:ext cx="479425" cy="6857999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만화 영화, 스크린샷, 텍스트, 휴대 전화이(가) 표시된 사진&#10;&#10;자동 생성된 설명">
            <a:extLst>
              <a:ext uri="{FF2B5EF4-FFF2-40B4-BE49-F238E27FC236}">
                <a16:creationId xmlns:a16="http://schemas.microsoft.com/office/drawing/2014/main" id="{C9B8283B-5ECF-3822-1652-535EA6471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556" y="-3384231"/>
            <a:ext cx="2736273" cy="5802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9742ED-4FD9-9EA9-6318-7D9EEE8F0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5131" y="4335867"/>
            <a:ext cx="2736273" cy="57899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731605-209D-DD8E-2AAF-642962292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5131" y="-1867644"/>
            <a:ext cx="2736273" cy="57899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008565-9289-D3DA-B917-05F34B095C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3845" y="2852888"/>
            <a:ext cx="2727694" cy="578991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7EFA20-71EB-7E21-CE10-E0DB093A59EA}"/>
              </a:ext>
            </a:extLst>
          </p:cNvPr>
          <p:cNvCxnSpPr>
            <a:cxnSpLocks/>
          </p:cNvCxnSpPr>
          <p:nvPr/>
        </p:nvCxnSpPr>
        <p:spPr>
          <a:xfrm>
            <a:off x="468837" y="1860074"/>
            <a:ext cx="2203986" cy="0"/>
          </a:xfrm>
          <a:prstGeom prst="line">
            <a:avLst/>
          </a:prstGeom>
          <a:ln w="12700">
            <a:solidFill>
              <a:srgbClr val="007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9F46A5-F507-6449-DB04-0A3C64A4030F}"/>
              </a:ext>
            </a:extLst>
          </p:cNvPr>
          <p:cNvSpPr txBox="1"/>
          <p:nvPr/>
        </p:nvSpPr>
        <p:spPr>
          <a:xfrm>
            <a:off x="105933" y="1435055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1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59ADB6-31F4-4E5F-F537-77F654F23463}"/>
              </a:ext>
            </a:extLst>
          </p:cNvPr>
          <p:cNvSpPr txBox="1"/>
          <p:nvPr/>
        </p:nvSpPr>
        <p:spPr>
          <a:xfrm>
            <a:off x="69357" y="2640261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2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AF8EAB-31A8-10A2-2988-D6BFB11123D5}"/>
              </a:ext>
            </a:extLst>
          </p:cNvPr>
          <p:cNvSpPr txBox="1"/>
          <p:nvPr/>
        </p:nvSpPr>
        <p:spPr>
          <a:xfrm>
            <a:off x="62829" y="3845467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3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59D3B1-00C2-CCD7-916E-AE40A036CEA2}"/>
              </a:ext>
            </a:extLst>
          </p:cNvPr>
          <p:cNvSpPr txBox="1"/>
          <p:nvPr/>
        </p:nvSpPr>
        <p:spPr>
          <a:xfrm>
            <a:off x="50637" y="5050673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4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4C2FB2F-6363-BD19-2730-B1601CBF4FDD}"/>
              </a:ext>
            </a:extLst>
          </p:cNvPr>
          <p:cNvCxnSpPr>
            <a:cxnSpLocks/>
          </p:cNvCxnSpPr>
          <p:nvPr/>
        </p:nvCxnSpPr>
        <p:spPr>
          <a:xfrm>
            <a:off x="-3401" y="1860308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C8BC38D-0C01-817B-77E2-DEB8998801FC}"/>
              </a:ext>
            </a:extLst>
          </p:cNvPr>
          <p:cNvCxnSpPr>
            <a:cxnSpLocks/>
          </p:cNvCxnSpPr>
          <p:nvPr/>
        </p:nvCxnSpPr>
        <p:spPr>
          <a:xfrm>
            <a:off x="1457" y="3093085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4DDD7D-FB89-2565-B6F9-8F4D437F4C1B}"/>
              </a:ext>
            </a:extLst>
          </p:cNvPr>
          <p:cNvCxnSpPr>
            <a:cxnSpLocks/>
          </p:cNvCxnSpPr>
          <p:nvPr/>
        </p:nvCxnSpPr>
        <p:spPr>
          <a:xfrm>
            <a:off x="2413" y="4325862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C8D77B3-9A78-D6F3-5B6F-F3460B93F493}"/>
              </a:ext>
            </a:extLst>
          </p:cNvPr>
          <p:cNvCxnSpPr>
            <a:cxnSpLocks/>
          </p:cNvCxnSpPr>
          <p:nvPr/>
        </p:nvCxnSpPr>
        <p:spPr>
          <a:xfrm>
            <a:off x="1919" y="5558639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DE3D47-B6FC-A40E-B472-CE8F5516871A}"/>
              </a:ext>
            </a:extLst>
          </p:cNvPr>
          <p:cNvSpPr/>
          <p:nvPr/>
        </p:nvSpPr>
        <p:spPr>
          <a:xfrm>
            <a:off x="11712575" y="-1"/>
            <a:ext cx="479425" cy="6857999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C50AC1E-7D05-0C18-8489-05EEA2F8ED60}"/>
              </a:ext>
            </a:extLst>
          </p:cNvPr>
          <p:cNvGrpSpPr/>
          <p:nvPr/>
        </p:nvGrpSpPr>
        <p:grpSpPr>
          <a:xfrm rot="1033281">
            <a:off x="9823917" y="2738523"/>
            <a:ext cx="271501" cy="335536"/>
            <a:chOff x="7103786" y="2337157"/>
            <a:chExt cx="315720" cy="390184"/>
          </a:xfrm>
        </p:grpSpPr>
        <p:pic>
          <p:nvPicPr>
            <p:cNvPr id="7" name="그래픽 6" descr="커서 단색으로 채워진">
              <a:extLst>
                <a:ext uri="{FF2B5EF4-FFF2-40B4-BE49-F238E27FC236}">
                  <a16:creationId xmlns:a16="http://schemas.microsoft.com/office/drawing/2014/main" id="{A1015E0C-4E16-4957-0CA4-0EDB0E71B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03786" y="2411621"/>
              <a:ext cx="315720" cy="3157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32E5653-5A26-5A6B-8372-A7D1DDA55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0460" y="2362130"/>
              <a:ext cx="49986" cy="9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F582095-6766-F26D-DED4-27571A4F5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7011" y="2443928"/>
              <a:ext cx="73422" cy="343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6610E38-537B-F282-E493-16253C6359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8670" y="2337157"/>
              <a:ext cx="15636" cy="95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566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8271336" y="0"/>
            <a:ext cx="392066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2739919" y="2648671"/>
            <a:ext cx="1097620" cy="37265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2000" spc="-8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메인화면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6" name="그림 5" descr="만화 영화, 스크린샷, 텍스트, 휴대 전화이(가) 표시된 사진&#10;&#10;자동 생성된 설명">
            <a:extLst>
              <a:ext uri="{FF2B5EF4-FFF2-40B4-BE49-F238E27FC236}">
                <a16:creationId xmlns:a16="http://schemas.microsoft.com/office/drawing/2014/main" id="{C18513A5-3FC3-246A-61E1-4C311CCB1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138" y="286763"/>
            <a:ext cx="3022594" cy="62844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FA5041-6366-557B-053A-55CE51F58660}"/>
              </a:ext>
            </a:extLst>
          </p:cNvPr>
          <p:cNvSpPr txBox="1"/>
          <p:nvPr/>
        </p:nvSpPr>
        <p:spPr>
          <a:xfrm>
            <a:off x="941343" y="2492921"/>
            <a:ext cx="1579278" cy="56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구성 화면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007354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4DF6E-9669-3B4B-FB48-248CB291C174}"/>
              </a:ext>
            </a:extLst>
          </p:cNvPr>
          <p:cNvSpPr txBox="1"/>
          <p:nvPr/>
        </p:nvSpPr>
        <p:spPr>
          <a:xfrm>
            <a:off x="941343" y="3152970"/>
            <a:ext cx="3251177" cy="65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히라가나와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 가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타카나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중에서 하나를 </a:t>
            </a:r>
            <a:b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선택해 배울 수 있습니다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500" spc="-50" dirty="0">
              <a:ln>
                <a:solidFill>
                  <a:srgbClr val="5F0080">
                    <a:alpha val="0"/>
                  </a:srgb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9ED52D-2B77-34B7-085C-67D6762F6475}"/>
              </a:ext>
            </a:extLst>
          </p:cNvPr>
          <p:cNvSpPr/>
          <p:nvPr/>
        </p:nvSpPr>
        <p:spPr>
          <a:xfrm>
            <a:off x="0" y="0"/>
            <a:ext cx="479425" cy="6857999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BC94BE-C0B5-5CBF-35C4-2FC9EFC46B3D}"/>
              </a:ext>
            </a:extLst>
          </p:cNvPr>
          <p:cNvCxnSpPr>
            <a:cxnSpLocks/>
          </p:cNvCxnSpPr>
          <p:nvPr/>
        </p:nvCxnSpPr>
        <p:spPr>
          <a:xfrm>
            <a:off x="483912" y="3093085"/>
            <a:ext cx="3459102" cy="0"/>
          </a:xfrm>
          <a:prstGeom prst="line">
            <a:avLst/>
          </a:prstGeom>
          <a:ln w="12700">
            <a:solidFill>
              <a:srgbClr val="007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E72871-45D6-5055-259C-31BBFE15BBAB}"/>
              </a:ext>
            </a:extLst>
          </p:cNvPr>
          <p:cNvSpPr txBox="1"/>
          <p:nvPr/>
        </p:nvSpPr>
        <p:spPr>
          <a:xfrm>
            <a:off x="105933" y="1435055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1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EE747E-7B96-62F9-D5DD-C40AA719944B}"/>
              </a:ext>
            </a:extLst>
          </p:cNvPr>
          <p:cNvSpPr txBox="1"/>
          <p:nvPr/>
        </p:nvSpPr>
        <p:spPr>
          <a:xfrm>
            <a:off x="69357" y="2640261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2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4ECB8B-B6A0-7EC9-15F9-F47641E214D2}"/>
              </a:ext>
            </a:extLst>
          </p:cNvPr>
          <p:cNvSpPr txBox="1"/>
          <p:nvPr/>
        </p:nvSpPr>
        <p:spPr>
          <a:xfrm>
            <a:off x="62829" y="3845467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3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B461FF-9B01-C3E9-798A-622542FDCAA4}"/>
              </a:ext>
            </a:extLst>
          </p:cNvPr>
          <p:cNvSpPr txBox="1"/>
          <p:nvPr/>
        </p:nvSpPr>
        <p:spPr>
          <a:xfrm>
            <a:off x="50637" y="5050673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4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7EC4456-2D2F-B2FD-BD7F-942FF10EC083}"/>
              </a:ext>
            </a:extLst>
          </p:cNvPr>
          <p:cNvCxnSpPr>
            <a:cxnSpLocks/>
          </p:cNvCxnSpPr>
          <p:nvPr/>
        </p:nvCxnSpPr>
        <p:spPr>
          <a:xfrm>
            <a:off x="541" y="1860308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DA6A317-FEBE-EDC9-BA18-F93EF74D8383}"/>
              </a:ext>
            </a:extLst>
          </p:cNvPr>
          <p:cNvCxnSpPr>
            <a:cxnSpLocks/>
          </p:cNvCxnSpPr>
          <p:nvPr/>
        </p:nvCxnSpPr>
        <p:spPr>
          <a:xfrm>
            <a:off x="-7211" y="3093085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C9ACD2D-D124-87F6-82C4-79E1A906834C}"/>
              </a:ext>
            </a:extLst>
          </p:cNvPr>
          <p:cNvCxnSpPr>
            <a:cxnSpLocks/>
          </p:cNvCxnSpPr>
          <p:nvPr/>
        </p:nvCxnSpPr>
        <p:spPr>
          <a:xfrm>
            <a:off x="2413" y="4325862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6ED7F57-D183-4C9C-0A8B-EDB23C6661E5}"/>
              </a:ext>
            </a:extLst>
          </p:cNvPr>
          <p:cNvCxnSpPr>
            <a:cxnSpLocks/>
          </p:cNvCxnSpPr>
          <p:nvPr/>
        </p:nvCxnSpPr>
        <p:spPr>
          <a:xfrm>
            <a:off x="1919" y="5558639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F817E2-A0BD-4FC3-B2E8-397D1C15A034}"/>
              </a:ext>
            </a:extLst>
          </p:cNvPr>
          <p:cNvSpPr/>
          <p:nvPr/>
        </p:nvSpPr>
        <p:spPr>
          <a:xfrm>
            <a:off x="11712575" y="-1"/>
            <a:ext cx="479425" cy="6857999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3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8147204" y="0"/>
            <a:ext cx="4044796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8513A5-3FC3-246A-61E1-4C311CCB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0974" y="291820"/>
            <a:ext cx="2975908" cy="62743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FA5041-6366-557B-053A-55CE51F58660}"/>
              </a:ext>
            </a:extLst>
          </p:cNvPr>
          <p:cNvSpPr txBox="1"/>
          <p:nvPr/>
        </p:nvSpPr>
        <p:spPr>
          <a:xfrm>
            <a:off x="925570" y="2492921"/>
            <a:ext cx="1579278" cy="56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구성 화면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007354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4DF6E-9669-3B4B-FB48-248CB291C174}"/>
              </a:ext>
            </a:extLst>
          </p:cNvPr>
          <p:cNvSpPr txBox="1"/>
          <p:nvPr/>
        </p:nvSpPr>
        <p:spPr>
          <a:xfrm>
            <a:off x="925570" y="3130595"/>
            <a:ext cx="3177227" cy="95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히라가나와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가타카나의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음도와 </a:t>
            </a:r>
            <a:b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단어를 한 눈에 볼 수 있는 </a:t>
            </a:r>
            <a:b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음도 화면입니다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9ED52D-2B77-34B7-085C-67D6762F6475}"/>
              </a:ext>
            </a:extLst>
          </p:cNvPr>
          <p:cNvSpPr/>
          <p:nvPr/>
        </p:nvSpPr>
        <p:spPr>
          <a:xfrm>
            <a:off x="0" y="0"/>
            <a:ext cx="479425" cy="6857999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C90FF3-020F-09C0-83ED-6986E68ADD98}"/>
              </a:ext>
            </a:extLst>
          </p:cNvPr>
          <p:cNvCxnSpPr>
            <a:cxnSpLocks/>
          </p:cNvCxnSpPr>
          <p:nvPr/>
        </p:nvCxnSpPr>
        <p:spPr>
          <a:xfrm>
            <a:off x="468846" y="3093085"/>
            <a:ext cx="3735019" cy="0"/>
          </a:xfrm>
          <a:prstGeom prst="line">
            <a:avLst/>
          </a:prstGeom>
          <a:ln w="12700">
            <a:solidFill>
              <a:srgbClr val="007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ECFA4868-9EA6-F019-6CB2-C551E917A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7626" y="286764"/>
            <a:ext cx="2974608" cy="628446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3186606-7AA5-26F0-F50A-1F30D42846D3}"/>
              </a:ext>
            </a:extLst>
          </p:cNvPr>
          <p:cNvSpPr txBox="1"/>
          <p:nvPr/>
        </p:nvSpPr>
        <p:spPr>
          <a:xfrm>
            <a:off x="105933" y="1435055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1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AB9F44-CF00-548C-F96B-2B6E2734E5DA}"/>
              </a:ext>
            </a:extLst>
          </p:cNvPr>
          <p:cNvSpPr txBox="1"/>
          <p:nvPr/>
        </p:nvSpPr>
        <p:spPr>
          <a:xfrm>
            <a:off x="69357" y="2640261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2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A4CED8-E01E-B166-D030-9CFF47973E14}"/>
              </a:ext>
            </a:extLst>
          </p:cNvPr>
          <p:cNvSpPr txBox="1"/>
          <p:nvPr/>
        </p:nvSpPr>
        <p:spPr>
          <a:xfrm>
            <a:off x="62829" y="3845467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3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1F7EDF-1E57-2997-0126-C65616C61DCF}"/>
              </a:ext>
            </a:extLst>
          </p:cNvPr>
          <p:cNvSpPr txBox="1"/>
          <p:nvPr/>
        </p:nvSpPr>
        <p:spPr>
          <a:xfrm>
            <a:off x="50637" y="5050673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4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F72A0B7-35A9-E7C0-96D1-152D6061DB00}"/>
              </a:ext>
            </a:extLst>
          </p:cNvPr>
          <p:cNvCxnSpPr>
            <a:cxnSpLocks/>
          </p:cNvCxnSpPr>
          <p:nvPr/>
        </p:nvCxnSpPr>
        <p:spPr>
          <a:xfrm>
            <a:off x="541" y="1860308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ECFF208-8190-1A56-6684-E625A2536611}"/>
              </a:ext>
            </a:extLst>
          </p:cNvPr>
          <p:cNvCxnSpPr>
            <a:cxnSpLocks/>
          </p:cNvCxnSpPr>
          <p:nvPr/>
        </p:nvCxnSpPr>
        <p:spPr>
          <a:xfrm>
            <a:off x="-4708" y="3093085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22AEA65-4720-831E-0114-8C4FF2CF8F8E}"/>
              </a:ext>
            </a:extLst>
          </p:cNvPr>
          <p:cNvCxnSpPr>
            <a:cxnSpLocks/>
          </p:cNvCxnSpPr>
          <p:nvPr/>
        </p:nvCxnSpPr>
        <p:spPr>
          <a:xfrm>
            <a:off x="2413" y="4325862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BC32ADD-5D15-E1FF-EB36-67CCFA29CFD7}"/>
              </a:ext>
            </a:extLst>
          </p:cNvPr>
          <p:cNvCxnSpPr>
            <a:cxnSpLocks/>
          </p:cNvCxnSpPr>
          <p:nvPr/>
        </p:nvCxnSpPr>
        <p:spPr>
          <a:xfrm>
            <a:off x="1919" y="5558639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A7CBD7-0738-6061-19C5-5423AABD22B0}"/>
              </a:ext>
            </a:extLst>
          </p:cNvPr>
          <p:cNvSpPr/>
          <p:nvPr/>
        </p:nvSpPr>
        <p:spPr>
          <a:xfrm>
            <a:off x="11712575" y="-1"/>
            <a:ext cx="479425" cy="6857999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B5290-B473-77C5-7B4B-DCD54EFAFA56}"/>
              </a:ext>
            </a:extLst>
          </p:cNvPr>
          <p:cNvSpPr txBox="1"/>
          <p:nvPr/>
        </p:nvSpPr>
        <p:spPr>
          <a:xfrm>
            <a:off x="2633707" y="2640261"/>
            <a:ext cx="194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[50</a:t>
            </a:r>
            <a:r>
              <a:rPr lang="ko-KR" altLang="en-US" dirty="0"/>
              <a:t>음도 화면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22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FA200D-4E6F-B343-8E43-B5B989CCE88E}"/>
              </a:ext>
            </a:extLst>
          </p:cNvPr>
          <p:cNvSpPr/>
          <p:nvPr/>
        </p:nvSpPr>
        <p:spPr>
          <a:xfrm>
            <a:off x="8147204" y="0"/>
            <a:ext cx="4044796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8513A5-3FC3-246A-61E1-4C311CCB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9976" y="440796"/>
            <a:ext cx="2944861" cy="6250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FA5041-6366-557B-053A-55CE51F58660}"/>
              </a:ext>
            </a:extLst>
          </p:cNvPr>
          <p:cNvSpPr txBox="1"/>
          <p:nvPr/>
        </p:nvSpPr>
        <p:spPr>
          <a:xfrm>
            <a:off x="925885" y="2492921"/>
            <a:ext cx="1579278" cy="56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구성 화면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007354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4DF6E-9669-3B4B-FB48-248CB291C174}"/>
              </a:ext>
            </a:extLst>
          </p:cNvPr>
          <p:cNvSpPr txBox="1"/>
          <p:nvPr/>
        </p:nvSpPr>
        <p:spPr>
          <a:xfrm>
            <a:off x="938948" y="3170282"/>
            <a:ext cx="3579229" cy="65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히라가나와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가타카나의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음도가 </a:t>
            </a:r>
            <a:b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문제의 퀴즈로 나오는 화면 입니다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9ED52D-2B77-34B7-085C-67D6762F6475}"/>
              </a:ext>
            </a:extLst>
          </p:cNvPr>
          <p:cNvSpPr/>
          <p:nvPr/>
        </p:nvSpPr>
        <p:spPr>
          <a:xfrm>
            <a:off x="0" y="0"/>
            <a:ext cx="479425" cy="6857999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C90FF3-020F-09C0-83ED-6986E68ADD98}"/>
              </a:ext>
            </a:extLst>
          </p:cNvPr>
          <p:cNvCxnSpPr>
            <a:cxnSpLocks/>
          </p:cNvCxnSpPr>
          <p:nvPr/>
        </p:nvCxnSpPr>
        <p:spPr>
          <a:xfrm>
            <a:off x="469161" y="3093085"/>
            <a:ext cx="3579229" cy="0"/>
          </a:xfrm>
          <a:prstGeom prst="line">
            <a:avLst/>
          </a:prstGeom>
          <a:ln w="12700">
            <a:solidFill>
              <a:srgbClr val="007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ECFA4868-9EA6-F019-6CB2-C551E917A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3251" y="440796"/>
            <a:ext cx="2944860" cy="62508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1AC09-F1A5-125D-29D4-F0D60F8F1FA1}"/>
              </a:ext>
            </a:extLst>
          </p:cNvPr>
          <p:cNvSpPr txBox="1"/>
          <p:nvPr/>
        </p:nvSpPr>
        <p:spPr>
          <a:xfrm>
            <a:off x="6074378" y="68665"/>
            <a:ext cx="7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[</a:t>
            </a:r>
            <a:r>
              <a:rPr lang="ko-KR" altLang="en-US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정답</a:t>
            </a:r>
            <a:r>
              <a:rPr lang="en-US" altLang="ko-KR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]</a:t>
            </a:r>
            <a:endParaRPr lang="ko-KR" altLang="en-US" b="1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17C50-BC30-9258-37E4-BA9CE064D837}"/>
              </a:ext>
            </a:extLst>
          </p:cNvPr>
          <p:cNvSpPr txBox="1"/>
          <p:nvPr/>
        </p:nvSpPr>
        <p:spPr>
          <a:xfrm>
            <a:off x="9578316" y="60160"/>
            <a:ext cx="83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[</a:t>
            </a:r>
            <a:r>
              <a:rPr lang="ko-KR" altLang="en-US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오답</a:t>
            </a:r>
            <a:r>
              <a:rPr lang="en-US" altLang="ko-KR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]</a:t>
            </a:r>
            <a:endParaRPr lang="ko-KR" altLang="en-US" b="1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E4B09-BF88-9529-1778-036ECDEA2AF7}"/>
              </a:ext>
            </a:extLst>
          </p:cNvPr>
          <p:cNvSpPr txBox="1"/>
          <p:nvPr/>
        </p:nvSpPr>
        <p:spPr>
          <a:xfrm>
            <a:off x="105933" y="1435055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1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534EEC-EF8A-A690-4340-D2B1C7F33498}"/>
              </a:ext>
            </a:extLst>
          </p:cNvPr>
          <p:cNvSpPr txBox="1"/>
          <p:nvPr/>
        </p:nvSpPr>
        <p:spPr>
          <a:xfrm>
            <a:off x="69357" y="2640261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2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FBB0D-63E4-7AA0-3302-AF6FA4FA0A69}"/>
              </a:ext>
            </a:extLst>
          </p:cNvPr>
          <p:cNvSpPr txBox="1"/>
          <p:nvPr/>
        </p:nvSpPr>
        <p:spPr>
          <a:xfrm>
            <a:off x="62829" y="3845467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3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33763-642C-ACB6-8BAB-5425108E2802}"/>
              </a:ext>
            </a:extLst>
          </p:cNvPr>
          <p:cNvSpPr txBox="1"/>
          <p:nvPr/>
        </p:nvSpPr>
        <p:spPr>
          <a:xfrm>
            <a:off x="50637" y="5050673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4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A80B6F5-FF31-44EA-A6B2-A7964DD86C0E}"/>
              </a:ext>
            </a:extLst>
          </p:cNvPr>
          <p:cNvCxnSpPr>
            <a:cxnSpLocks/>
          </p:cNvCxnSpPr>
          <p:nvPr/>
        </p:nvCxnSpPr>
        <p:spPr>
          <a:xfrm>
            <a:off x="541" y="1860308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AEBC82-FE27-4605-9152-863DDC4190BF}"/>
              </a:ext>
            </a:extLst>
          </p:cNvPr>
          <p:cNvCxnSpPr>
            <a:cxnSpLocks/>
          </p:cNvCxnSpPr>
          <p:nvPr/>
        </p:nvCxnSpPr>
        <p:spPr>
          <a:xfrm>
            <a:off x="-8167" y="3093085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880C8E3-ABD2-6E4B-9553-461333509EE3}"/>
              </a:ext>
            </a:extLst>
          </p:cNvPr>
          <p:cNvCxnSpPr>
            <a:cxnSpLocks/>
          </p:cNvCxnSpPr>
          <p:nvPr/>
        </p:nvCxnSpPr>
        <p:spPr>
          <a:xfrm>
            <a:off x="2413" y="4325862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EC34F08-1C9F-DDD6-F511-2B4D36119435}"/>
              </a:ext>
            </a:extLst>
          </p:cNvPr>
          <p:cNvCxnSpPr>
            <a:cxnSpLocks/>
          </p:cNvCxnSpPr>
          <p:nvPr/>
        </p:nvCxnSpPr>
        <p:spPr>
          <a:xfrm>
            <a:off x="1919" y="5558639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9162CC-7734-2E48-0796-4514AA93EA95}"/>
              </a:ext>
            </a:extLst>
          </p:cNvPr>
          <p:cNvSpPr/>
          <p:nvPr/>
        </p:nvSpPr>
        <p:spPr>
          <a:xfrm>
            <a:off x="11712575" y="-1"/>
            <a:ext cx="479425" cy="6857999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284445-40C8-79C5-9A4E-FD7E441E1EF8}"/>
              </a:ext>
            </a:extLst>
          </p:cNvPr>
          <p:cNvGrpSpPr/>
          <p:nvPr/>
        </p:nvGrpSpPr>
        <p:grpSpPr>
          <a:xfrm rot="947164">
            <a:off x="9732430" y="4491079"/>
            <a:ext cx="343515" cy="522725"/>
            <a:chOff x="9634553" y="4389934"/>
            <a:chExt cx="361189" cy="549619"/>
          </a:xfrm>
        </p:grpSpPr>
        <p:pic>
          <p:nvPicPr>
            <p:cNvPr id="15" name="그래픽 14" descr="커서 단색으로 채워진">
              <a:extLst>
                <a:ext uri="{FF2B5EF4-FFF2-40B4-BE49-F238E27FC236}">
                  <a16:creationId xmlns:a16="http://schemas.microsoft.com/office/drawing/2014/main" id="{CE823738-A164-65A9-B663-C953A41A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34553" y="4603624"/>
              <a:ext cx="335929" cy="33592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8EFEC82-AEBD-7257-4271-F2114AA50A06}"/>
                </a:ext>
              </a:extLst>
            </p:cNvPr>
            <p:cNvGrpSpPr/>
            <p:nvPr/>
          </p:nvGrpSpPr>
          <p:grpSpPr>
            <a:xfrm>
              <a:off x="9696330" y="4389934"/>
              <a:ext cx="299412" cy="329476"/>
              <a:chOff x="9696330" y="4389934"/>
              <a:chExt cx="299412" cy="329476"/>
            </a:xfrm>
          </p:grpSpPr>
          <p:pic>
            <p:nvPicPr>
              <p:cNvPr id="17" name="그래픽 16" descr="물 단색으로 채워진">
                <a:extLst>
                  <a:ext uri="{FF2B5EF4-FFF2-40B4-BE49-F238E27FC236}">
                    <a16:creationId xmlns:a16="http://schemas.microsoft.com/office/drawing/2014/main" id="{0D520C58-EC2E-6395-0C8E-E0AB7C2A2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0800000">
                <a:off x="9696330" y="4488313"/>
                <a:ext cx="183129" cy="183129"/>
              </a:xfrm>
              <a:prstGeom prst="rect">
                <a:avLst/>
              </a:prstGeom>
            </p:spPr>
          </p:pic>
          <p:pic>
            <p:nvPicPr>
              <p:cNvPr id="18" name="그래픽 17" descr="물 단색으로 채워진">
                <a:extLst>
                  <a:ext uri="{FF2B5EF4-FFF2-40B4-BE49-F238E27FC236}">
                    <a16:creationId xmlns:a16="http://schemas.microsoft.com/office/drawing/2014/main" id="{78883DCB-05CE-C4F7-2AC3-25CEA44B4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4142853">
                <a:off x="9813246" y="4543111"/>
                <a:ext cx="176299" cy="176299"/>
              </a:xfrm>
              <a:prstGeom prst="rect">
                <a:avLst/>
              </a:prstGeom>
            </p:spPr>
          </p:pic>
          <p:pic>
            <p:nvPicPr>
              <p:cNvPr id="19" name="그래픽 18" descr="물 단색으로 채워진">
                <a:extLst>
                  <a:ext uri="{FF2B5EF4-FFF2-40B4-BE49-F238E27FC236}">
                    <a16:creationId xmlns:a16="http://schemas.microsoft.com/office/drawing/2014/main" id="{A7D3D25D-B2EA-46D4-0C22-A0C7DBB3F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2588217">
                <a:off x="9819443" y="4389934"/>
                <a:ext cx="176299" cy="176299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C562AF-ECFF-0965-9C04-C379896C2A3B}"/>
              </a:ext>
            </a:extLst>
          </p:cNvPr>
          <p:cNvSpPr txBox="1"/>
          <p:nvPr/>
        </p:nvSpPr>
        <p:spPr>
          <a:xfrm>
            <a:off x="2650113" y="2640261"/>
            <a:ext cx="243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퀴즈 화면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31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0" y="3416368"/>
            <a:ext cx="12192001" cy="3428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5974189" y="704922"/>
            <a:ext cx="2904962" cy="942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3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② 기초적인 부분부터 제공</a:t>
            </a:r>
            <a:endParaRPr lang="en-US" altLang="ko-KR" sz="1300" spc="-50" dirty="0">
              <a:ln>
                <a:solidFill>
                  <a:srgbClr val="5F0080">
                    <a:alpha val="0"/>
                  </a:srgbClr>
                </a:solidFill>
              </a:ln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3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   시간이 없는 사람들도 손 쉽게 사용</a:t>
            </a:r>
            <a:endParaRPr lang="en-US" altLang="ko-KR" sz="1300" spc="-50" dirty="0">
              <a:ln>
                <a:solidFill>
                  <a:srgbClr val="5F0080">
                    <a:alpha val="0"/>
                  </a:srgbClr>
                </a:solidFill>
              </a:ln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3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   간단한 단어들 제공</a:t>
            </a:r>
            <a:endParaRPr lang="en-US" altLang="ko-KR" sz="1300" spc="-50" dirty="0">
              <a:ln>
                <a:solidFill>
                  <a:srgbClr val="5F0080">
                    <a:alpha val="0"/>
                  </a:srgbClr>
                </a:solidFill>
              </a:ln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78851-88B8-B510-5900-A3E765A4A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9716" y="478179"/>
            <a:ext cx="2799129" cy="5901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F07253-7DA7-E92C-9873-2BF7F3680C9A}"/>
              </a:ext>
            </a:extLst>
          </p:cNvPr>
          <p:cNvSpPr txBox="1"/>
          <p:nvPr/>
        </p:nvSpPr>
        <p:spPr>
          <a:xfrm>
            <a:off x="934820" y="3725698"/>
            <a:ext cx="1579278" cy="562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354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앱의 특징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007354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6BADE-25D0-D713-DE40-72208A4A9BC2}"/>
              </a:ext>
            </a:extLst>
          </p:cNvPr>
          <p:cNvSpPr txBox="1"/>
          <p:nvPr/>
        </p:nvSpPr>
        <p:spPr>
          <a:xfrm>
            <a:off x="557220" y="4363372"/>
            <a:ext cx="2721274" cy="95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① 핸드폰으로 간단하게 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  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사용할 수 있고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  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적은 시간으로 배울 수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있음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372E8C-387B-3647-F955-DC70E519A077}"/>
              </a:ext>
            </a:extLst>
          </p:cNvPr>
          <p:cNvSpPr/>
          <p:nvPr/>
        </p:nvSpPr>
        <p:spPr>
          <a:xfrm>
            <a:off x="0" y="0"/>
            <a:ext cx="479425" cy="6857999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40554-8F19-8205-63A8-DFABECE70A0A}"/>
              </a:ext>
            </a:extLst>
          </p:cNvPr>
          <p:cNvSpPr txBox="1"/>
          <p:nvPr/>
        </p:nvSpPr>
        <p:spPr>
          <a:xfrm>
            <a:off x="105933" y="1435055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1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7BBFA-A789-4CF5-82D6-708D96583D56}"/>
              </a:ext>
            </a:extLst>
          </p:cNvPr>
          <p:cNvSpPr txBox="1"/>
          <p:nvPr/>
        </p:nvSpPr>
        <p:spPr>
          <a:xfrm>
            <a:off x="69357" y="2640261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2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EB9E6-A619-BD8A-ADEA-4EA80D85F7A0}"/>
              </a:ext>
            </a:extLst>
          </p:cNvPr>
          <p:cNvSpPr txBox="1"/>
          <p:nvPr/>
        </p:nvSpPr>
        <p:spPr>
          <a:xfrm>
            <a:off x="62829" y="3845467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3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6122D-6A16-719F-A4D6-34CE7446DCF0}"/>
              </a:ext>
            </a:extLst>
          </p:cNvPr>
          <p:cNvSpPr txBox="1"/>
          <p:nvPr/>
        </p:nvSpPr>
        <p:spPr>
          <a:xfrm>
            <a:off x="50637" y="5050673"/>
            <a:ext cx="293956" cy="425253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  <a:ea typeface="G마켓 산스 Bold"/>
              </a:rPr>
              <a:t>4</a:t>
            </a:r>
            <a:endParaRPr lang="en-US" altLang="ko-KR" sz="32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Gabriola" panose="04040605051002020D02" pitchFamily="82" charset="0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F5B0BC-14EA-263D-1BAC-1B11F670C693}"/>
              </a:ext>
            </a:extLst>
          </p:cNvPr>
          <p:cNvCxnSpPr>
            <a:cxnSpLocks/>
          </p:cNvCxnSpPr>
          <p:nvPr/>
        </p:nvCxnSpPr>
        <p:spPr>
          <a:xfrm>
            <a:off x="541" y="1860308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91496C-474F-CE7B-471C-A5235E2E2C11}"/>
              </a:ext>
            </a:extLst>
          </p:cNvPr>
          <p:cNvCxnSpPr>
            <a:cxnSpLocks/>
          </p:cNvCxnSpPr>
          <p:nvPr/>
        </p:nvCxnSpPr>
        <p:spPr>
          <a:xfrm>
            <a:off x="1457" y="3093085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3E6F37-00BE-820D-A79A-6133CA13DB5B}"/>
              </a:ext>
            </a:extLst>
          </p:cNvPr>
          <p:cNvCxnSpPr>
            <a:cxnSpLocks/>
          </p:cNvCxnSpPr>
          <p:nvPr/>
        </p:nvCxnSpPr>
        <p:spPr>
          <a:xfrm>
            <a:off x="2413" y="4325862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267C67-E52E-5B57-44E3-E2747551A35E}"/>
              </a:ext>
            </a:extLst>
          </p:cNvPr>
          <p:cNvCxnSpPr>
            <a:cxnSpLocks/>
          </p:cNvCxnSpPr>
          <p:nvPr/>
        </p:nvCxnSpPr>
        <p:spPr>
          <a:xfrm>
            <a:off x="1919" y="5558639"/>
            <a:ext cx="4860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FE480C-69B8-385D-9BD4-6C4AB5ADD40F}"/>
              </a:ext>
            </a:extLst>
          </p:cNvPr>
          <p:cNvCxnSpPr>
            <a:cxnSpLocks/>
          </p:cNvCxnSpPr>
          <p:nvPr/>
        </p:nvCxnSpPr>
        <p:spPr>
          <a:xfrm>
            <a:off x="492623" y="4325862"/>
            <a:ext cx="1804108" cy="0"/>
          </a:xfrm>
          <a:prstGeom prst="line">
            <a:avLst/>
          </a:prstGeom>
          <a:ln w="12700">
            <a:solidFill>
              <a:srgbClr val="007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FA5AC87-2FA5-89B5-92B3-C080E4F97855}"/>
              </a:ext>
            </a:extLst>
          </p:cNvPr>
          <p:cNvSpPr txBox="1"/>
          <p:nvPr/>
        </p:nvSpPr>
        <p:spPr>
          <a:xfrm>
            <a:off x="6027106" y="3468416"/>
            <a:ext cx="27991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③ 퀴즈를 통해 더 쉽게 암기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틀린 문제 확인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자신의 일본어 능력 체감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1138609-8D91-40E7-0542-E49F1EF853A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2183" y="461078"/>
            <a:ext cx="2793035" cy="592292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AE217A-734B-FEE9-AED6-011B729AC740}"/>
              </a:ext>
            </a:extLst>
          </p:cNvPr>
          <p:cNvSpPr/>
          <p:nvPr/>
        </p:nvSpPr>
        <p:spPr>
          <a:xfrm>
            <a:off x="11712575" y="-1"/>
            <a:ext cx="479425" cy="6857999"/>
          </a:xfrm>
          <a:prstGeom prst="rect">
            <a:avLst/>
          </a:prstGeom>
          <a:solidFill>
            <a:srgbClr val="00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0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한컴 말랑말랑 Regular"/>
        <a:ea typeface="한컴 말랑말랑 Regular"/>
        <a:cs typeface=""/>
      </a:majorFont>
      <a:minorFont>
        <a:latin typeface="한컴 말랑말랑 Regular"/>
        <a:ea typeface="한컴 말랑말랑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343</Words>
  <Application>Microsoft Office PowerPoint</Application>
  <PresentationFormat>와이드스크린</PresentationFormat>
  <Paragraphs>104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G마켓 산스 Medium</vt:lpstr>
      <vt:lpstr>맑은 고딕</vt:lpstr>
      <vt:lpstr>한컴 말랑말랑 Bold</vt:lpstr>
      <vt:lpstr>한컴 말랑말랑 Regular</vt:lpstr>
      <vt:lpstr>Arial</vt:lpstr>
      <vt:lpstr>Berlin Sans FB Demi</vt:lpstr>
      <vt:lpstr>Gabriola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은별 고</cp:lastModifiedBy>
  <cp:revision>160</cp:revision>
  <dcterms:created xsi:type="dcterms:W3CDTF">2021-10-08T07:41:36Z</dcterms:created>
  <dcterms:modified xsi:type="dcterms:W3CDTF">2024-06-03T22:43:27Z</dcterms:modified>
</cp:coreProperties>
</file>