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SW</a:t>
            </a:r>
            <a:r>
              <a:rPr lang="ko-KR" altLang="en-US" b="1" dirty="0" err="1" smtClean="0"/>
              <a:t>선도교원</a:t>
            </a:r>
            <a:r>
              <a:rPr lang="ko-KR" altLang="en-US" b="1" dirty="0" smtClean="0"/>
              <a:t> 연수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강원도 교육과학연구원</a:t>
            </a:r>
            <a:endParaRPr lang="en-US" altLang="ko-KR" dirty="0" smtClean="0"/>
          </a:p>
          <a:p>
            <a:r>
              <a:rPr lang="ko-KR" altLang="en-US" dirty="0" smtClean="0"/>
              <a:t>김 현 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11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Use Point Class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pointclass</a:t>
            </a:r>
            <a:r>
              <a:rPr lang="en-US" altLang="ko-KR" dirty="0" smtClean="0"/>
              <a:t> import </a:t>
            </a:r>
            <a:r>
              <a:rPr lang="en-US" altLang="ko-KR" dirty="0" err="1" smtClean="0"/>
              <a:t>pipoint</a:t>
            </a:r>
            <a:endParaRPr lang="en-US" altLang="ko-KR" dirty="0" smtClean="0"/>
          </a:p>
          <a:p>
            <a:r>
              <a:rPr lang="en-US" altLang="ko-KR" dirty="0" smtClean="0"/>
              <a:t>Origin = </a:t>
            </a:r>
            <a:r>
              <a:rPr lang="en-US" altLang="ko-KR" dirty="0" err="1" smtClean="0"/>
              <a:t>pipoint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P = </a:t>
            </a:r>
            <a:r>
              <a:rPr lang="en-US" altLang="ko-KR" dirty="0" err="1" smtClean="0"/>
              <a:t>pipoint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random.random</a:t>
            </a:r>
            <a:r>
              <a:rPr lang="en-US" altLang="ko-KR" dirty="0" smtClean="0"/>
              <a:t>()*100, </a:t>
            </a:r>
            <a:r>
              <a:rPr lang="en-US" altLang="ko-KR" dirty="0" err="1" smtClean="0"/>
              <a:t>random.random</a:t>
            </a:r>
            <a:r>
              <a:rPr lang="en-US" altLang="ko-KR" dirty="0" smtClean="0"/>
              <a:t>()*100)</a:t>
            </a:r>
          </a:p>
          <a:p>
            <a:r>
              <a:rPr lang="en-US" altLang="ko-KR" dirty="0" smtClean="0"/>
              <a:t>For I in range(100):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print(</a:t>
            </a:r>
            <a:r>
              <a:rPr lang="en-US" altLang="ko-KR" dirty="0" err="1" smtClean="0"/>
              <a:t>p.dist</a:t>
            </a:r>
            <a:r>
              <a:rPr lang="en-US" altLang="ko-KR" dirty="0" smtClean="0"/>
              <a:t>(origin))</a:t>
            </a:r>
          </a:p>
          <a:p>
            <a:endParaRPr lang="en-US" altLang="ko-KR" dirty="0"/>
          </a:p>
          <a:p>
            <a:r>
              <a:rPr lang="en-US" altLang="ko-KR" dirty="0" smtClean="0"/>
              <a:t>----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40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requests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14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차시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범위형</a:t>
            </a:r>
            <a:r>
              <a:rPr lang="ko-KR" altLang="en-US" dirty="0" smtClean="0"/>
              <a:t> 자료를 자유롭게 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자신만의 모듈을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문제해결을 위해 클래스와 객체를 사용할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Pypi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를 통해 필요한 모듈을 가져올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37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차시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Requests</a:t>
            </a:r>
            <a:r>
              <a:rPr lang="ko-KR" altLang="en-US" dirty="0" smtClean="0"/>
              <a:t>모듈을 이용하여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객체를 가져올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Web </a:t>
            </a:r>
            <a:r>
              <a:rPr lang="en-US" altLang="ko-KR" dirty="0" err="1"/>
              <a:t>api</a:t>
            </a:r>
            <a:r>
              <a:rPr lang="ko-KR" altLang="en-US" dirty="0"/>
              <a:t>를 검색하여 </a:t>
            </a:r>
            <a:r>
              <a:rPr lang="en-US" altLang="ko-KR" dirty="0" err="1"/>
              <a:t>json</a:t>
            </a:r>
            <a:r>
              <a:rPr lang="ko-KR" altLang="en-US" dirty="0"/>
              <a:t>과 </a:t>
            </a:r>
            <a:r>
              <a:rPr lang="en-US" altLang="ko-KR" dirty="0"/>
              <a:t>xml</a:t>
            </a:r>
            <a:r>
              <a:rPr lang="ko-KR" altLang="en-US" dirty="0"/>
              <a:t>객체를 가져올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dictionary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다룰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Xml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beautifulsoup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다룰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07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</a:t>
            </a:r>
            <a:r>
              <a:rPr lang="ko-KR" altLang="en-US" b="1" dirty="0" smtClean="0"/>
              <a:t>차시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네이버 검색을 통해 특정지역 날씨 및 미세먼지 정보를 가져올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네이버 검색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통해 원하는 사진을 </a:t>
            </a:r>
            <a:r>
              <a:rPr lang="en-US" altLang="ko-KR" dirty="0" smtClean="0"/>
              <a:t>download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를 사용하여 프로젝트에 대한 </a:t>
            </a:r>
            <a:r>
              <a:rPr lang="ko-KR" altLang="en-US" dirty="0" err="1" smtClean="0"/>
              <a:t>버전관리를</a:t>
            </a:r>
            <a:r>
              <a:rPr lang="ko-KR" altLang="en-US" dirty="0" smtClean="0"/>
              <a:t> 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71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One line condition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영어 문법과 동일하다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Gender = ‘male’ if </a:t>
            </a:r>
            <a:r>
              <a:rPr lang="en-US" altLang="ko-KR" dirty="0" err="1" smtClean="0"/>
              <a:t>scnum</a:t>
            </a:r>
            <a:r>
              <a:rPr lang="en-US" altLang="ko-KR" dirty="0" smtClean="0"/>
              <a:t> == 1 else ‘female’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80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One line list(</a:t>
            </a:r>
            <a:r>
              <a:rPr lang="en-US" altLang="ko-KR" b="1" dirty="0" err="1" smtClean="0"/>
              <a:t>iterables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n</a:t>
            </a:r>
            <a:r>
              <a:rPr lang="en-US" altLang="ko-KR" dirty="0"/>
              <a:t> = </a:t>
            </a:r>
            <a:r>
              <a:rPr lang="en-US" altLang="ko-KR" dirty="0" err="1"/>
              <a:t>int</a:t>
            </a:r>
            <a:r>
              <a:rPr lang="en-US" altLang="ko-KR" dirty="0"/>
              <a:t>(input('Input a integer : '))</a:t>
            </a:r>
          </a:p>
          <a:p>
            <a:r>
              <a:rPr lang="en-US" altLang="ko-KR" dirty="0" smtClean="0"/>
              <a:t>simple</a:t>
            </a:r>
            <a:r>
              <a:rPr lang="en-US" altLang="ko-KR" dirty="0"/>
              <a:t> = [a for a in range(1, n+1)]</a:t>
            </a:r>
          </a:p>
          <a:p>
            <a:r>
              <a:rPr lang="en-US" altLang="ko-KR" dirty="0" err="1" smtClean="0"/>
              <a:t>simpleif</a:t>
            </a:r>
            <a:r>
              <a:rPr lang="en-US" altLang="ko-KR" dirty="0"/>
              <a:t> = [a for a in range(1, n+1) if not a%3]</a:t>
            </a:r>
          </a:p>
          <a:p>
            <a:r>
              <a:rPr lang="en-US" altLang="ko-KR" dirty="0" err="1" smtClean="0"/>
              <a:t>calclist</a:t>
            </a:r>
            <a:r>
              <a:rPr lang="en-US" altLang="ko-KR" dirty="0"/>
              <a:t> = [a**2 for a in range(1, n+1)]</a:t>
            </a:r>
          </a:p>
          <a:p>
            <a:r>
              <a:rPr lang="en-US" altLang="ko-KR" dirty="0" smtClean="0"/>
              <a:t>times3true</a:t>
            </a:r>
            <a:r>
              <a:rPr lang="en-US" altLang="ko-KR" dirty="0"/>
              <a:t> = [not </a:t>
            </a:r>
            <a:r>
              <a:rPr lang="en-US" altLang="ko-KR" dirty="0" err="1"/>
              <a:t>n%a</a:t>
            </a:r>
            <a:r>
              <a:rPr lang="en-US" altLang="ko-KR" dirty="0"/>
              <a:t>==0 for a in range(1, n+1)]</a:t>
            </a:r>
          </a:p>
          <a:p>
            <a:r>
              <a:rPr lang="en-US" altLang="ko-KR" dirty="0" smtClean="0"/>
              <a:t>times3truebinary</a:t>
            </a:r>
            <a:r>
              <a:rPr lang="en-US" altLang="ko-KR" dirty="0"/>
              <a:t> = [1 if not </a:t>
            </a:r>
            <a:r>
              <a:rPr lang="en-US" altLang="ko-KR" dirty="0" err="1"/>
              <a:t>n%a</a:t>
            </a:r>
            <a:r>
              <a:rPr lang="en-US" altLang="ko-KR" dirty="0"/>
              <a:t>==0 else 0 for a in range(1, n+1)]</a:t>
            </a:r>
          </a:p>
          <a:p>
            <a:r>
              <a:rPr lang="en-US" altLang="ko-KR" dirty="0" err="1" smtClean="0"/>
              <a:t>simplemultilist</a:t>
            </a:r>
            <a:r>
              <a:rPr lang="en-US" altLang="ko-KR" dirty="0"/>
              <a:t> = [[a, a+5, a*3] for a in range(1, n+1)]</a:t>
            </a:r>
          </a:p>
          <a:p>
            <a:r>
              <a:rPr lang="en-US" altLang="ko-KR" dirty="0" err="1" smtClean="0"/>
              <a:t>complexmultilist</a:t>
            </a:r>
            <a:r>
              <a:rPr lang="en-US" altLang="ko-KR" dirty="0"/>
              <a:t> = [[a*b for a in range(1, n+1)]  for b in range(3)]</a:t>
            </a:r>
          </a:p>
          <a:p>
            <a:r>
              <a:rPr lang="en-US" altLang="ko-KR" dirty="0" err="1" smtClean="0"/>
              <a:t>allpath</a:t>
            </a:r>
            <a:r>
              <a:rPr lang="en-US" altLang="ko-KR" dirty="0"/>
              <a:t> = [[1 if (2**a)&amp;b==0 else 0 for a in range(n)]for b in range(2**n)]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19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One line list(</a:t>
            </a:r>
            <a:r>
              <a:rPr lang="en-US" altLang="ko-KR" b="1" dirty="0" err="1" smtClean="0"/>
              <a:t>iterables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n</a:t>
            </a:r>
            <a:r>
              <a:rPr lang="en-US" altLang="ko-KR" dirty="0"/>
              <a:t> = </a:t>
            </a:r>
            <a:r>
              <a:rPr lang="en-US" altLang="ko-KR" dirty="0" err="1"/>
              <a:t>int</a:t>
            </a:r>
            <a:r>
              <a:rPr lang="en-US" altLang="ko-KR" dirty="0"/>
              <a:t>(input('Input a integer : '))</a:t>
            </a:r>
          </a:p>
          <a:p>
            <a:r>
              <a:rPr lang="en-US" altLang="ko-KR" dirty="0" smtClean="0"/>
              <a:t>simple</a:t>
            </a:r>
            <a:r>
              <a:rPr lang="en-US" altLang="ko-KR" dirty="0"/>
              <a:t> = [a for a in range(1, n+1)]</a:t>
            </a:r>
          </a:p>
          <a:p>
            <a:r>
              <a:rPr lang="en-US" altLang="ko-KR" dirty="0" err="1" smtClean="0"/>
              <a:t>simpleif</a:t>
            </a:r>
            <a:r>
              <a:rPr lang="en-US" altLang="ko-KR" dirty="0"/>
              <a:t> = [a for a in range(1, n+1) if not a%3]</a:t>
            </a:r>
          </a:p>
          <a:p>
            <a:r>
              <a:rPr lang="en-US" altLang="ko-KR" dirty="0" err="1" smtClean="0"/>
              <a:t>calclist</a:t>
            </a:r>
            <a:r>
              <a:rPr lang="en-US" altLang="ko-KR" dirty="0"/>
              <a:t> = [a**2 for a in range(1, n+1)]</a:t>
            </a:r>
          </a:p>
          <a:p>
            <a:r>
              <a:rPr lang="en-US" altLang="ko-KR" dirty="0" smtClean="0"/>
              <a:t>times3true</a:t>
            </a:r>
            <a:r>
              <a:rPr lang="en-US" altLang="ko-KR" dirty="0"/>
              <a:t> = [not </a:t>
            </a:r>
            <a:r>
              <a:rPr lang="en-US" altLang="ko-KR" dirty="0" err="1"/>
              <a:t>n%a</a:t>
            </a:r>
            <a:r>
              <a:rPr lang="en-US" altLang="ko-KR" dirty="0"/>
              <a:t>==0 for a in range(1, n+1)]</a:t>
            </a:r>
          </a:p>
          <a:p>
            <a:r>
              <a:rPr lang="en-US" altLang="ko-KR" dirty="0" smtClean="0"/>
              <a:t>times3truebinary</a:t>
            </a:r>
            <a:r>
              <a:rPr lang="en-US" altLang="ko-KR" dirty="0"/>
              <a:t> = [1 if not </a:t>
            </a:r>
            <a:r>
              <a:rPr lang="en-US" altLang="ko-KR" dirty="0" err="1"/>
              <a:t>n%a</a:t>
            </a:r>
            <a:r>
              <a:rPr lang="en-US" altLang="ko-KR" dirty="0"/>
              <a:t>==0 else 0 for a in range(1, n+1)]</a:t>
            </a:r>
          </a:p>
          <a:p>
            <a:r>
              <a:rPr lang="en-US" altLang="ko-KR" dirty="0" err="1" smtClean="0"/>
              <a:t>simplemultilist</a:t>
            </a:r>
            <a:r>
              <a:rPr lang="en-US" altLang="ko-KR" dirty="0"/>
              <a:t> = [[a, a+5, a*3] for a in range(1, n+1)]</a:t>
            </a:r>
          </a:p>
          <a:p>
            <a:r>
              <a:rPr lang="en-US" altLang="ko-KR" dirty="0" err="1" smtClean="0"/>
              <a:t>complexmultilist</a:t>
            </a:r>
            <a:r>
              <a:rPr lang="en-US" altLang="ko-KR" dirty="0"/>
              <a:t> = [[a*b for a in range(1, n+1)]  for b in range(3)]</a:t>
            </a:r>
          </a:p>
          <a:p>
            <a:r>
              <a:rPr lang="en-US" altLang="ko-KR" dirty="0" err="1" smtClean="0"/>
              <a:t>allpath</a:t>
            </a:r>
            <a:r>
              <a:rPr lang="en-US" altLang="ko-KR" dirty="0"/>
              <a:t> = [[1 if (2**a)&amp;b==0 else 0 for a in range(n)]for b in range(2**n)]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30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Question for all path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13" y="2214694"/>
            <a:ext cx="9045771" cy="392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3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Point Class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class </a:t>
            </a:r>
            <a:r>
              <a:rPr lang="en-US" altLang="ko-KR" dirty="0" err="1"/>
              <a:t>piPoint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__</a:t>
            </a:r>
            <a:r>
              <a:rPr lang="en-US" altLang="ko-KR" dirty="0" err="1"/>
              <a:t>init</a:t>
            </a:r>
            <a:r>
              <a:rPr lang="en-US" altLang="ko-KR" dirty="0"/>
              <a:t>__(self, x=0.0, y=0.0):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self.x</a:t>
            </a:r>
            <a:r>
              <a:rPr lang="en-US" altLang="ko-KR" dirty="0"/>
              <a:t> = float(x)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self.y</a:t>
            </a:r>
            <a:r>
              <a:rPr lang="en-US" altLang="ko-KR" dirty="0"/>
              <a:t> = float(y)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__</a:t>
            </a:r>
            <a:r>
              <a:rPr lang="en-US" altLang="ko-KR" dirty="0" err="1"/>
              <a:t>str</a:t>
            </a:r>
            <a:r>
              <a:rPr lang="en-US" altLang="ko-KR" dirty="0"/>
              <a:t>__(self):</a:t>
            </a:r>
          </a:p>
          <a:p>
            <a:r>
              <a:rPr lang="en-US" altLang="ko-KR" dirty="0"/>
              <a:t>        return f'[{</a:t>
            </a:r>
            <a:r>
              <a:rPr lang="en-US" altLang="ko-KR" dirty="0" err="1"/>
              <a:t>self.x</a:t>
            </a:r>
            <a:r>
              <a:rPr lang="en-US" altLang="ko-KR" dirty="0"/>
              <a:t>}, {</a:t>
            </a:r>
            <a:r>
              <a:rPr lang="en-US" altLang="ko-KR" dirty="0" err="1"/>
              <a:t>self.y</a:t>
            </a:r>
            <a:r>
              <a:rPr lang="en-US" altLang="ko-KR" dirty="0"/>
              <a:t>}]'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def</a:t>
            </a:r>
            <a:r>
              <a:rPr lang="en-US" altLang="ko-KR" dirty="0"/>
              <a:t> </a:t>
            </a:r>
            <a:r>
              <a:rPr lang="en-US" altLang="ko-KR" dirty="0" err="1"/>
              <a:t>dist</a:t>
            </a:r>
            <a:r>
              <a:rPr lang="en-US" altLang="ko-KR" dirty="0"/>
              <a:t>(self, other):</a:t>
            </a:r>
          </a:p>
          <a:p>
            <a:r>
              <a:rPr lang="en-US" altLang="ko-KR" dirty="0"/>
              <a:t>        return ((</a:t>
            </a:r>
            <a:r>
              <a:rPr lang="en-US" altLang="ko-KR" dirty="0" err="1"/>
              <a:t>other.x-self.x</a:t>
            </a:r>
            <a:r>
              <a:rPr lang="en-US" altLang="ko-KR" dirty="0"/>
              <a:t>)**2+(</a:t>
            </a:r>
            <a:r>
              <a:rPr lang="en-US" altLang="ko-KR" dirty="0" err="1"/>
              <a:t>other.y-self.y</a:t>
            </a:r>
            <a:r>
              <a:rPr lang="en-US" altLang="ko-KR" dirty="0"/>
              <a:t>)**2)**0.5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572382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335</TotalTime>
  <Words>189</Words>
  <Application>Microsoft Office PowerPoint</Application>
  <PresentationFormat>와이드스크린</PresentationFormat>
  <Paragraphs>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Tw Cen MT</vt:lpstr>
      <vt:lpstr>물방울</vt:lpstr>
      <vt:lpstr>SW선도교원 연수</vt:lpstr>
      <vt:lpstr>1차시</vt:lpstr>
      <vt:lpstr>2차시</vt:lpstr>
      <vt:lpstr>3차시</vt:lpstr>
      <vt:lpstr>One line condition</vt:lpstr>
      <vt:lpstr>One line list(iterables)</vt:lpstr>
      <vt:lpstr>One line list(iterables)</vt:lpstr>
      <vt:lpstr>Question for all path</vt:lpstr>
      <vt:lpstr>Point Class</vt:lpstr>
      <vt:lpstr>Use Point Class</vt:lpstr>
      <vt:lpstr>requests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SW선도교원 연수</dc:title>
  <dc:creator>Windows 사용자</dc:creator>
  <cp:lastModifiedBy>Windows 사용자</cp:lastModifiedBy>
  <cp:revision>6</cp:revision>
  <dcterms:created xsi:type="dcterms:W3CDTF">2020-10-10T01:26:16Z</dcterms:created>
  <dcterms:modified xsi:type="dcterms:W3CDTF">2020-10-10T07:02:08Z</dcterms:modified>
</cp:coreProperties>
</file>