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1" r:id="rId25"/>
    <p:sldId id="280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9" autoAdjust="0"/>
    <p:restoredTop sz="94660"/>
  </p:normalViewPr>
  <p:slideViewPr>
    <p:cSldViewPr snapToGrid="0">
      <p:cViewPr varScale="1">
        <p:scale>
          <a:sx n="87" d="100"/>
          <a:sy n="87" d="100"/>
        </p:scale>
        <p:origin x="43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1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teachablemachine.withgoogle.com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 smtClean="0"/>
              <a:t>SW</a:t>
            </a:r>
            <a:r>
              <a:rPr lang="ko-KR" altLang="en-US" b="1" dirty="0" err="1" smtClean="0"/>
              <a:t>선도교원</a:t>
            </a:r>
            <a:r>
              <a:rPr lang="ko-KR" altLang="en-US" b="1" dirty="0" smtClean="0"/>
              <a:t> 연수</a:t>
            </a:r>
            <a:endParaRPr lang="ko-KR" altLang="en-US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강원도 교육과학연구원</a:t>
            </a:r>
            <a:endParaRPr lang="en-US" altLang="ko-KR" dirty="0" smtClean="0"/>
          </a:p>
          <a:p>
            <a:r>
              <a:rPr lang="ko-KR" altLang="en-US" dirty="0" smtClean="0"/>
              <a:t>김 현 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61170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requests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mtClean="0"/>
              <a:t>% pip requests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 smtClean="0"/>
              <a:t>import requests</a:t>
            </a:r>
          </a:p>
          <a:p>
            <a:pPr marL="0" indent="0">
              <a:buNone/>
            </a:pPr>
            <a:r>
              <a:rPr lang="en-US" altLang="ko-KR" smtClean="0"/>
              <a:t>resp = requests.get(‘http://www.google.com’)</a:t>
            </a:r>
          </a:p>
          <a:p>
            <a:pPr marL="0" indent="0">
              <a:buNone/>
            </a:pPr>
            <a:r>
              <a:rPr lang="en-US" altLang="ko-KR" smtClean="0"/>
              <a:t>print(resp.text)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504631" y="618517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2</a:t>
            </a:r>
            <a:r>
              <a:rPr lang="ko-KR" altLang="en-US" smtClean="0"/>
              <a:t>차시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21443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smtClean="0"/>
              <a:t>rest api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smtClean="0"/>
              <a:t>representational state transfer</a:t>
            </a:r>
          </a:p>
          <a:p>
            <a:pPr marL="0" indent="0">
              <a:buNone/>
            </a:pPr>
            <a:r>
              <a:rPr lang="en-US" altLang="ko-KR" smtClean="0"/>
              <a:t>Application programming interface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 smtClean="0"/>
              <a:t>data.go.kr </a:t>
            </a:r>
            <a:r>
              <a:rPr lang="ko-KR" altLang="en-US" smtClean="0"/>
              <a:t>공공데이터포털</a:t>
            </a:r>
            <a:r>
              <a:rPr lang="en-US" altLang="ko-KR" smtClean="0"/>
              <a:t>, </a:t>
            </a:r>
            <a:r>
              <a:rPr lang="ko-KR" altLang="en-US" smtClean="0"/>
              <a:t>네이버</a:t>
            </a:r>
            <a:r>
              <a:rPr lang="en-US" altLang="ko-KR" smtClean="0"/>
              <a:t>, </a:t>
            </a:r>
            <a:r>
              <a:rPr lang="ko-KR" altLang="en-US" smtClean="0"/>
              <a:t>카카오</a:t>
            </a:r>
            <a:r>
              <a:rPr lang="en-US" altLang="ko-KR" smtClean="0"/>
              <a:t>, </a:t>
            </a:r>
            <a:r>
              <a:rPr lang="ko-KR" altLang="en-US" smtClean="0"/>
              <a:t>구글</a:t>
            </a:r>
            <a:r>
              <a:rPr lang="en-US" altLang="ko-KR" smtClean="0"/>
              <a:t>, </a:t>
            </a:r>
            <a:r>
              <a:rPr lang="ko-KR" altLang="en-US" smtClean="0"/>
              <a:t>주식업체 등 </a:t>
            </a:r>
            <a:r>
              <a:rPr lang="en-US" altLang="ko-KR" smtClean="0"/>
              <a:t>bigdata</a:t>
            </a:r>
            <a:r>
              <a:rPr lang="ko-KR" altLang="en-US" smtClean="0"/>
              <a:t>를 처리하는 단체에서 공개할 가치가 있는 데이터를 제공함</a:t>
            </a:r>
            <a:endParaRPr lang="en-US" altLang="ko-KR" smtClean="0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ko-KR" altLang="en-US" smtClean="0"/>
              <a:t>아무나 가져다쓰지 않도록 </a:t>
            </a:r>
            <a:r>
              <a:rPr lang="en-US" altLang="ko-KR" smtClean="0"/>
              <a:t>key</a:t>
            </a:r>
            <a:r>
              <a:rPr lang="ko-KR" altLang="en-US" smtClean="0"/>
              <a:t>값을 제공하는데</a:t>
            </a:r>
            <a:r>
              <a:rPr lang="en-US" altLang="ko-KR" smtClean="0"/>
              <a:t>…</a:t>
            </a:r>
            <a:endParaRPr lang="en-US" altLang="ko-KR"/>
          </a:p>
          <a:p>
            <a:pPr marL="0" indent="0">
              <a:buNone/>
            </a:pPr>
            <a:r>
              <a:rPr lang="ko-KR" altLang="en-US" smtClean="0"/>
              <a:t>일단 </a:t>
            </a:r>
            <a:r>
              <a:rPr lang="en-US" altLang="ko-KR" smtClean="0"/>
              <a:t>key</a:t>
            </a:r>
            <a:r>
              <a:rPr lang="ko-KR" altLang="en-US" smtClean="0"/>
              <a:t>값 없이도 쓸 수 있는 </a:t>
            </a:r>
            <a:r>
              <a:rPr lang="en-US" altLang="ko-KR" smtClean="0"/>
              <a:t>manana</a:t>
            </a:r>
            <a:r>
              <a:rPr lang="ko-KR" altLang="en-US" smtClean="0"/>
              <a:t>부터 시작하자</a:t>
            </a:r>
            <a:r>
              <a:rPr lang="en-US" altLang="ko-KR" smtClean="0"/>
              <a:t>!!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504631" y="618517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2</a:t>
            </a:r>
            <a:r>
              <a:rPr lang="ko-KR" altLang="en-US" smtClean="0"/>
              <a:t>차시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24196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smtClean="0"/>
              <a:t>api.manana.kr</a:t>
            </a:r>
            <a:endParaRPr lang="ko-KR" altLang="en-US" b="1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470"/>
          <a:stretch/>
        </p:blipFill>
        <p:spPr>
          <a:xfrm>
            <a:off x="1572959" y="2366963"/>
            <a:ext cx="8731626" cy="3724347"/>
          </a:xfrm>
        </p:spPr>
      </p:pic>
      <p:sp>
        <p:nvSpPr>
          <p:cNvPr id="5" name="TextBox 4"/>
          <p:cNvSpPr txBox="1"/>
          <p:nvPr/>
        </p:nvSpPr>
        <p:spPr>
          <a:xfrm>
            <a:off x="1572959" y="1905298"/>
            <a:ext cx="298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/>
              <a:t>http://www.manana.kr</a:t>
            </a:r>
            <a:endParaRPr lang="ko-KR" altLang="en-US" sz="2400"/>
          </a:p>
        </p:txBody>
      </p:sp>
      <p:sp>
        <p:nvSpPr>
          <p:cNvPr id="6" name="TextBox 5"/>
          <p:cNvSpPr txBox="1"/>
          <p:nvPr/>
        </p:nvSpPr>
        <p:spPr>
          <a:xfrm>
            <a:off x="10504631" y="618517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2</a:t>
            </a:r>
            <a:r>
              <a:rPr lang="ko-KR" altLang="en-US" smtClean="0"/>
              <a:t>차시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73115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smtClean="0"/>
              <a:t>json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ko-KR" smtClean="0"/>
              <a:t>javascript object notation </a:t>
            </a:r>
          </a:p>
          <a:p>
            <a:pPr marL="0" indent="0">
              <a:buNone/>
            </a:pPr>
            <a:r>
              <a:rPr lang="ko-KR" altLang="en-US" smtClean="0"/>
              <a:t>인터넷 상에서 자료를 전송하는 표준포맷으로 </a:t>
            </a:r>
            <a:r>
              <a:rPr lang="en-US" altLang="ko-KR" smtClean="0"/>
              <a:t>xml</a:t>
            </a:r>
            <a:r>
              <a:rPr lang="ko-KR" altLang="en-US" smtClean="0"/>
              <a:t>과 더불어 가장 많이 사용된다</a:t>
            </a:r>
            <a:r>
              <a:rPr lang="en-US" altLang="ko-KR" smtClean="0"/>
              <a:t>.</a:t>
            </a:r>
            <a:endParaRPr lang="en-US" altLang="ko-KR"/>
          </a:p>
          <a:p>
            <a:pPr marL="0" indent="0">
              <a:buNone/>
            </a:pPr>
            <a:r>
              <a:rPr lang="en-US" altLang="ko-KR" smtClean="0"/>
              <a:t>key</a:t>
            </a:r>
            <a:r>
              <a:rPr lang="ko-KR" altLang="en-US" smtClean="0"/>
              <a:t>와 </a:t>
            </a:r>
            <a:r>
              <a:rPr lang="en-US" altLang="ko-KR" smtClean="0"/>
              <a:t>value</a:t>
            </a:r>
            <a:r>
              <a:rPr lang="ko-KR" altLang="en-US" smtClean="0"/>
              <a:t>의 쌍으로 이루어져 있어 </a:t>
            </a:r>
            <a:r>
              <a:rPr lang="en-US" altLang="ko-KR" smtClean="0"/>
              <a:t>pytho</a:t>
            </a:r>
            <a:r>
              <a:rPr lang="ko-KR" altLang="en-US" smtClean="0"/>
              <a:t>의 </a:t>
            </a:r>
            <a:r>
              <a:rPr lang="en-US" altLang="ko-KR" smtClean="0"/>
              <a:t>dict</a:t>
            </a:r>
            <a:r>
              <a:rPr lang="ko-KR" altLang="en-US" smtClean="0"/>
              <a:t>형과 일맥상통한다</a:t>
            </a:r>
            <a:r>
              <a:rPr lang="en-US" altLang="ko-KR" smtClean="0"/>
              <a:t>.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 i="1" smtClean="0"/>
              <a:t>import</a:t>
            </a:r>
            <a:r>
              <a:rPr lang="en-US" altLang="ko-KR" smtClean="0"/>
              <a:t> requests</a:t>
            </a:r>
            <a:br>
              <a:rPr lang="en-US" altLang="ko-KR" smtClean="0"/>
            </a:br>
            <a:r>
              <a:rPr lang="en-US" altLang="ko-KR" smtClean="0"/>
              <a:t>reurl = 'https://api.manana.kr/exchange.json‘</a:t>
            </a:r>
          </a:p>
          <a:p>
            <a:pPr marL="0" indent="0">
              <a:buNone/>
            </a:pPr>
            <a:r>
              <a:rPr lang="en-US" altLang="ko-KR"/>
              <a:t>jresp = requests.get(reurl)</a:t>
            </a:r>
          </a:p>
          <a:p>
            <a:pPr marL="0" indent="0">
              <a:buNone/>
            </a:pPr>
            <a:r>
              <a:rPr lang="en-US" altLang="ko-KR"/>
              <a:t>jdata = jresp.json</a:t>
            </a:r>
            <a:r>
              <a:rPr lang="en-US" altLang="ko-KR" smtClean="0"/>
              <a:t>()</a:t>
            </a:r>
          </a:p>
          <a:p>
            <a:pPr marL="0" indent="0">
              <a:buNone/>
            </a:pPr>
            <a:r>
              <a:rPr lang="en-US" altLang="ko-KR"/>
              <a:t>print(type(jdata</a:t>
            </a:r>
            <a:r>
              <a:rPr lang="en-US" altLang="ko-KR" smtClean="0"/>
              <a:t>))</a:t>
            </a:r>
          </a:p>
          <a:p>
            <a:pPr marL="0" indent="0">
              <a:buNone/>
            </a:pPr>
            <a:r>
              <a:rPr lang="en-US" altLang="ko-KR" smtClean="0"/>
              <a:t>print(type(jdata[0]))</a:t>
            </a:r>
          </a:p>
          <a:p>
            <a:pPr marL="0" indent="0">
              <a:buNone/>
            </a:pPr>
            <a:r>
              <a:rPr lang="en-US" altLang="ko-KR"/>
              <a:t>print(jdata[0</a:t>
            </a:r>
            <a:r>
              <a:rPr lang="en-US" altLang="ko-KR" smtClean="0"/>
              <a:t>])          # dict</a:t>
            </a:r>
            <a:r>
              <a:rPr lang="ko-KR" altLang="en-US" smtClean="0"/>
              <a:t>형 이므로 사용하면됨</a:t>
            </a:r>
            <a:r>
              <a:rPr lang="en-US" altLang="ko-KR" smtClean="0"/>
              <a:t>…</a:t>
            </a:r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endParaRPr lang="en-US" altLang="ko-KR" smtClean="0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endParaRPr lang="en-US" altLang="ko-KR" smtClean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504631" y="618517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2</a:t>
            </a:r>
            <a:r>
              <a:rPr lang="ko-KR" altLang="en-US" smtClean="0"/>
              <a:t>차시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50636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smtClean="0"/>
              <a:t>json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ko-KR" smtClean="0"/>
              <a:t>javascript object notation </a:t>
            </a:r>
          </a:p>
          <a:p>
            <a:pPr marL="0" indent="0">
              <a:buNone/>
            </a:pPr>
            <a:r>
              <a:rPr lang="ko-KR" altLang="en-US" smtClean="0"/>
              <a:t>인터넷 상에서 자료를 전송하는 표준포맷으로 </a:t>
            </a:r>
            <a:r>
              <a:rPr lang="en-US" altLang="ko-KR" smtClean="0"/>
              <a:t>xml</a:t>
            </a:r>
            <a:r>
              <a:rPr lang="ko-KR" altLang="en-US" smtClean="0"/>
              <a:t>과 더불어 가장 많이 사용된다</a:t>
            </a:r>
            <a:r>
              <a:rPr lang="en-US" altLang="ko-KR" smtClean="0"/>
              <a:t>.</a:t>
            </a:r>
            <a:endParaRPr lang="en-US" altLang="ko-KR"/>
          </a:p>
          <a:p>
            <a:pPr marL="0" indent="0">
              <a:buNone/>
            </a:pPr>
            <a:r>
              <a:rPr lang="en-US" altLang="ko-KR" smtClean="0"/>
              <a:t>key</a:t>
            </a:r>
            <a:r>
              <a:rPr lang="ko-KR" altLang="en-US" smtClean="0"/>
              <a:t>와 </a:t>
            </a:r>
            <a:r>
              <a:rPr lang="en-US" altLang="ko-KR" smtClean="0"/>
              <a:t>value</a:t>
            </a:r>
            <a:r>
              <a:rPr lang="ko-KR" altLang="en-US" smtClean="0"/>
              <a:t>의 쌍으로 이루어져 있어 </a:t>
            </a:r>
            <a:r>
              <a:rPr lang="en-US" altLang="ko-KR" smtClean="0"/>
              <a:t>pytho</a:t>
            </a:r>
            <a:r>
              <a:rPr lang="ko-KR" altLang="en-US" smtClean="0"/>
              <a:t>의 </a:t>
            </a:r>
            <a:r>
              <a:rPr lang="en-US" altLang="ko-KR" smtClean="0"/>
              <a:t>dict</a:t>
            </a:r>
            <a:r>
              <a:rPr lang="ko-KR" altLang="en-US" smtClean="0"/>
              <a:t>형과 일맥상통한다</a:t>
            </a:r>
            <a:r>
              <a:rPr lang="en-US" altLang="ko-KR" smtClean="0"/>
              <a:t>.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 i="1" smtClean="0"/>
              <a:t>import</a:t>
            </a:r>
            <a:r>
              <a:rPr lang="en-US" altLang="ko-KR" smtClean="0"/>
              <a:t> requests</a:t>
            </a:r>
            <a:br>
              <a:rPr lang="en-US" altLang="ko-KR" smtClean="0"/>
            </a:br>
            <a:r>
              <a:rPr lang="en-US" altLang="ko-KR" smtClean="0"/>
              <a:t>reurl = 'https://api.manana.kr/exchange.json‘</a:t>
            </a:r>
          </a:p>
          <a:p>
            <a:pPr marL="0" indent="0">
              <a:buNone/>
            </a:pPr>
            <a:r>
              <a:rPr lang="en-US" altLang="ko-KR"/>
              <a:t>jresp = requests.get(reurl)</a:t>
            </a:r>
          </a:p>
          <a:p>
            <a:pPr marL="0" indent="0">
              <a:buNone/>
            </a:pPr>
            <a:r>
              <a:rPr lang="en-US" altLang="ko-KR"/>
              <a:t>jdata = jresp.json</a:t>
            </a:r>
            <a:r>
              <a:rPr lang="en-US" altLang="ko-KR" smtClean="0"/>
              <a:t>()</a:t>
            </a:r>
          </a:p>
          <a:p>
            <a:pPr marL="0" indent="0">
              <a:buNone/>
            </a:pPr>
            <a:r>
              <a:rPr lang="en-US" altLang="ko-KR"/>
              <a:t>print(type(jdata</a:t>
            </a:r>
            <a:r>
              <a:rPr lang="en-US" altLang="ko-KR" smtClean="0"/>
              <a:t>))</a:t>
            </a:r>
          </a:p>
          <a:p>
            <a:pPr marL="0" indent="0">
              <a:buNone/>
            </a:pPr>
            <a:r>
              <a:rPr lang="en-US" altLang="ko-KR" smtClean="0"/>
              <a:t>print(type(jdata[0]))</a:t>
            </a:r>
          </a:p>
          <a:p>
            <a:pPr marL="0" indent="0">
              <a:buNone/>
            </a:pPr>
            <a:r>
              <a:rPr lang="en-US" altLang="ko-KR"/>
              <a:t>print(jdata[0</a:t>
            </a:r>
            <a:r>
              <a:rPr lang="en-US" altLang="ko-KR" smtClean="0"/>
              <a:t>])          # dict</a:t>
            </a:r>
            <a:r>
              <a:rPr lang="ko-KR" altLang="en-US" smtClean="0"/>
              <a:t>형 이므로 사용하면됨</a:t>
            </a:r>
            <a:r>
              <a:rPr lang="en-US" altLang="ko-KR" smtClean="0"/>
              <a:t>…</a:t>
            </a:r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endParaRPr lang="en-US" altLang="ko-KR" smtClean="0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endParaRPr lang="en-US" altLang="ko-KR" smtClean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504631" y="618517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2</a:t>
            </a:r>
            <a:r>
              <a:rPr lang="ko-KR" altLang="en-US" smtClean="0"/>
              <a:t>차시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2977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smtClean="0"/>
              <a:t>XML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ko-KR" i="1" smtClean="0"/>
              <a:t>extended Markup language</a:t>
            </a:r>
          </a:p>
          <a:p>
            <a:pPr marL="0" indent="0">
              <a:buNone/>
            </a:pPr>
            <a:endParaRPr lang="en-US" altLang="ko-KR" i="1" smtClean="0"/>
          </a:p>
          <a:p>
            <a:pPr marL="0" indent="0">
              <a:buNone/>
            </a:pPr>
            <a:r>
              <a:rPr lang="en-US" altLang="ko-KR" i="1"/>
              <a:t>from</a:t>
            </a:r>
            <a:r>
              <a:rPr lang="en-US" altLang="ko-KR"/>
              <a:t> xml.etree </a:t>
            </a:r>
            <a:r>
              <a:rPr lang="en-US" altLang="ko-KR" i="1"/>
              <a:t>import</a:t>
            </a:r>
            <a:r>
              <a:rPr lang="en-US" altLang="ko-KR"/>
              <a:t> ElementTree</a:t>
            </a:r>
          </a:p>
          <a:p>
            <a:pPr marL="0" indent="0">
              <a:buNone/>
            </a:pP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reurl = </a:t>
            </a:r>
            <a:r>
              <a:rPr lang="en-US" altLang="ko-KR" smtClean="0"/>
              <a:t>’</a:t>
            </a:r>
            <a:r>
              <a:rPr lang="en-US" altLang="ko-KR" smtClean="0"/>
              <a:t>https</a:t>
            </a:r>
            <a:r>
              <a:rPr lang="en-US" altLang="ko-KR"/>
              <a:t>://</a:t>
            </a:r>
            <a:r>
              <a:rPr lang="en-US" altLang="ko-KR" smtClean="0"/>
              <a:t>api.manana.kr/exchange/rate/KRW/KRW,USD,JPY.xml</a:t>
            </a:r>
            <a:r>
              <a:rPr lang="en-US" altLang="ko-KR" smtClean="0"/>
              <a:t>’</a:t>
            </a:r>
          </a:p>
          <a:p>
            <a:pPr marL="0" indent="0">
              <a:buNone/>
            </a:pPr>
            <a:r>
              <a:rPr lang="en-US" altLang="ko-KR" smtClean="0"/>
              <a:t>xmlresp = requests.get(reurl)</a:t>
            </a:r>
          </a:p>
          <a:p>
            <a:pPr marL="0" indent="0">
              <a:buNone/>
            </a:pPr>
            <a:r>
              <a:rPr lang="en-US" altLang="ko-KR" smtClean="0"/>
              <a:t>if xmlresp.ok:</a:t>
            </a:r>
          </a:p>
          <a:p>
            <a:pPr marL="0" indent="0">
              <a:buNone/>
            </a:pPr>
            <a:r>
              <a:rPr lang="en-US" altLang="ko-KR"/>
              <a:t> </a:t>
            </a:r>
            <a:r>
              <a:rPr lang="en-US" altLang="ko-KR" smtClean="0"/>
              <a:t>   print(xmlresp.text)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 smtClean="0"/>
              <a:t>root = </a:t>
            </a:r>
            <a:r>
              <a:rPr lang="en-US" altLang="ko-KR"/>
              <a:t>ElementTree.fromstring(xmlresp.content</a:t>
            </a:r>
            <a:r>
              <a:rPr lang="en-US" altLang="ko-KR" smtClean="0"/>
              <a:t>)</a:t>
            </a:r>
          </a:p>
          <a:p>
            <a:pPr marL="0" indent="0">
              <a:buNone/>
            </a:pPr>
            <a:r>
              <a:rPr lang="en-US" altLang="ko-KR" smtClean="0"/>
              <a:t>items = root.findall('item')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endParaRPr lang="en-US" altLang="ko-KR" smtClean="0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endParaRPr lang="en-US" altLang="ko-KR" smtClean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504631" y="618517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2</a:t>
            </a:r>
            <a:r>
              <a:rPr lang="ko-KR" altLang="en-US" smtClean="0"/>
              <a:t>차시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28857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smtClean="0"/>
              <a:t>beautifulsoup4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ko-KR" smtClean="0"/>
              <a:t>% pip install bs4</a:t>
            </a:r>
          </a:p>
          <a:p>
            <a:pPr marL="0" indent="0">
              <a:buNone/>
            </a:pPr>
            <a:r>
              <a:rPr lang="en-US" altLang="ko-KR" smtClean="0"/>
              <a:t>xml.elementTree </a:t>
            </a:r>
            <a:r>
              <a:rPr lang="ko-KR" altLang="en-US" smtClean="0"/>
              <a:t>가 쓰기가 불편하다</a:t>
            </a:r>
            <a:r>
              <a:rPr lang="en-US" altLang="ko-KR" smtClean="0"/>
              <a:t>.. </a:t>
            </a:r>
            <a:r>
              <a:rPr lang="ko-KR" altLang="en-US" smtClean="0"/>
              <a:t>그래서 개선한 것이</a:t>
            </a:r>
            <a:r>
              <a:rPr lang="en-US" altLang="ko-KR" smtClean="0"/>
              <a:t>.. bs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 smtClean="0"/>
              <a:t>from bs4 import beautifulsoup</a:t>
            </a:r>
          </a:p>
          <a:p>
            <a:pPr marL="0" indent="0">
              <a:buNone/>
            </a:pPr>
            <a:r>
              <a:rPr lang="en-US" altLang="ko-KR" smtClean="0"/>
              <a:t>…</a:t>
            </a:r>
          </a:p>
          <a:p>
            <a:pPr marL="0" indent="0">
              <a:buNone/>
            </a:pPr>
            <a:r>
              <a:rPr lang="en-US" altLang="ko-KR" smtClean="0"/>
              <a:t>soup = beautifulsoup(xmlresp.content, ‘html.parser')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 smtClean="0"/>
              <a:t>items = soup.find_all('item')</a:t>
            </a:r>
          </a:p>
          <a:p>
            <a:pPr marL="0" indent="0">
              <a:buNone/>
            </a:pPr>
            <a:r>
              <a:rPr lang="en-US" altLang="ko-KR" smtClean="0"/>
              <a:t>for item in items:</a:t>
            </a:r>
          </a:p>
          <a:p>
            <a:pPr marL="0" indent="0">
              <a:buNone/>
            </a:pPr>
            <a:r>
              <a:rPr lang="en-US" altLang="ko-KR"/>
              <a:t> </a:t>
            </a:r>
            <a:r>
              <a:rPr lang="en-US" altLang="ko-KR" smtClean="0"/>
              <a:t>   print(item.find(‘name’).text)</a:t>
            </a:r>
          </a:p>
          <a:p>
            <a:pPr marL="0" indent="0">
              <a:buNone/>
            </a:pPr>
            <a:r>
              <a:rPr lang="en-US" altLang="ko-KR"/>
              <a:t> </a:t>
            </a:r>
            <a:r>
              <a:rPr lang="en-US" altLang="ko-KR" smtClean="0"/>
              <a:t>   print(item.find(‘rate’).text)</a:t>
            </a:r>
            <a:endParaRPr lang="en-US" altLang="ko-KR"/>
          </a:p>
          <a:p>
            <a:pPr marL="0" indent="0">
              <a:buNone/>
            </a:pPr>
            <a:endParaRPr lang="en-US" altLang="ko-KR" smtClean="0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endParaRPr lang="en-US" altLang="ko-KR" smtClean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504631" y="618517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2</a:t>
            </a:r>
            <a:r>
              <a:rPr lang="ko-KR" altLang="en-US" smtClean="0"/>
              <a:t>차시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04897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smtClean="0"/>
              <a:t>같은 방법으로 </a:t>
            </a:r>
            <a:r>
              <a:rPr lang="en-US" altLang="ko-KR" b="1" smtClean="0"/>
              <a:t>web</a:t>
            </a:r>
            <a:r>
              <a:rPr lang="ko-KR" altLang="en-US" b="1" smtClean="0"/>
              <a:t>크롤링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ko-KR" smtClean="0"/>
              <a:t>local = input(‘</a:t>
            </a:r>
            <a:r>
              <a:rPr lang="ko-KR" altLang="en-US" smtClean="0"/>
              <a:t>지역 </a:t>
            </a:r>
            <a:r>
              <a:rPr lang="en-US" altLang="ko-KR" smtClean="0"/>
              <a:t>: ')</a:t>
            </a:r>
          </a:p>
          <a:p>
            <a:pPr marL="0" indent="0">
              <a:buNone/>
            </a:pPr>
            <a:r>
              <a:rPr lang="ko-KR" altLang="en-US" smtClean="0"/>
              <a:t>네이버검색 </a:t>
            </a:r>
            <a:r>
              <a:rPr lang="en-US" altLang="ko-KR" smtClean="0"/>
              <a:t>query</a:t>
            </a:r>
            <a:r>
              <a:rPr lang="ko-KR" altLang="en-US" smtClean="0"/>
              <a:t>에 원하는값 넣고 </a:t>
            </a:r>
            <a:r>
              <a:rPr lang="en-US" altLang="ko-KR" smtClean="0"/>
              <a:t>[F12] </a:t>
            </a:r>
            <a:r>
              <a:rPr lang="ko-KR" altLang="en-US" smtClean="0"/>
              <a:t>개발자 도구</a:t>
            </a:r>
            <a:endParaRPr lang="en-US" altLang="ko-KR" smtClean="0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ko-KR" altLang="en-US" smtClean="0"/>
              <a:t>한글이 깨지는 경우가 있으니</a:t>
            </a:r>
            <a:r>
              <a:rPr lang="en-US" altLang="ko-KR" smtClean="0"/>
              <a:t>…</a:t>
            </a:r>
          </a:p>
          <a:p>
            <a:pPr marL="0" indent="0">
              <a:buNone/>
            </a:pPr>
            <a:r>
              <a:rPr lang="en-US" altLang="ko-KR" smtClean="0"/>
              <a:t>soup = bs(webresp.content.decode(‘utf-8’), ‘html.parser')</a:t>
            </a:r>
          </a:p>
          <a:p>
            <a:pPr marL="0" indent="0">
              <a:buNone/>
            </a:pPr>
            <a:r>
              <a:rPr lang="en-US" altLang="ko-KR" smtClean="0"/>
              <a:t>wedata = soup.find(‘div’, 'main_info')</a:t>
            </a:r>
          </a:p>
          <a:p>
            <a:pPr marL="0" indent="0">
              <a:buNone/>
            </a:pPr>
            <a:r>
              <a:rPr lang="en-US" altLang="ko-KR" smtClean="0"/>
              <a:t>dustdata = soup.find(‘div’, 'sub_info')</a:t>
            </a:r>
          </a:p>
          <a:p>
            <a:pPr marL="0" indent="0">
              <a:buNone/>
            </a:pPr>
            <a:endParaRPr lang="en-US" altLang="ko-KR" smtClean="0"/>
          </a:p>
          <a:p>
            <a:pPr marL="0" indent="0">
              <a:buNone/>
            </a:pPr>
            <a:r>
              <a:rPr lang="en-US" altLang="ko-KR" smtClean="0"/>
              <a:t>print(wedata.prettify()) # </a:t>
            </a:r>
            <a:r>
              <a:rPr lang="ko-KR" altLang="en-US" smtClean="0"/>
              <a:t>로 보면서 </a:t>
            </a:r>
            <a:r>
              <a:rPr lang="en-US" altLang="ko-KR" smtClean="0"/>
              <a:t>find</a:t>
            </a:r>
            <a:r>
              <a:rPr lang="ko-KR" altLang="en-US" smtClean="0"/>
              <a:t>하시면 땡</a:t>
            </a:r>
            <a:r>
              <a:rPr lang="en-US" altLang="ko-KR" smtClean="0"/>
              <a:t>!!</a:t>
            </a:r>
            <a:endParaRPr lang="en-US" altLang="ko-KR" smtClean="0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endParaRPr lang="en-US" altLang="ko-KR" smtClean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504631" y="618517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3</a:t>
            </a:r>
            <a:r>
              <a:rPr lang="ko-KR" altLang="en-US" smtClean="0"/>
              <a:t>차시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5848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smtClean="0"/>
              <a:t>NAVER API</a:t>
            </a:r>
            <a:r>
              <a:rPr lang="ko-KR" altLang="en-US" b="1" smtClean="0"/>
              <a:t>사용하기</a:t>
            </a:r>
            <a:r>
              <a:rPr lang="en-US" altLang="ko-KR" b="1" smtClean="0"/>
              <a:t>..(json)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ko-KR" altLang="en-US" smtClean="0"/>
              <a:t>네이버 개발자센터</a:t>
            </a:r>
            <a:r>
              <a:rPr lang="en-US" altLang="ko-KR" smtClean="0"/>
              <a:t>..</a:t>
            </a:r>
          </a:p>
          <a:p>
            <a:pPr marL="0" indent="0">
              <a:buNone/>
            </a:pPr>
            <a:r>
              <a:rPr lang="en-US" altLang="ko-KR" b="1" u="sng"/>
              <a:t>https://developers.naver.com/main/</a:t>
            </a:r>
            <a:endParaRPr lang="en-US" altLang="ko-KR" b="1"/>
          </a:p>
          <a:p>
            <a:pPr marL="0" indent="0">
              <a:buNone/>
            </a:pPr>
            <a:endParaRPr lang="en-US" altLang="ko-KR" smtClean="0"/>
          </a:p>
          <a:p>
            <a:pPr marL="0" indent="0">
              <a:buNone/>
            </a:pPr>
            <a:r>
              <a:rPr lang="ko-KR" altLang="en-US" smtClean="0"/>
              <a:t>애플리케이션등록</a:t>
            </a:r>
            <a:r>
              <a:rPr lang="en-US" altLang="ko-KR" smtClean="0"/>
              <a:t>(API</a:t>
            </a:r>
            <a:r>
              <a:rPr lang="ko-KR" altLang="en-US" smtClean="0"/>
              <a:t>이용 신청</a:t>
            </a:r>
            <a:r>
              <a:rPr lang="en-US" altLang="ko-KR" smtClean="0"/>
              <a:t>)</a:t>
            </a:r>
          </a:p>
          <a:p>
            <a:pPr fontAlgn="base"/>
            <a:r>
              <a:rPr lang="ko-KR" altLang="en-US" b="1"/>
              <a:t>애플리케이션 이름정해주고</a:t>
            </a:r>
            <a:endParaRPr lang="ko-KR" altLang="en-US"/>
          </a:p>
          <a:p>
            <a:pPr fontAlgn="base"/>
            <a:r>
              <a:rPr lang="ko-KR" altLang="en-US" b="1"/>
              <a:t>사용</a:t>
            </a:r>
            <a:r>
              <a:rPr lang="en-US" altLang="ko-KR" b="1"/>
              <a:t>API</a:t>
            </a:r>
            <a:r>
              <a:rPr lang="ko-KR" altLang="en-US" b="1"/>
              <a:t>는 검색으로 해주고</a:t>
            </a:r>
            <a:endParaRPr lang="ko-KR" altLang="en-US"/>
          </a:p>
          <a:p>
            <a:pPr fontAlgn="base"/>
            <a:r>
              <a:rPr lang="ko-KR" altLang="en-US" b="1"/>
              <a:t>환경은 </a:t>
            </a:r>
            <a:r>
              <a:rPr lang="en-US" altLang="ko-KR" b="1"/>
              <a:t>WEB</a:t>
            </a:r>
            <a:r>
              <a:rPr lang="ko-KR" altLang="en-US" b="1"/>
              <a:t>정도로</a:t>
            </a:r>
            <a:r>
              <a:rPr lang="en-US" altLang="ko-KR" b="1"/>
              <a:t>...(</a:t>
            </a:r>
            <a:r>
              <a:rPr lang="ko-KR" altLang="en-US" b="1"/>
              <a:t>딴거하면 머 </a:t>
            </a:r>
            <a:r>
              <a:rPr lang="ko-KR" altLang="en-US" b="1"/>
              <a:t>설정이 </a:t>
            </a:r>
            <a:r>
              <a:rPr lang="ko-KR" altLang="en-US" b="1" smtClean="0"/>
              <a:t>많아짐</a:t>
            </a:r>
            <a:r>
              <a:rPr lang="en-US" altLang="ko-KR" b="1" smtClean="0"/>
              <a:t>...)</a:t>
            </a:r>
          </a:p>
          <a:p>
            <a:pPr fontAlgn="base"/>
            <a:endParaRPr lang="en-US" altLang="ko-KR" b="1"/>
          </a:p>
          <a:p>
            <a:pPr fontAlgn="base"/>
            <a:r>
              <a:rPr lang="en-US" altLang="ko-KR" smtClean="0"/>
              <a:t>client id, client secret</a:t>
            </a:r>
            <a:r>
              <a:rPr lang="ko-KR" altLang="en-US" smtClean="0"/>
              <a:t>을 잘</a:t>
            </a:r>
            <a:r>
              <a:rPr lang="en-US" altLang="ko-KR" smtClean="0"/>
              <a:t>~ </a:t>
            </a:r>
            <a:r>
              <a:rPr lang="ko-KR" altLang="en-US" smtClean="0"/>
              <a:t>적어두자</a:t>
            </a:r>
            <a:r>
              <a:rPr lang="en-US" altLang="ko-KR" smtClean="0"/>
              <a:t>!!</a:t>
            </a:r>
          </a:p>
          <a:p>
            <a:pPr fontAlgn="base"/>
            <a:endParaRPr lang="ko-KR" altLang="en-US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endParaRPr lang="en-US" altLang="ko-KR" smtClean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504631" y="618517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3</a:t>
            </a:r>
            <a:r>
              <a:rPr lang="ko-KR" altLang="en-US" smtClean="0"/>
              <a:t>차시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6697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smtClean="0"/>
              <a:t>NAVER API </a:t>
            </a:r>
            <a:r>
              <a:rPr lang="ko-KR" altLang="en-US" b="1" smtClean="0"/>
              <a:t>클래스 구축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altLang="ko-KR" b="1"/>
              <a:t>class NaverImage:</a:t>
            </a:r>
            <a:endParaRPr lang="en-US" altLang="ko-KR"/>
          </a:p>
          <a:p>
            <a:pPr fontAlgn="base"/>
            <a:r>
              <a:rPr lang="en-US" altLang="ko-KR" b="1" smtClean="0"/>
              <a:t>    def </a:t>
            </a:r>
            <a:r>
              <a:rPr lang="en-US" altLang="ko-KR" b="1"/>
              <a:t>__init__(self, naverid </a:t>
            </a:r>
            <a:r>
              <a:rPr lang="en-US" altLang="ko-KR" b="1"/>
              <a:t>= </a:t>
            </a:r>
            <a:r>
              <a:rPr lang="en-US" altLang="ko-KR" b="1" smtClean="0"/>
              <a:t>‘c_id', </a:t>
            </a:r>
            <a:r>
              <a:rPr lang="en-US" altLang="ko-KR" b="1"/>
              <a:t>naverpass </a:t>
            </a:r>
            <a:r>
              <a:rPr lang="en-US" altLang="ko-KR" b="1"/>
              <a:t>= </a:t>
            </a:r>
            <a:r>
              <a:rPr lang="en-US" altLang="ko-KR" b="1" smtClean="0"/>
              <a:t>'c_Secret'):</a:t>
            </a:r>
            <a:endParaRPr lang="en-US" altLang="ko-KR"/>
          </a:p>
          <a:p>
            <a:pPr fontAlgn="base"/>
            <a:r>
              <a:rPr lang="en-US" altLang="ko-KR" b="1" smtClean="0"/>
              <a:t>        self.naverid </a:t>
            </a:r>
            <a:r>
              <a:rPr lang="en-US" altLang="ko-KR" b="1"/>
              <a:t>= naverid</a:t>
            </a:r>
            <a:endParaRPr lang="en-US" altLang="ko-KR"/>
          </a:p>
          <a:p>
            <a:pPr fontAlgn="base"/>
            <a:r>
              <a:rPr lang="en-US" altLang="ko-KR" b="1" smtClean="0"/>
              <a:t>        self.naverpass </a:t>
            </a:r>
            <a:r>
              <a:rPr lang="en-US" altLang="ko-KR" b="1"/>
              <a:t>= </a:t>
            </a:r>
            <a:r>
              <a:rPr lang="en-US" altLang="ko-KR" b="1" smtClean="0"/>
              <a:t>naverpass</a:t>
            </a:r>
          </a:p>
          <a:p>
            <a:pPr fontAlgn="base"/>
            <a:r>
              <a:rPr lang="en-US" altLang="ko-KR" b="1"/>
              <a:t> </a:t>
            </a:r>
            <a:r>
              <a:rPr lang="en-US" altLang="ko-KR" b="1" smtClean="0"/>
              <a:t>       self.requrl = '</a:t>
            </a:r>
            <a:r>
              <a:rPr lang="en-US" altLang="ko-KR" b="1"/>
              <a:t>https</a:t>
            </a:r>
            <a:r>
              <a:rPr lang="en-US" altLang="ko-KR" b="1"/>
              <a:t>://</a:t>
            </a:r>
            <a:r>
              <a:rPr lang="en-US" altLang="ko-KR" b="1" smtClean="0"/>
              <a:t>openapi.naver.com/v1/search/image'</a:t>
            </a:r>
            <a:endParaRPr lang="en-US" altLang="ko-KR"/>
          </a:p>
          <a:p>
            <a:pPr fontAlgn="base"/>
            <a:r>
              <a:rPr lang="en-US" altLang="ko-KR" b="1" smtClean="0"/>
              <a:t>    def __str__(self):</a:t>
            </a:r>
            <a:endParaRPr lang="en-US" altLang="ko-KR"/>
          </a:p>
          <a:p>
            <a:pPr fontAlgn="base"/>
            <a:r>
              <a:rPr lang="en-US" altLang="ko-KR" b="1" smtClean="0"/>
              <a:t>        return self.requrl</a:t>
            </a:r>
            <a:endParaRPr lang="en-US" altLang="ko-KR"/>
          </a:p>
          <a:p>
            <a:pPr marL="0" indent="0">
              <a:buNone/>
            </a:pPr>
            <a:endParaRPr lang="en-US" altLang="ko-KR" smtClean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504631" y="618517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3</a:t>
            </a:r>
            <a:r>
              <a:rPr lang="ko-KR" altLang="en-US" smtClean="0"/>
              <a:t>차시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5974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1</a:t>
            </a:r>
            <a:r>
              <a:rPr lang="ko-KR" altLang="en-US" b="1" dirty="0" smtClean="0"/>
              <a:t>차시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 err="1" smtClean="0"/>
              <a:t>범위형</a:t>
            </a:r>
            <a:r>
              <a:rPr lang="ko-KR" altLang="en-US" dirty="0" smtClean="0"/>
              <a:t> 자료를 자유롭게 사용할 수 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자신만의 모듈을 만들고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사용할 수 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문제해결을 위해 클래스와 객체를 사용할 수 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err="1" smtClean="0"/>
              <a:t>Pypi</a:t>
            </a:r>
            <a:r>
              <a:rPr lang="ko-KR" altLang="en-US" dirty="0" smtClean="0"/>
              <a:t>나 </a:t>
            </a:r>
            <a:r>
              <a:rPr lang="en-US" altLang="ko-KR" dirty="0" err="1" smtClean="0"/>
              <a:t>github</a:t>
            </a:r>
            <a:r>
              <a:rPr lang="ko-KR" altLang="en-US" dirty="0" smtClean="0"/>
              <a:t>를 통해 필요한 모듈을 가져올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53726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smtClean="0"/>
              <a:t>요청변수 확인</a:t>
            </a:r>
            <a:endParaRPr lang="ko-KR" alt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0504631" y="618517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3</a:t>
            </a:r>
            <a:r>
              <a:rPr lang="ko-KR" altLang="en-US" smtClean="0"/>
              <a:t>차시</a:t>
            </a:r>
            <a:endParaRPr lang="ko-KR" altLang="en-US"/>
          </a:p>
        </p:txBody>
      </p:sp>
      <p:pic>
        <p:nvPicPr>
          <p:cNvPr id="1025" name="_x419918608" descr="EMB0000193010a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05" t="46953"/>
          <a:stretch>
            <a:fillRect/>
          </a:stretch>
        </p:blipFill>
        <p:spPr bwMode="auto">
          <a:xfrm>
            <a:off x="1037492" y="1925516"/>
            <a:ext cx="9970477" cy="4339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5832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smtClean="0"/>
              <a:t>request url</a:t>
            </a:r>
            <a:r>
              <a:rPr lang="ko-KR" altLang="en-US" b="1" smtClean="0"/>
              <a:t>생성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altLang="ko-KR" b="1"/>
              <a:t>def makeURL(self):</a:t>
            </a:r>
            <a:endParaRPr lang="en-US" altLang="ko-KR"/>
          </a:p>
          <a:p>
            <a:pPr fontAlgn="base"/>
            <a:r>
              <a:rPr lang="en-US" altLang="ko-KR" b="1" smtClean="0"/>
              <a:t>    self.requrl </a:t>
            </a:r>
            <a:r>
              <a:rPr lang="en-US" altLang="ko-KR" b="1"/>
              <a:t>= </a:t>
            </a:r>
            <a:r>
              <a:rPr lang="en-US" altLang="ko-KR" b="1" smtClean="0"/>
              <a:t>self.requrl </a:t>
            </a:r>
            <a:r>
              <a:rPr lang="en-US" altLang="ko-KR" b="1"/>
              <a:t>+ '?query='+self.query</a:t>
            </a:r>
            <a:endParaRPr lang="en-US" altLang="ko-KR"/>
          </a:p>
          <a:p>
            <a:pPr fontAlgn="base"/>
            <a:r>
              <a:rPr lang="en-US" altLang="ko-KR" b="1"/>
              <a:t>   </a:t>
            </a:r>
            <a:r>
              <a:rPr lang="en-US" altLang="ko-KR" b="1"/>
              <a:t> </a:t>
            </a:r>
            <a:r>
              <a:rPr lang="en-US" altLang="ko-KR" b="1" smtClean="0"/>
              <a:t>self.requrl </a:t>
            </a:r>
            <a:r>
              <a:rPr lang="en-US" altLang="ko-KR" b="1"/>
              <a:t>+= '&amp;display='+str(self.display)</a:t>
            </a:r>
            <a:endParaRPr lang="en-US" altLang="ko-KR"/>
          </a:p>
          <a:p>
            <a:pPr fontAlgn="base"/>
            <a:r>
              <a:rPr lang="en-US" altLang="ko-KR" b="1" smtClean="0"/>
              <a:t>    self.requrl </a:t>
            </a:r>
            <a:r>
              <a:rPr lang="en-US" altLang="ko-KR" b="1"/>
              <a:t>+= '&amp;start='+str(self.start)</a:t>
            </a:r>
            <a:endParaRPr lang="en-US" altLang="ko-KR"/>
          </a:p>
          <a:p>
            <a:pPr fontAlgn="base"/>
            <a:r>
              <a:rPr lang="en-US" altLang="ko-KR" b="1" smtClean="0"/>
              <a:t>    self.requrl </a:t>
            </a:r>
            <a:r>
              <a:rPr lang="en-US" altLang="ko-KR" b="1"/>
              <a:t>+= '&amp;sort='+self.sort</a:t>
            </a:r>
            <a:endParaRPr lang="en-US" altLang="ko-KR"/>
          </a:p>
          <a:p>
            <a:pPr fontAlgn="base"/>
            <a:r>
              <a:rPr lang="en-US" altLang="ko-KR" b="1" smtClean="0"/>
              <a:t>    self.requrl </a:t>
            </a:r>
            <a:r>
              <a:rPr lang="en-US" altLang="ko-KR" b="1"/>
              <a:t>+= '&amp;filter='+self.filter</a:t>
            </a:r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endParaRPr lang="en-US" altLang="ko-KR" smtClean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504631" y="618517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3</a:t>
            </a:r>
            <a:r>
              <a:rPr lang="ko-KR" altLang="en-US" smtClean="0"/>
              <a:t>차시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0255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smtClean="0"/>
              <a:t>이미지 가져올 준비</a:t>
            </a:r>
            <a:r>
              <a:rPr lang="en-US" altLang="ko-KR" b="1" smtClean="0"/>
              <a:t>!!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pPr fontAlgn="base"/>
            <a:r>
              <a:rPr lang="ko-KR" altLang="en-US" b="1" smtClean="0"/>
              <a:t>헤더에 네이버아이디와 시크릿을 보내줘야 한다</a:t>
            </a:r>
            <a:r>
              <a:rPr lang="en-US" altLang="ko-KR" b="1" smtClean="0"/>
              <a:t>..</a:t>
            </a:r>
          </a:p>
          <a:p>
            <a:pPr fontAlgn="base"/>
            <a:r>
              <a:rPr lang="en-US" altLang="ko-KR" b="1" smtClean="0"/>
              <a:t>def </a:t>
            </a:r>
            <a:r>
              <a:rPr lang="en-US" altLang="ko-KR" b="1"/>
              <a:t>get(self):</a:t>
            </a:r>
            <a:endParaRPr lang="en-US" altLang="ko-KR"/>
          </a:p>
          <a:p>
            <a:pPr fontAlgn="base"/>
            <a:r>
              <a:rPr lang="en-US" altLang="ko-KR" b="1" smtClean="0"/>
              <a:t>    headers </a:t>
            </a:r>
            <a:r>
              <a:rPr lang="en-US" altLang="ko-KR" b="1"/>
              <a:t>= {'X-Naver-Client-Id':self.naverid</a:t>
            </a:r>
            <a:r>
              <a:rPr lang="en-US" altLang="ko-KR" b="1"/>
              <a:t>, </a:t>
            </a:r>
            <a:r>
              <a:rPr lang="en-US" altLang="ko-KR" b="1" smtClean="0"/>
              <a:t>'X-Naver-Client-Secret</a:t>
            </a:r>
            <a:r>
              <a:rPr lang="en-US" altLang="ko-KR" b="1"/>
              <a:t>':self.naverpass}</a:t>
            </a:r>
            <a:endParaRPr lang="en-US" altLang="ko-KR"/>
          </a:p>
          <a:p>
            <a:pPr fontAlgn="base"/>
            <a:r>
              <a:rPr lang="en-US" altLang="ko-KR" b="1" smtClean="0"/>
              <a:t>    response </a:t>
            </a:r>
            <a:r>
              <a:rPr lang="en-US" altLang="ko-KR" b="1"/>
              <a:t>= requests.get(self.requrl, headers=headers)</a:t>
            </a:r>
            <a:endParaRPr lang="en-US" altLang="ko-KR"/>
          </a:p>
          <a:p>
            <a:pPr fontAlgn="base"/>
            <a:r>
              <a:rPr lang="en-US" altLang="ko-KR" b="1" smtClean="0"/>
              <a:t>    if </a:t>
            </a:r>
            <a:r>
              <a:rPr lang="en-US" altLang="ko-KR" b="1"/>
              <a:t>response.ok:</a:t>
            </a:r>
            <a:endParaRPr lang="en-US" altLang="ko-KR"/>
          </a:p>
          <a:p>
            <a:pPr fontAlgn="base"/>
            <a:r>
              <a:rPr lang="en-US" altLang="ko-KR" b="1" smtClean="0"/>
              <a:t>        jsonData </a:t>
            </a:r>
            <a:r>
              <a:rPr lang="en-US" altLang="ko-KR" b="1"/>
              <a:t>= json.loads(response.content)</a:t>
            </a:r>
            <a:endParaRPr lang="en-US" altLang="ko-KR"/>
          </a:p>
          <a:p>
            <a:pPr fontAlgn="base"/>
            <a:r>
              <a:rPr lang="en-US" altLang="ko-KR" b="1" smtClean="0"/>
              <a:t>        print(jsonData</a:t>
            </a:r>
            <a:r>
              <a:rPr lang="en-US" altLang="ko-KR" b="1"/>
              <a:t>['total'])</a:t>
            </a:r>
            <a:endParaRPr lang="en-US" altLang="ko-KR"/>
          </a:p>
          <a:p>
            <a:pPr fontAlgn="base"/>
            <a:r>
              <a:rPr lang="en-US" altLang="ko-KR" b="1" smtClean="0"/>
              <a:t>        print(jsonData</a:t>
            </a:r>
            <a:r>
              <a:rPr lang="en-US" altLang="ko-KR" b="1"/>
              <a:t>['display'])</a:t>
            </a:r>
            <a:endParaRPr lang="en-US" altLang="ko-KR"/>
          </a:p>
          <a:p>
            <a:pPr fontAlgn="base"/>
            <a:endParaRPr lang="ko-KR" altLang="en-US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endParaRPr lang="en-US" altLang="ko-KR" smtClean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504631" y="618517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3</a:t>
            </a:r>
            <a:r>
              <a:rPr lang="ko-KR" altLang="en-US" smtClean="0"/>
              <a:t>차시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3379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smtClean="0"/>
              <a:t>이미지 가져오기</a:t>
            </a:r>
            <a:r>
              <a:rPr lang="en-US" altLang="ko-KR" b="1" smtClean="0"/>
              <a:t>!!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7500" lnSpcReduction="20000"/>
          </a:bodyPr>
          <a:lstStyle/>
          <a:p>
            <a:pPr fontAlgn="base"/>
            <a:r>
              <a:rPr lang="en-US" altLang="ko-KR" b="1" smtClean="0"/>
              <a:t>… get </a:t>
            </a:r>
            <a:r>
              <a:rPr lang="ko-KR" altLang="en-US" b="1" smtClean="0"/>
              <a:t>메소드 </a:t>
            </a:r>
            <a:r>
              <a:rPr lang="en-US" altLang="ko-KR" b="1" smtClean="0"/>
              <a:t>…</a:t>
            </a:r>
          </a:p>
          <a:p>
            <a:pPr fontAlgn="base"/>
            <a:r>
              <a:rPr lang="en-US" altLang="ko-KR" b="1"/>
              <a:t>jsonData = </a:t>
            </a:r>
            <a:r>
              <a:rPr lang="en-US" altLang="ko-KR" b="1"/>
              <a:t>json.loads(response.content</a:t>
            </a:r>
            <a:r>
              <a:rPr lang="en-US" altLang="ko-KR" b="1" smtClean="0"/>
              <a:t>)</a:t>
            </a:r>
            <a:endParaRPr lang="ko-KR" altLang="en-US"/>
          </a:p>
          <a:p>
            <a:pPr fontAlgn="base"/>
            <a:r>
              <a:rPr lang="en-US" altLang="ko-KR" b="1"/>
              <a:t>for imgdata in jsonData['items</a:t>
            </a:r>
            <a:r>
              <a:rPr lang="en-US" altLang="ko-KR" b="1"/>
              <a:t>']: </a:t>
            </a:r>
            <a:endParaRPr lang="en-US" altLang="ko-KR" b="1" smtClean="0"/>
          </a:p>
          <a:p>
            <a:pPr fontAlgn="base"/>
            <a:r>
              <a:rPr lang="en-US" altLang="ko-KR" b="1"/>
              <a:t> </a:t>
            </a:r>
            <a:r>
              <a:rPr lang="en-US" altLang="ko-KR" b="1" smtClean="0"/>
              <a:t>   imgurl </a:t>
            </a:r>
            <a:r>
              <a:rPr lang="en-US" altLang="ko-KR" b="1"/>
              <a:t>= imgdata['link'] # </a:t>
            </a:r>
            <a:r>
              <a:rPr lang="ko-KR" altLang="en-US" b="1"/>
              <a:t>실제 </a:t>
            </a:r>
            <a:r>
              <a:rPr lang="en-US" altLang="ko-KR" b="1"/>
              <a:t>link</a:t>
            </a:r>
            <a:r>
              <a:rPr lang="ko-KR" altLang="en-US" b="1"/>
              <a:t>에 이미지</a:t>
            </a:r>
            <a:r>
              <a:rPr lang="en-US" altLang="ko-KR" b="1"/>
              <a:t>url</a:t>
            </a:r>
            <a:r>
              <a:rPr lang="ko-KR" altLang="en-US" b="1"/>
              <a:t>이 있음</a:t>
            </a:r>
            <a:r>
              <a:rPr lang="en-US" altLang="ko-KR" b="1"/>
              <a:t>..</a:t>
            </a:r>
            <a:endParaRPr lang="ko-KR" altLang="en-US"/>
          </a:p>
          <a:p>
            <a:pPr fontAlgn="base"/>
            <a:r>
              <a:rPr lang="en-US" altLang="ko-KR" b="1" smtClean="0"/>
              <a:t>    img </a:t>
            </a:r>
            <a:r>
              <a:rPr lang="en-US" altLang="ko-KR" b="1"/>
              <a:t>= requests.get(imgurl) # </a:t>
            </a:r>
            <a:r>
              <a:rPr lang="ko-KR" altLang="en-US" b="1"/>
              <a:t>이미지 </a:t>
            </a:r>
            <a:r>
              <a:rPr lang="en-US" altLang="ko-KR" b="1"/>
              <a:t>url</a:t>
            </a:r>
            <a:r>
              <a:rPr lang="ko-KR" altLang="en-US" b="1"/>
              <a:t>도 </a:t>
            </a:r>
            <a:r>
              <a:rPr lang="en-US" altLang="ko-KR" b="1"/>
              <a:t>requests</a:t>
            </a:r>
            <a:r>
              <a:rPr lang="ko-KR" altLang="en-US" b="1"/>
              <a:t>로 받아옴</a:t>
            </a:r>
            <a:r>
              <a:rPr lang="en-US" altLang="ko-KR" b="1"/>
              <a:t>..</a:t>
            </a:r>
            <a:endParaRPr lang="ko-KR" altLang="en-US"/>
          </a:p>
          <a:p>
            <a:pPr fontAlgn="base"/>
            <a:r>
              <a:rPr lang="en-US" altLang="ko-KR" b="1" smtClean="0"/>
              <a:t>    if </a:t>
            </a:r>
            <a:r>
              <a:rPr lang="en-US" altLang="ko-KR" b="1"/>
              <a:t>img.ok:</a:t>
            </a:r>
            <a:endParaRPr lang="en-US" altLang="ko-KR"/>
          </a:p>
          <a:p>
            <a:pPr fontAlgn="base"/>
            <a:r>
              <a:rPr lang="en-US" altLang="ko-KR" b="1" smtClean="0"/>
              <a:t>        with </a:t>
            </a:r>
            <a:r>
              <a:rPr lang="en-US" altLang="ko-KR" b="1"/>
              <a:t>open(self.query+str(self.start)+'.jpg', 'wb') as f: # </a:t>
            </a:r>
            <a:r>
              <a:rPr lang="ko-KR" altLang="en-US" b="1"/>
              <a:t>파일저장</a:t>
            </a:r>
            <a:endParaRPr lang="ko-KR" altLang="en-US"/>
          </a:p>
          <a:p>
            <a:pPr fontAlgn="base"/>
            <a:r>
              <a:rPr lang="en-US" altLang="ko-KR" b="1" smtClean="0"/>
              <a:t>            f.write(img.content</a:t>
            </a:r>
            <a:r>
              <a:rPr lang="en-US" altLang="ko-KR" b="1"/>
              <a:t>)</a:t>
            </a:r>
            <a:endParaRPr lang="en-US" altLang="ko-KR"/>
          </a:p>
          <a:p>
            <a:pPr fontAlgn="base"/>
            <a:r>
              <a:rPr lang="en-US" altLang="ko-KR" b="1" smtClean="0"/>
              <a:t>            print</a:t>
            </a:r>
            <a:r>
              <a:rPr lang="en-US" altLang="ko-KR" b="1"/>
              <a:t>('.', end='') # </a:t>
            </a:r>
            <a:r>
              <a:rPr lang="ko-KR" altLang="en-US" b="1"/>
              <a:t>그냥 기다리기 지루하므로 </a:t>
            </a:r>
            <a:r>
              <a:rPr lang="en-US" altLang="ko-KR" b="1"/>
              <a:t>.</a:t>
            </a:r>
            <a:r>
              <a:rPr lang="ko-KR" altLang="en-US" b="1"/>
              <a:t>출력</a:t>
            </a:r>
            <a:r>
              <a:rPr lang="en-US" altLang="ko-KR" b="1"/>
              <a:t>...</a:t>
            </a:r>
            <a:endParaRPr lang="ko-KR" altLang="en-US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endParaRPr lang="en-US" altLang="ko-KR" smtClean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504631" y="618517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3</a:t>
            </a:r>
            <a:r>
              <a:rPr lang="ko-KR" altLang="en-US" smtClean="0"/>
              <a:t>차시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3965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smtClean="0"/>
              <a:t>가져온 이미지 학습시키기</a:t>
            </a:r>
            <a:r>
              <a:rPr lang="en-US" altLang="ko-KR" b="1" smtClean="0"/>
              <a:t>(withgoogle)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smtClean="0"/>
          </a:p>
          <a:p>
            <a:pPr marL="0" indent="0">
              <a:buNone/>
            </a:pPr>
            <a:r>
              <a:rPr lang="en-US" altLang="ko-KR">
                <a:hlinkClick r:id="rId2"/>
              </a:rPr>
              <a:t>https://</a:t>
            </a:r>
            <a:r>
              <a:rPr lang="en-US" altLang="ko-KR">
                <a:hlinkClick r:id="rId2"/>
              </a:rPr>
              <a:t>teachablemachine.withgoogle.com</a:t>
            </a:r>
            <a:r>
              <a:rPr lang="en-US" altLang="ko-KR" smtClean="0">
                <a:hlinkClick r:id="rId2"/>
              </a:rPr>
              <a:t>/</a:t>
            </a:r>
            <a:endParaRPr lang="en-US" altLang="ko-KR" smtClean="0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ko-KR" altLang="en-US" smtClean="0"/>
              <a:t>닮은꼴연예인</a:t>
            </a:r>
            <a:endParaRPr lang="en-US" altLang="ko-KR"/>
          </a:p>
          <a:p>
            <a:pPr marL="0" indent="0">
              <a:buNone/>
            </a:pPr>
            <a:endParaRPr lang="en-US" altLang="ko-KR" smtClean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504631" y="618517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3</a:t>
            </a:r>
            <a:r>
              <a:rPr lang="ko-KR" altLang="en-US" smtClean="0"/>
              <a:t>차시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7588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smtClean="0"/>
              <a:t>git hub</a:t>
            </a:r>
            <a:r>
              <a:rPr lang="ko-KR" altLang="en-US" b="1" smtClean="0"/>
              <a:t>에서 쓸만한 </a:t>
            </a:r>
            <a:r>
              <a:rPr lang="en-US" altLang="ko-KR" b="1" smtClean="0"/>
              <a:t>python</a:t>
            </a:r>
            <a:r>
              <a:rPr lang="ko-KR" altLang="en-US" b="1" smtClean="0"/>
              <a:t>모듈 찾기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altLang="ko-KR" smtClean="0"/>
              <a:t>awesome python</a:t>
            </a:r>
            <a:endParaRPr lang="en-US" altLang="ko-KR"/>
          </a:p>
          <a:p>
            <a:pPr marL="0" indent="0">
              <a:buNone/>
            </a:pPr>
            <a:endParaRPr lang="en-US" altLang="ko-KR" smtClean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504631" y="618517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3</a:t>
            </a:r>
            <a:r>
              <a:rPr lang="ko-KR" altLang="en-US" smtClean="0"/>
              <a:t>차시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7182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2</a:t>
            </a:r>
            <a:r>
              <a:rPr lang="ko-KR" altLang="en-US" b="1" dirty="0" smtClean="0"/>
              <a:t>차시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 smtClean="0"/>
              <a:t>Requests</a:t>
            </a:r>
            <a:r>
              <a:rPr lang="ko-KR" altLang="en-US" dirty="0" smtClean="0"/>
              <a:t>모듈을 이용하여 </a:t>
            </a:r>
            <a:r>
              <a:rPr lang="en-US" altLang="ko-KR" dirty="0" smtClean="0"/>
              <a:t>response</a:t>
            </a:r>
            <a:r>
              <a:rPr lang="ko-KR" altLang="en-US" dirty="0" smtClean="0"/>
              <a:t>객체를 가져올 수 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Web </a:t>
            </a:r>
            <a:r>
              <a:rPr lang="en-US" altLang="ko-KR" dirty="0" err="1"/>
              <a:t>api</a:t>
            </a:r>
            <a:r>
              <a:rPr lang="ko-KR" altLang="en-US" dirty="0"/>
              <a:t>를 검색하여 </a:t>
            </a:r>
            <a:r>
              <a:rPr lang="en-US" altLang="ko-KR" dirty="0" err="1"/>
              <a:t>json</a:t>
            </a:r>
            <a:r>
              <a:rPr lang="ko-KR" altLang="en-US" dirty="0"/>
              <a:t>과 </a:t>
            </a:r>
            <a:r>
              <a:rPr lang="en-US" altLang="ko-KR" dirty="0"/>
              <a:t>xml</a:t>
            </a:r>
            <a:r>
              <a:rPr lang="ko-KR" altLang="en-US" dirty="0"/>
              <a:t>객체를 가져올 수 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err="1" smtClean="0"/>
              <a:t>Json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dictionary</a:t>
            </a:r>
            <a:r>
              <a:rPr lang="ko-KR" altLang="en-US" dirty="0" err="1" smtClean="0"/>
              <a:t>자료형을</a:t>
            </a:r>
            <a:r>
              <a:rPr lang="ko-KR" altLang="en-US" dirty="0" smtClean="0"/>
              <a:t> 다룰 수 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Xml</a:t>
            </a:r>
            <a:r>
              <a:rPr lang="ko-KR" altLang="en-US" dirty="0" smtClean="0"/>
              <a:t>과 </a:t>
            </a:r>
            <a:r>
              <a:rPr lang="en-US" altLang="ko-KR" dirty="0" err="1" smtClean="0"/>
              <a:t>beautifulsoup</a:t>
            </a:r>
            <a:r>
              <a:rPr lang="ko-KR" altLang="en-US" dirty="0" err="1" smtClean="0"/>
              <a:t>자료형을</a:t>
            </a:r>
            <a:r>
              <a:rPr lang="ko-KR" altLang="en-US" dirty="0" smtClean="0"/>
              <a:t> 다룰 수 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4075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3</a:t>
            </a:r>
            <a:r>
              <a:rPr lang="ko-KR" altLang="en-US" b="1" dirty="0" smtClean="0"/>
              <a:t>차시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 smtClean="0"/>
              <a:t>네이버 검색을 통해 특정지역 날씨 및 미세먼지 정보를 가져올 수 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네이버 검색 </a:t>
            </a:r>
            <a:r>
              <a:rPr lang="en-US" altLang="ko-KR" dirty="0" smtClean="0"/>
              <a:t>API</a:t>
            </a:r>
            <a:r>
              <a:rPr lang="ko-KR" altLang="en-US" dirty="0" smtClean="0"/>
              <a:t>를 통해 원하는 사진을 </a:t>
            </a:r>
            <a:r>
              <a:rPr lang="en-US" altLang="ko-KR" dirty="0" smtClean="0"/>
              <a:t>download</a:t>
            </a:r>
            <a:r>
              <a:rPr lang="ko-KR" altLang="en-US" dirty="0" smtClean="0"/>
              <a:t>할 수 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err="1" smtClean="0"/>
              <a:t>Git</a:t>
            </a:r>
            <a:r>
              <a:rPr lang="ko-KR" altLang="en-US" dirty="0" smtClean="0"/>
              <a:t>과 </a:t>
            </a:r>
            <a:r>
              <a:rPr lang="en-US" altLang="ko-KR" dirty="0" err="1" smtClean="0"/>
              <a:t>github</a:t>
            </a:r>
            <a:r>
              <a:rPr lang="ko-KR" altLang="en-US" dirty="0" smtClean="0"/>
              <a:t>를 사용하여 프로젝트에 대한 </a:t>
            </a:r>
            <a:r>
              <a:rPr lang="ko-KR" altLang="en-US" dirty="0" err="1" smtClean="0"/>
              <a:t>버전관리를</a:t>
            </a:r>
            <a:r>
              <a:rPr lang="ko-KR" altLang="en-US" dirty="0" smtClean="0"/>
              <a:t> 할 수 있다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9713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One line condition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 smtClean="0"/>
              <a:t>영어 문법과 동일하다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Gender = ‘male’ if </a:t>
            </a:r>
            <a:r>
              <a:rPr lang="en-US" altLang="ko-KR" dirty="0" err="1" smtClean="0"/>
              <a:t>scnum</a:t>
            </a:r>
            <a:r>
              <a:rPr lang="en-US" altLang="ko-KR" dirty="0" smtClean="0"/>
              <a:t> == 1 else ‘female’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504631" y="618517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1</a:t>
            </a:r>
            <a:r>
              <a:rPr lang="ko-KR" altLang="en-US" smtClean="0"/>
              <a:t>차시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7804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One line list(</a:t>
            </a:r>
            <a:r>
              <a:rPr lang="en-US" altLang="ko-KR" b="1" dirty="0" err="1" smtClean="0"/>
              <a:t>iterables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 smtClean="0"/>
              <a:t>n</a:t>
            </a:r>
            <a:r>
              <a:rPr lang="en-US" altLang="ko-KR" dirty="0"/>
              <a:t> = </a:t>
            </a:r>
            <a:r>
              <a:rPr lang="en-US" altLang="ko-KR" dirty="0" err="1"/>
              <a:t>int</a:t>
            </a:r>
            <a:r>
              <a:rPr lang="en-US" altLang="ko-KR" dirty="0"/>
              <a:t>(input('Input a integer : '))</a:t>
            </a:r>
          </a:p>
          <a:p>
            <a:r>
              <a:rPr lang="en-US" altLang="ko-KR" dirty="0" smtClean="0"/>
              <a:t>simple</a:t>
            </a:r>
            <a:r>
              <a:rPr lang="en-US" altLang="ko-KR" dirty="0"/>
              <a:t> = [a for a in range(1, n+1)]</a:t>
            </a:r>
          </a:p>
          <a:p>
            <a:r>
              <a:rPr lang="en-US" altLang="ko-KR" dirty="0" err="1" smtClean="0"/>
              <a:t>simpleif</a:t>
            </a:r>
            <a:r>
              <a:rPr lang="en-US" altLang="ko-KR" dirty="0"/>
              <a:t> = [a for a in range(1, n+1) if not a%3]</a:t>
            </a:r>
          </a:p>
          <a:p>
            <a:r>
              <a:rPr lang="en-US" altLang="ko-KR" dirty="0" err="1" smtClean="0"/>
              <a:t>calclist</a:t>
            </a:r>
            <a:r>
              <a:rPr lang="en-US" altLang="ko-KR" dirty="0"/>
              <a:t> = [a**2 for a in range(1, n+1)]</a:t>
            </a:r>
          </a:p>
          <a:p>
            <a:r>
              <a:rPr lang="en-US" altLang="ko-KR" dirty="0" smtClean="0"/>
              <a:t>times3true</a:t>
            </a:r>
            <a:r>
              <a:rPr lang="en-US" altLang="ko-KR" dirty="0"/>
              <a:t> = [not </a:t>
            </a:r>
            <a:r>
              <a:rPr lang="en-US" altLang="ko-KR" dirty="0" err="1"/>
              <a:t>n%a</a:t>
            </a:r>
            <a:r>
              <a:rPr lang="en-US" altLang="ko-KR" dirty="0"/>
              <a:t>==0 for a in range(1, n+1)]</a:t>
            </a:r>
          </a:p>
          <a:p>
            <a:r>
              <a:rPr lang="en-US" altLang="ko-KR" dirty="0" smtClean="0"/>
              <a:t>times3truebinary</a:t>
            </a:r>
            <a:r>
              <a:rPr lang="en-US" altLang="ko-KR" dirty="0"/>
              <a:t> = [1 if not </a:t>
            </a:r>
            <a:r>
              <a:rPr lang="en-US" altLang="ko-KR" dirty="0" err="1"/>
              <a:t>n%a</a:t>
            </a:r>
            <a:r>
              <a:rPr lang="en-US" altLang="ko-KR" dirty="0"/>
              <a:t>==0 else 0 for a in range(1, n+1)]</a:t>
            </a:r>
          </a:p>
          <a:p>
            <a:r>
              <a:rPr lang="en-US" altLang="ko-KR" dirty="0" err="1" smtClean="0"/>
              <a:t>simplemultilist</a:t>
            </a:r>
            <a:r>
              <a:rPr lang="en-US" altLang="ko-KR" dirty="0"/>
              <a:t> = [[a, a+5, a*3] for a in range(1, n+1)]</a:t>
            </a:r>
          </a:p>
          <a:p>
            <a:r>
              <a:rPr lang="en-US" altLang="ko-KR" dirty="0" err="1" smtClean="0"/>
              <a:t>complexmultilist</a:t>
            </a:r>
            <a:r>
              <a:rPr lang="en-US" altLang="ko-KR" dirty="0"/>
              <a:t> = [[a*b for a in range(1, n+1)]  for b in range(3)]</a:t>
            </a:r>
          </a:p>
          <a:p>
            <a:r>
              <a:rPr lang="en-US" altLang="ko-KR" dirty="0" err="1" smtClean="0"/>
              <a:t>allpath</a:t>
            </a:r>
            <a:r>
              <a:rPr lang="en-US" altLang="ko-KR" dirty="0"/>
              <a:t> = [[1 if (2**a)&amp;b==0 else 0 for a in range(n)]for b in range(2**n)]</a:t>
            </a:r>
          </a:p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504631" y="618517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1</a:t>
            </a:r>
            <a:r>
              <a:rPr lang="ko-KR" altLang="en-US" smtClean="0"/>
              <a:t>차시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0196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Question for all path</a:t>
            </a:r>
            <a:endParaRPr lang="ko-KR" altLang="en-US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6813" y="2214694"/>
            <a:ext cx="9045771" cy="392019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504631" y="618517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1</a:t>
            </a:r>
            <a:r>
              <a:rPr lang="ko-KR" altLang="en-US" smtClean="0"/>
              <a:t>차시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8638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Point Class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/>
              <a:t>class </a:t>
            </a:r>
            <a:r>
              <a:rPr lang="en-US" altLang="ko-KR" dirty="0" err="1"/>
              <a:t>piPoint</a:t>
            </a:r>
            <a:r>
              <a:rPr lang="en-US" altLang="ko-KR" dirty="0"/>
              <a:t>:</a:t>
            </a:r>
          </a:p>
          <a:p>
            <a:r>
              <a:rPr lang="en-US" altLang="ko-KR" dirty="0"/>
              <a:t>    </a:t>
            </a:r>
            <a:r>
              <a:rPr lang="en-US" altLang="ko-KR" dirty="0" err="1"/>
              <a:t>def</a:t>
            </a:r>
            <a:r>
              <a:rPr lang="en-US" altLang="ko-KR" dirty="0"/>
              <a:t> __</a:t>
            </a:r>
            <a:r>
              <a:rPr lang="en-US" altLang="ko-KR" dirty="0" err="1"/>
              <a:t>init</a:t>
            </a:r>
            <a:r>
              <a:rPr lang="en-US" altLang="ko-KR" dirty="0"/>
              <a:t>__(self, x=0.0, y=0.0):</a:t>
            </a:r>
          </a:p>
          <a:p>
            <a:r>
              <a:rPr lang="en-US" altLang="ko-KR" dirty="0"/>
              <a:t>        </a:t>
            </a:r>
            <a:r>
              <a:rPr lang="en-US" altLang="ko-KR" dirty="0" err="1"/>
              <a:t>self.x</a:t>
            </a:r>
            <a:r>
              <a:rPr lang="en-US" altLang="ko-KR" dirty="0"/>
              <a:t> = float(x)</a:t>
            </a:r>
          </a:p>
          <a:p>
            <a:r>
              <a:rPr lang="en-US" altLang="ko-KR" dirty="0"/>
              <a:t>        </a:t>
            </a:r>
            <a:r>
              <a:rPr lang="en-US" altLang="ko-KR" dirty="0" err="1"/>
              <a:t>self.y</a:t>
            </a:r>
            <a:r>
              <a:rPr lang="en-US" altLang="ko-KR" dirty="0"/>
              <a:t> = float(y)</a:t>
            </a:r>
          </a:p>
          <a:p>
            <a:r>
              <a:rPr lang="en-US" altLang="ko-KR" dirty="0"/>
              <a:t>    </a:t>
            </a:r>
            <a:r>
              <a:rPr lang="en-US" altLang="ko-KR" dirty="0" err="1"/>
              <a:t>def</a:t>
            </a:r>
            <a:r>
              <a:rPr lang="en-US" altLang="ko-KR" dirty="0"/>
              <a:t> __</a:t>
            </a:r>
            <a:r>
              <a:rPr lang="en-US" altLang="ko-KR" dirty="0" err="1"/>
              <a:t>str</a:t>
            </a:r>
            <a:r>
              <a:rPr lang="en-US" altLang="ko-KR" dirty="0"/>
              <a:t>__(self):</a:t>
            </a:r>
          </a:p>
          <a:p>
            <a:r>
              <a:rPr lang="en-US" altLang="ko-KR" dirty="0"/>
              <a:t>        return f'[{</a:t>
            </a:r>
            <a:r>
              <a:rPr lang="en-US" altLang="ko-KR" dirty="0" err="1"/>
              <a:t>self.x</a:t>
            </a:r>
            <a:r>
              <a:rPr lang="en-US" altLang="ko-KR" dirty="0"/>
              <a:t>}, {</a:t>
            </a:r>
            <a:r>
              <a:rPr lang="en-US" altLang="ko-KR" dirty="0" err="1"/>
              <a:t>self.y</a:t>
            </a:r>
            <a:r>
              <a:rPr lang="en-US" altLang="ko-KR" dirty="0"/>
              <a:t>}]'</a:t>
            </a:r>
          </a:p>
          <a:p>
            <a:r>
              <a:rPr lang="en-US" altLang="ko-KR" dirty="0"/>
              <a:t>    </a:t>
            </a:r>
            <a:r>
              <a:rPr lang="en-US" altLang="ko-KR" dirty="0" err="1"/>
              <a:t>def</a:t>
            </a:r>
            <a:r>
              <a:rPr lang="en-US" altLang="ko-KR" dirty="0"/>
              <a:t> </a:t>
            </a:r>
            <a:r>
              <a:rPr lang="en-US" altLang="ko-KR" dirty="0" err="1"/>
              <a:t>dist</a:t>
            </a:r>
            <a:r>
              <a:rPr lang="en-US" altLang="ko-KR" dirty="0"/>
              <a:t>(self, other):</a:t>
            </a:r>
          </a:p>
          <a:p>
            <a:r>
              <a:rPr lang="en-US" altLang="ko-KR" dirty="0"/>
              <a:t>        return ((</a:t>
            </a:r>
            <a:r>
              <a:rPr lang="en-US" altLang="ko-KR" dirty="0" err="1"/>
              <a:t>other.x-self.x</a:t>
            </a:r>
            <a:r>
              <a:rPr lang="en-US" altLang="ko-KR" dirty="0"/>
              <a:t>)**2+(</a:t>
            </a:r>
            <a:r>
              <a:rPr lang="en-US" altLang="ko-KR" dirty="0" err="1"/>
              <a:t>other.y-self.y</a:t>
            </a:r>
            <a:r>
              <a:rPr lang="en-US" altLang="ko-KR" dirty="0"/>
              <a:t>)**2)**0.5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504631" y="618517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1</a:t>
            </a:r>
            <a:r>
              <a:rPr lang="ko-KR" altLang="en-US" smtClean="0"/>
              <a:t>차시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8572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Use Point Class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From </a:t>
            </a:r>
            <a:r>
              <a:rPr lang="en-US" altLang="ko-KR" dirty="0" err="1" smtClean="0"/>
              <a:t>pointclass</a:t>
            </a:r>
            <a:r>
              <a:rPr lang="en-US" altLang="ko-KR" dirty="0" smtClean="0"/>
              <a:t> import </a:t>
            </a:r>
            <a:r>
              <a:rPr lang="en-US" altLang="ko-KR" dirty="0" err="1" smtClean="0"/>
              <a:t>pipoint</a:t>
            </a:r>
            <a:endParaRPr lang="en-US" altLang="ko-KR" dirty="0" smtClean="0"/>
          </a:p>
          <a:p>
            <a:r>
              <a:rPr lang="en-US" altLang="ko-KR" dirty="0" smtClean="0"/>
              <a:t>Origin = </a:t>
            </a:r>
            <a:r>
              <a:rPr lang="en-US" altLang="ko-KR" dirty="0" err="1" smtClean="0"/>
              <a:t>pipoint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P = </a:t>
            </a:r>
            <a:r>
              <a:rPr lang="en-US" altLang="ko-KR" dirty="0" err="1" smtClean="0"/>
              <a:t>pipoint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random.random</a:t>
            </a:r>
            <a:r>
              <a:rPr lang="en-US" altLang="ko-KR" dirty="0" smtClean="0"/>
              <a:t>()*100, </a:t>
            </a:r>
            <a:r>
              <a:rPr lang="en-US" altLang="ko-KR" dirty="0" err="1" smtClean="0"/>
              <a:t>random.random</a:t>
            </a:r>
            <a:r>
              <a:rPr lang="en-US" altLang="ko-KR" dirty="0" smtClean="0"/>
              <a:t>()*100)</a:t>
            </a:r>
          </a:p>
          <a:p>
            <a:r>
              <a:rPr lang="en-US" altLang="ko-KR" dirty="0" smtClean="0"/>
              <a:t>For I in range(100):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print(</a:t>
            </a:r>
            <a:r>
              <a:rPr lang="en-US" altLang="ko-KR" dirty="0" err="1" smtClean="0"/>
              <a:t>p.dist</a:t>
            </a:r>
            <a:r>
              <a:rPr lang="en-US" altLang="ko-KR" dirty="0" smtClean="0"/>
              <a:t>(origin))</a:t>
            </a:r>
          </a:p>
          <a:p>
            <a:endParaRPr lang="en-US" altLang="ko-KR" dirty="0"/>
          </a:p>
          <a:p>
            <a:r>
              <a:rPr lang="en-US" altLang="ko-KR" dirty="0" smtClean="0"/>
              <a:t>----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504631" y="618517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1</a:t>
            </a:r>
            <a:r>
              <a:rPr lang="ko-KR" altLang="en-US" smtClean="0"/>
              <a:t>차시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4406894"/>
      </p:ext>
    </p:extLst>
  </p:cSld>
  <p:clrMapOvr>
    <a:masterClrMapping/>
  </p:clrMapOvr>
</p:sld>
</file>

<file path=ppt/theme/theme1.xml><?xml version="1.0" encoding="utf-8"?>
<a:theme xmlns:a="http://schemas.openxmlformats.org/drawingml/2006/main" name="물방울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TM04033925[[fn=물방울]]</Template>
  <TotalTime>662</TotalTime>
  <Words>758</Words>
  <Application>Microsoft Office PowerPoint</Application>
  <PresentationFormat>와이드스크린</PresentationFormat>
  <Paragraphs>219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9" baseType="lpstr">
      <vt:lpstr>맑은 고딕</vt:lpstr>
      <vt:lpstr>Arial</vt:lpstr>
      <vt:lpstr>Tw Cen MT</vt:lpstr>
      <vt:lpstr>물방울</vt:lpstr>
      <vt:lpstr>SW선도교원 연수</vt:lpstr>
      <vt:lpstr>1차시</vt:lpstr>
      <vt:lpstr>2차시</vt:lpstr>
      <vt:lpstr>3차시</vt:lpstr>
      <vt:lpstr>One line condition</vt:lpstr>
      <vt:lpstr>One line list(iterables)</vt:lpstr>
      <vt:lpstr>Question for all path</vt:lpstr>
      <vt:lpstr>Point Class</vt:lpstr>
      <vt:lpstr>Use Point Class</vt:lpstr>
      <vt:lpstr>requests</vt:lpstr>
      <vt:lpstr>rest api</vt:lpstr>
      <vt:lpstr>api.manana.kr</vt:lpstr>
      <vt:lpstr>json</vt:lpstr>
      <vt:lpstr>json</vt:lpstr>
      <vt:lpstr>XML</vt:lpstr>
      <vt:lpstr>beautifulsoup4</vt:lpstr>
      <vt:lpstr>같은 방법으로 web크롤링</vt:lpstr>
      <vt:lpstr>NAVER API사용하기..(json)</vt:lpstr>
      <vt:lpstr>NAVER API 클래스 구축</vt:lpstr>
      <vt:lpstr>요청변수 확인</vt:lpstr>
      <vt:lpstr>request url생성</vt:lpstr>
      <vt:lpstr>이미지 가져올 준비!!</vt:lpstr>
      <vt:lpstr>이미지 가져오기!!</vt:lpstr>
      <vt:lpstr>가져온 이미지 학습시키기(withgoogle)</vt:lpstr>
      <vt:lpstr>git hub에서 쓸만한 python모듈 찾기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SW선도교원 연수</dc:title>
  <dc:creator>Windows 사용자</dc:creator>
  <cp:lastModifiedBy>user</cp:lastModifiedBy>
  <cp:revision>20</cp:revision>
  <dcterms:created xsi:type="dcterms:W3CDTF">2020-10-10T01:26:16Z</dcterms:created>
  <dcterms:modified xsi:type="dcterms:W3CDTF">2020-10-12T04:40:13Z</dcterms:modified>
</cp:coreProperties>
</file>