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/>
              <a:t>SW</a:t>
            </a:r>
            <a:r>
              <a:rPr lang="ko-KR" altLang="en-US" b="1" dirty="0" err="1" smtClean="0"/>
              <a:t>선도교원</a:t>
            </a:r>
            <a:r>
              <a:rPr lang="ko-KR" altLang="en-US" b="1" dirty="0" smtClean="0"/>
              <a:t> 연수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강원도 교육과학연구원</a:t>
            </a:r>
            <a:endParaRPr lang="en-US" altLang="ko-KR" dirty="0" smtClean="0"/>
          </a:p>
          <a:p>
            <a:r>
              <a:rPr lang="ko-KR" altLang="en-US" dirty="0" smtClean="0"/>
              <a:t>김 현 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6117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requests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mtClean="0"/>
              <a:t>% pip </a:t>
            </a:r>
            <a:r>
              <a:rPr lang="en-US" altLang="ko-KR" smtClean="0"/>
              <a:t>requests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 smtClean="0"/>
              <a:t>import requests</a:t>
            </a:r>
          </a:p>
          <a:p>
            <a:pPr marL="0" indent="0">
              <a:buNone/>
            </a:pPr>
            <a:r>
              <a:rPr lang="en-US" altLang="ko-KR" smtClean="0"/>
              <a:t>resp = requests.get(‘http://www.google.com’)</a:t>
            </a:r>
          </a:p>
          <a:p>
            <a:pPr marL="0" indent="0">
              <a:buNone/>
            </a:pPr>
            <a:r>
              <a:rPr lang="en-US" altLang="ko-KR" smtClean="0"/>
              <a:t>print(resp.text)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2144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rest api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mtClean="0"/>
              <a:t>representational state transfer</a:t>
            </a:r>
          </a:p>
          <a:p>
            <a:pPr marL="0" indent="0">
              <a:buNone/>
            </a:pPr>
            <a:r>
              <a:rPr lang="en-US" altLang="ko-KR" smtClean="0"/>
              <a:t>Application programming interface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 smtClean="0"/>
              <a:t>data.go.kr </a:t>
            </a:r>
            <a:r>
              <a:rPr lang="ko-KR" altLang="en-US" smtClean="0"/>
              <a:t>공공데이터포털</a:t>
            </a:r>
            <a:r>
              <a:rPr lang="en-US" altLang="ko-KR" smtClean="0"/>
              <a:t>, </a:t>
            </a:r>
            <a:r>
              <a:rPr lang="ko-KR" altLang="en-US" smtClean="0"/>
              <a:t>네이버</a:t>
            </a:r>
            <a:r>
              <a:rPr lang="en-US" altLang="ko-KR" smtClean="0"/>
              <a:t>, </a:t>
            </a:r>
            <a:r>
              <a:rPr lang="ko-KR" altLang="en-US" smtClean="0"/>
              <a:t>카카오</a:t>
            </a:r>
            <a:r>
              <a:rPr lang="en-US" altLang="ko-KR" smtClean="0"/>
              <a:t>, </a:t>
            </a:r>
            <a:r>
              <a:rPr lang="ko-KR" altLang="en-US" smtClean="0"/>
              <a:t>구글</a:t>
            </a:r>
            <a:r>
              <a:rPr lang="en-US" altLang="ko-KR" smtClean="0"/>
              <a:t>, </a:t>
            </a:r>
            <a:r>
              <a:rPr lang="ko-KR" altLang="en-US" smtClean="0"/>
              <a:t>주식업체 등 </a:t>
            </a:r>
            <a:r>
              <a:rPr lang="en-US" altLang="ko-KR" smtClean="0"/>
              <a:t>bigdata</a:t>
            </a:r>
            <a:r>
              <a:rPr lang="ko-KR" altLang="en-US" smtClean="0"/>
              <a:t>를 처리하는 단체에서 공개할 가치가 있는 데이터를 제공함</a:t>
            </a:r>
            <a:endParaRPr lang="en-US" altLang="ko-KR" smtClean="0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 smtClean="0"/>
              <a:t>아무나 가져다쓰지 않도록 </a:t>
            </a:r>
            <a:r>
              <a:rPr lang="en-US" altLang="ko-KR" smtClean="0"/>
              <a:t>key</a:t>
            </a:r>
            <a:r>
              <a:rPr lang="ko-KR" altLang="en-US" smtClean="0"/>
              <a:t>값을 제공하는데</a:t>
            </a:r>
            <a:r>
              <a:rPr lang="en-US" altLang="ko-KR" smtClean="0"/>
              <a:t>…</a:t>
            </a:r>
            <a:endParaRPr lang="en-US" altLang="ko-KR"/>
          </a:p>
          <a:p>
            <a:pPr marL="0" indent="0">
              <a:buNone/>
            </a:pPr>
            <a:r>
              <a:rPr lang="ko-KR" altLang="en-US" smtClean="0"/>
              <a:t>일단 </a:t>
            </a:r>
            <a:r>
              <a:rPr lang="en-US" altLang="ko-KR" smtClean="0"/>
              <a:t>key</a:t>
            </a:r>
            <a:r>
              <a:rPr lang="ko-KR" altLang="en-US" smtClean="0"/>
              <a:t>값 없이도 쓸 수 있는 </a:t>
            </a:r>
            <a:r>
              <a:rPr lang="en-US" altLang="ko-KR" smtClean="0"/>
              <a:t>manana</a:t>
            </a:r>
            <a:r>
              <a:rPr lang="ko-KR" altLang="en-US" smtClean="0"/>
              <a:t>부터 시작하자</a:t>
            </a:r>
            <a:r>
              <a:rPr lang="en-US" altLang="ko-KR" smtClean="0"/>
              <a:t>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2419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api.</a:t>
            </a:r>
            <a:r>
              <a:rPr lang="en-US" altLang="ko-KR" b="1" smtClean="0"/>
              <a:t>manana.kr</a:t>
            </a:r>
            <a:endParaRPr lang="ko-KR" altLang="en-US" b="1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70"/>
          <a:stretch/>
        </p:blipFill>
        <p:spPr>
          <a:xfrm>
            <a:off x="1572959" y="2366963"/>
            <a:ext cx="8731626" cy="3724347"/>
          </a:xfrm>
        </p:spPr>
      </p:pic>
      <p:sp>
        <p:nvSpPr>
          <p:cNvPr id="5" name="TextBox 4"/>
          <p:cNvSpPr txBox="1"/>
          <p:nvPr/>
        </p:nvSpPr>
        <p:spPr>
          <a:xfrm>
            <a:off x="1572959" y="1905298"/>
            <a:ext cx="298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/>
              <a:t>http://www.manana.kr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837311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json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smtClean="0"/>
              <a:t>javascript object notation </a:t>
            </a:r>
          </a:p>
          <a:p>
            <a:pPr marL="0" indent="0">
              <a:buNone/>
            </a:pPr>
            <a:r>
              <a:rPr lang="ko-KR" altLang="en-US" smtClean="0"/>
              <a:t>인터넷 상에서 자료를 전송하는 표준포맷으로 </a:t>
            </a:r>
            <a:r>
              <a:rPr lang="en-US" altLang="ko-KR" smtClean="0"/>
              <a:t>xml</a:t>
            </a:r>
            <a:r>
              <a:rPr lang="ko-KR" altLang="en-US" smtClean="0"/>
              <a:t>과 더불어 가장 많이 사용된다</a:t>
            </a:r>
            <a:r>
              <a:rPr lang="en-US" altLang="ko-KR" smtClean="0"/>
              <a:t>.</a:t>
            </a:r>
            <a:endParaRPr lang="en-US" altLang="ko-KR"/>
          </a:p>
          <a:p>
            <a:pPr marL="0" indent="0">
              <a:buNone/>
            </a:pPr>
            <a:r>
              <a:rPr lang="en-US" altLang="ko-KR" smtClean="0"/>
              <a:t>key</a:t>
            </a:r>
            <a:r>
              <a:rPr lang="ko-KR" altLang="en-US" smtClean="0"/>
              <a:t>와 </a:t>
            </a:r>
            <a:r>
              <a:rPr lang="en-US" altLang="ko-KR" smtClean="0"/>
              <a:t>value</a:t>
            </a:r>
            <a:r>
              <a:rPr lang="ko-KR" altLang="en-US" smtClean="0"/>
              <a:t>의 쌍으로 이루어져 있어 </a:t>
            </a:r>
            <a:r>
              <a:rPr lang="en-US" altLang="ko-KR" smtClean="0"/>
              <a:t>pytho</a:t>
            </a:r>
            <a:r>
              <a:rPr lang="ko-KR" altLang="en-US" smtClean="0"/>
              <a:t>의 </a:t>
            </a:r>
            <a:r>
              <a:rPr lang="en-US" altLang="ko-KR" smtClean="0"/>
              <a:t>dict</a:t>
            </a:r>
            <a:r>
              <a:rPr lang="ko-KR" altLang="en-US" smtClean="0"/>
              <a:t>형과 일맥상통한다</a:t>
            </a:r>
            <a:r>
              <a:rPr lang="en-US" altLang="ko-KR" smtClean="0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 i="1" smtClean="0"/>
              <a:t>import</a:t>
            </a:r>
            <a:r>
              <a:rPr lang="en-US" altLang="ko-KR" smtClean="0"/>
              <a:t> requests</a:t>
            </a:r>
            <a:br>
              <a:rPr lang="en-US" altLang="ko-KR" smtClean="0"/>
            </a:br>
            <a:r>
              <a:rPr lang="en-US" altLang="ko-KR" smtClean="0"/>
              <a:t>reurl = 'https://api.manana.kr/exchange.json‘</a:t>
            </a:r>
          </a:p>
          <a:p>
            <a:pPr marL="0" indent="0">
              <a:buNone/>
            </a:pPr>
            <a:r>
              <a:rPr lang="en-US" altLang="ko-KR"/>
              <a:t>jresp = requests.get(reurl)</a:t>
            </a:r>
          </a:p>
          <a:p>
            <a:pPr marL="0" indent="0">
              <a:buNone/>
            </a:pPr>
            <a:r>
              <a:rPr lang="en-US" altLang="ko-KR"/>
              <a:t>jdata = </a:t>
            </a:r>
            <a:r>
              <a:rPr lang="en-US" altLang="ko-KR"/>
              <a:t>jresp.json</a:t>
            </a:r>
            <a:r>
              <a:rPr lang="en-US" altLang="ko-KR" smtClean="0"/>
              <a:t>()</a:t>
            </a:r>
          </a:p>
          <a:p>
            <a:pPr marL="0" indent="0">
              <a:buNone/>
            </a:pPr>
            <a:r>
              <a:rPr lang="en-US" altLang="ko-KR"/>
              <a:t>print(type(jdata</a:t>
            </a:r>
            <a:r>
              <a:rPr lang="en-US" altLang="ko-KR" smtClean="0"/>
              <a:t>))</a:t>
            </a:r>
          </a:p>
          <a:p>
            <a:pPr marL="0" indent="0">
              <a:buNone/>
            </a:pPr>
            <a:r>
              <a:rPr lang="en-US" altLang="ko-KR" smtClean="0"/>
              <a:t>print(type(jdata[0]))</a:t>
            </a:r>
          </a:p>
          <a:p>
            <a:pPr marL="0" indent="0">
              <a:buNone/>
            </a:pPr>
            <a:r>
              <a:rPr lang="en-US" altLang="ko-KR"/>
              <a:t>print(jdata[0</a:t>
            </a:r>
            <a:r>
              <a:rPr lang="en-US" altLang="ko-KR" smtClean="0"/>
              <a:t>])          # dict</a:t>
            </a:r>
            <a:r>
              <a:rPr lang="ko-KR" altLang="en-US" smtClean="0"/>
              <a:t>형 이므로 사용하면됨</a:t>
            </a:r>
            <a:r>
              <a:rPr lang="en-US" altLang="ko-KR" smtClean="0"/>
              <a:t>…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5063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json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smtClean="0"/>
              <a:t>javascript object notation </a:t>
            </a:r>
          </a:p>
          <a:p>
            <a:pPr marL="0" indent="0">
              <a:buNone/>
            </a:pPr>
            <a:r>
              <a:rPr lang="ko-KR" altLang="en-US" smtClean="0"/>
              <a:t>인터넷 상에서 자료를 전송하는 표준포맷으로 </a:t>
            </a:r>
            <a:r>
              <a:rPr lang="en-US" altLang="ko-KR" smtClean="0"/>
              <a:t>xml</a:t>
            </a:r>
            <a:r>
              <a:rPr lang="ko-KR" altLang="en-US" smtClean="0"/>
              <a:t>과 더불어 가장 많이 사용된다</a:t>
            </a:r>
            <a:r>
              <a:rPr lang="en-US" altLang="ko-KR" smtClean="0"/>
              <a:t>.</a:t>
            </a:r>
            <a:endParaRPr lang="en-US" altLang="ko-KR"/>
          </a:p>
          <a:p>
            <a:pPr marL="0" indent="0">
              <a:buNone/>
            </a:pPr>
            <a:r>
              <a:rPr lang="en-US" altLang="ko-KR" smtClean="0"/>
              <a:t>key</a:t>
            </a:r>
            <a:r>
              <a:rPr lang="ko-KR" altLang="en-US" smtClean="0"/>
              <a:t>와 </a:t>
            </a:r>
            <a:r>
              <a:rPr lang="en-US" altLang="ko-KR" smtClean="0"/>
              <a:t>value</a:t>
            </a:r>
            <a:r>
              <a:rPr lang="ko-KR" altLang="en-US" smtClean="0"/>
              <a:t>의 쌍으로 이루어져 있어 </a:t>
            </a:r>
            <a:r>
              <a:rPr lang="en-US" altLang="ko-KR" smtClean="0"/>
              <a:t>pytho</a:t>
            </a:r>
            <a:r>
              <a:rPr lang="ko-KR" altLang="en-US" smtClean="0"/>
              <a:t>의 </a:t>
            </a:r>
            <a:r>
              <a:rPr lang="en-US" altLang="ko-KR" smtClean="0"/>
              <a:t>dict</a:t>
            </a:r>
            <a:r>
              <a:rPr lang="ko-KR" altLang="en-US" smtClean="0"/>
              <a:t>형과 일맥상통한다</a:t>
            </a:r>
            <a:r>
              <a:rPr lang="en-US" altLang="ko-KR" smtClean="0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 i="1" smtClean="0"/>
              <a:t>import</a:t>
            </a:r>
            <a:r>
              <a:rPr lang="en-US" altLang="ko-KR" smtClean="0"/>
              <a:t> requests</a:t>
            </a:r>
            <a:br>
              <a:rPr lang="en-US" altLang="ko-KR" smtClean="0"/>
            </a:br>
            <a:r>
              <a:rPr lang="en-US" altLang="ko-KR" smtClean="0"/>
              <a:t>reurl = 'https://api.manana.kr/exchange.json‘</a:t>
            </a:r>
          </a:p>
          <a:p>
            <a:pPr marL="0" indent="0">
              <a:buNone/>
            </a:pPr>
            <a:r>
              <a:rPr lang="en-US" altLang="ko-KR"/>
              <a:t>jresp = requests.get(reurl)</a:t>
            </a:r>
          </a:p>
          <a:p>
            <a:pPr marL="0" indent="0">
              <a:buNone/>
            </a:pPr>
            <a:r>
              <a:rPr lang="en-US" altLang="ko-KR"/>
              <a:t>jdata = </a:t>
            </a:r>
            <a:r>
              <a:rPr lang="en-US" altLang="ko-KR"/>
              <a:t>jresp.json</a:t>
            </a:r>
            <a:r>
              <a:rPr lang="en-US" altLang="ko-KR" smtClean="0"/>
              <a:t>()</a:t>
            </a:r>
          </a:p>
          <a:p>
            <a:pPr marL="0" indent="0">
              <a:buNone/>
            </a:pPr>
            <a:r>
              <a:rPr lang="en-US" altLang="ko-KR"/>
              <a:t>print(type(jdata</a:t>
            </a:r>
            <a:r>
              <a:rPr lang="en-US" altLang="ko-KR" smtClean="0"/>
              <a:t>))</a:t>
            </a:r>
          </a:p>
          <a:p>
            <a:pPr marL="0" indent="0">
              <a:buNone/>
            </a:pPr>
            <a:r>
              <a:rPr lang="en-US" altLang="ko-KR" smtClean="0"/>
              <a:t>print(type(jdata[0]))</a:t>
            </a:r>
          </a:p>
          <a:p>
            <a:pPr marL="0" indent="0">
              <a:buNone/>
            </a:pPr>
            <a:r>
              <a:rPr lang="en-US" altLang="ko-KR"/>
              <a:t>print(jdata[0</a:t>
            </a:r>
            <a:r>
              <a:rPr lang="en-US" altLang="ko-KR" smtClean="0"/>
              <a:t>])          # dict</a:t>
            </a:r>
            <a:r>
              <a:rPr lang="ko-KR" altLang="en-US" smtClean="0"/>
              <a:t>형 이므로 사용하면됨</a:t>
            </a:r>
            <a:r>
              <a:rPr lang="en-US" altLang="ko-KR" smtClean="0"/>
              <a:t>…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297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1</a:t>
            </a:r>
            <a:r>
              <a:rPr lang="ko-KR" altLang="en-US" b="1" dirty="0" smtClean="0"/>
              <a:t>차시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err="1" smtClean="0"/>
              <a:t>범위형</a:t>
            </a:r>
            <a:r>
              <a:rPr lang="ko-KR" altLang="en-US" dirty="0" smtClean="0"/>
              <a:t> 자료를 자유롭게 사용할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자신만의 모듈을 만들고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문제해결을 위해 클래스와 객체를 사용할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err="1" smtClean="0"/>
              <a:t>Pypi</a:t>
            </a:r>
            <a:r>
              <a:rPr lang="ko-KR" altLang="en-US" dirty="0" smtClean="0"/>
              <a:t>나 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를 통해 필요한 모듈을 가져올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5372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2</a:t>
            </a:r>
            <a:r>
              <a:rPr lang="ko-KR" altLang="en-US" b="1" dirty="0" smtClean="0"/>
              <a:t>차시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Requests</a:t>
            </a:r>
            <a:r>
              <a:rPr lang="ko-KR" altLang="en-US" dirty="0" smtClean="0"/>
              <a:t>모듈을 이용하여 </a:t>
            </a:r>
            <a:r>
              <a:rPr lang="en-US" altLang="ko-KR" dirty="0" smtClean="0"/>
              <a:t>response</a:t>
            </a:r>
            <a:r>
              <a:rPr lang="ko-KR" altLang="en-US" dirty="0" smtClean="0"/>
              <a:t>객체를 가져올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Web </a:t>
            </a:r>
            <a:r>
              <a:rPr lang="en-US" altLang="ko-KR" dirty="0" err="1"/>
              <a:t>api</a:t>
            </a:r>
            <a:r>
              <a:rPr lang="ko-KR" altLang="en-US" dirty="0"/>
              <a:t>를 검색하여 </a:t>
            </a:r>
            <a:r>
              <a:rPr lang="en-US" altLang="ko-KR" dirty="0" err="1"/>
              <a:t>json</a:t>
            </a:r>
            <a:r>
              <a:rPr lang="ko-KR" altLang="en-US" dirty="0"/>
              <a:t>과 </a:t>
            </a:r>
            <a:r>
              <a:rPr lang="en-US" altLang="ko-KR" dirty="0"/>
              <a:t>xml</a:t>
            </a:r>
            <a:r>
              <a:rPr lang="ko-KR" altLang="en-US" dirty="0"/>
              <a:t>객체를 가져올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err="1" smtClean="0"/>
              <a:t>Json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dictionary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다룰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Xml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beautifulsoup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다룰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4075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3</a:t>
            </a:r>
            <a:r>
              <a:rPr lang="ko-KR" altLang="en-US" b="1" dirty="0" smtClean="0"/>
              <a:t>차시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네이버 검색을 통해 특정지역 날씨 및 미세먼지 정보를 가져올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네이버 검색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통해 원하는 사진을 </a:t>
            </a:r>
            <a:r>
              <a:rPr lang="en-US" altLang="ko-KR" dirty="0" smtClean="0"/>
              <a:t>download</a:t>
            </a:r>
            <a:r>
              <a:rPr lang="ko-KR" altLang="en-US" dirty="0" smtClean="0"/>
              <a:t>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err="1" smtClean="0"/>
              <a:t>Git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를 사용하여 프로젝트에 대한 </a:t>
            </a:r>
            <a:r>
              <a:rPr lang="ko-KR" altLang="en-US" dirty="0" err="1" smtClean="0"/>
              <a:t>버전관리를</a:t>
            </a:r>
            <a:r>
              <a:rPr lang="ko-KR" altLang="en-US" dirty="0" smtClean="0"/>
              <a:t> 할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9713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One line condition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영어 문법과 동일하다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Gender = ‘male’ if </a:t>
            </a:r>
            <a:r>
              <a:rPr lang="en-US" altLang="ko-KR" dirty="0" err="1" smtClean="0"/>
              <a:t>scnum</a:t>
            </a:r>
            <a:r>
              <a:rPr lang="en-US" altLang="ko-KR" dirty="0" smtClean="0"/>
              <a:t> == 1 else ‘female’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7804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One line list(</a:t>
            </a:r>
            <a:r>
              <a:rPr lang="en-US" altLang="ko-KR" b="1" dirty="0" err="1" smtClean="0"/>
              <a:t>iterables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n</a:t>
            </a:r>
            <a:r>
              <a:rPr lang="en-US" altLang="ko-KR" dirty="0"/>
              <a:t> = </a:t>
            </a:r>
            <a:r>
              <a:rPr lang="en-US" altLang="ko-KR" dirty="0" err="1"/>
              <a:t>int</a:t>
            </a:r>
            <a:r>
              <a:rPr lang="en-US" altLang="ko-KR" dirty="0"/>
              <a:t>(input('Input a integer : '))</a:t>
            </a:r>
          </a:p>
          <a:p>
            <a:r>
              <a:rPr lang="en-US" altLang="ko-KR" dirty="0" smtClean="0"/>
              <a:t>simple</a:t>
            </a:r>
            <a:r>
              <a:rPr lang="en-US" altLang="ko-KR" dirty="0"/>
              <a:t> = [a for a in range(1, n+1)]</a:t>
            </a:r>
          </a:p>
          <a:p>
            <a:r>
              <a:rPr lang="en-US" altLang="ko-KR" dirty="0" err="1" smtClean="0"/>
              <a:t>simpleif</a:t>
            </a:r>
            <a:r>
              <a:rPr lang="en-US" altLang="ko-KR" dirty="0"/>
              <a:t> = [a for a in range(1, n+1) if not a%3]</a:t>
            </a:r>
          </a:p>
          <a:p>
            <a:r>
              <a:rPr lang="en-US" altLang="ko-KR" dirty="0" err="1" smtClean="0"/>
              <a:t>calclist</a:t>
            </a:r>
            <a:r>
              <a:rPr lang="en-US" altLang="ko-KR" dirty="0"/>
              <a:t> = [a**2 for a in range(1, n+1)]</a:t>
            </a:r>
          </a:p>
          <a:p>
            <a:r>
              <a:rPr lang="en-US" altLang="ko-KR" dirty="0" smtClean="0"/>
              <a:t>times3true</a:t>
            </a:r>
            <a:r>
              <a:rPr lang="en-US" altLang="ko-KR" dirty="0"/>
              <a:t> = [not </a:t>
            </a:r>
            <a:r>
              <a:rPr lang="en-US" altLang="ko-KR" dirty="0" err="1"/>
              <a:t>n%a</a:t>
            </a:r>
            <a:r>
              <a:rPr lang="en-US" altLang="ko-KR" dirty="0"/>
              <a:t>==0 for a in range(1, n+1)]</a:t>
            </a:r>
          </a:p>
          <a:p>
            <a:r>
              <a:rPr lang="en-US" altLang="ko-KR" dirty="0" smtClean="0"/>
              <a:t>times3truebinary</a:t>
            </a:r>
            <a:r>
              <a:rPr lang="en-US" altLang="ko-KR" dirty="0"/>
              <a:t> = [1 if not </a:t>
            </a:r>
            <a:r>
              <a:rPr lang="en-US" altLang="ko-KR" dirty="0" err="1"/>
              <a:t>n%a</a:t>
            </a:r>
            <a:r>
              <a:rPr lang="en-US" altLang="ko-KR" dirty="0"/>
              <a:t>==0 else 0 for a in range(1, n+1)]</a:t>
            </a:r>
          </a:p>
          <a:p>
            <a:r>
              <a:rPr lang="en-US" altLang="ko-KR" dirty="0" err="1" smtClean="0"/>
              <a:t>simplemultilist</a:t>
            </a:r>
            <a:r>
              <a:rPr lang="en-US" altLang="ko-KR" dirty="0"/>
              <a:t> = [[a, a+5, a*3] for a in range(1, n+1)]</a:t>
            </a:r>
          </a:p>
          <a:p>
            <a:r>
              <a:rPr lang="en-US" altLang="ko-KR" dirty="0" err="1" smtClean="0"/>
              <a:t>complexmultilist</a:t>
            </a:r>
            <a:r>
              <a:rPr lang="en-US" altLang="ko-KR" dirty="0"/>
              <a:t> = [[a*b for a in range(1, n+1)]  for b in range(3)]</a:t>
            </a:r>
          </a:p>
          <a:p>
            <a:r>
              <a:rPr lang="en-US" altLang="ko-KR" dirty="0" err="1" smtClean="0"/>
              <a:t>allpath</a:t>
            </a:r>
            <a:r>
              <a:rPr lang="en-US" altLang="ko-KR" dirty="0"/>
              <a:t> = [[1 if (2**a)&amp;b==0 else 0 for a in range(n)]for b in range(2**n)]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0196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Question for all path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813" y="2214694"/>
            <a:ext cx="9045771" cy="392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638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Point Class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class </a:t>
            </a:r>
            <a:r>
              <a:rPr lang="en-US" altLang="ko-KR" dirty="0" err="1"/>
              <a:t>piPoint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    </a:t>
            </a:r>
            <a:r>
              <a:rPr lang="en-US" altLang="ko-KR" dirty="0" err="1"/>
              <a:t>def</a:t>
            </a:r>
            <a:r>
              <a:rPr lang="en-US" altLang="ko-KR" dirty="0"/>
              <a:t> __</a:t>
            </a:r>
            <a:r>
              <a:rPr lang="en-US" altLang="ko-KR" dirty="0" err="1"/>
              <a:t>init</a:t>
            </a:r>
            <a:r>
              <a:rPr lang="en-US" altLang="ko-KR" dirty="0"/>
              <a:t>__(self, x=0.0, y=0.0):</a:t>
            </a:r>
          </a:p>
          <a:p>
            <a:r>
              <a:rPr lang="en-US" altLang="ko-KR" dirty="0"/>
              <a:t>        </a:t>
            </a:r>
            <a:r>
              <a:rPr lang="en-US" altLang="ko-KR" dirty="0" err="1"/>
              <a:t>self.x</a:t>
            </a:r>
            <a:r>
              <a:rPr lang="en-US" altLang="ko-KR" dirty="0"/>
              <a:t> = float(x)</a:t>
            </a:r>
          </a:p>
          <a:p>
            <a:r>
              <a:rPr lang="en-US" altLang="ko-KR" dirty="0"/>
              <a:t>        </a:t>
            </a:r>
            <a:r>
              <a:rPr lang="en-US" altLang="ko-KR" dirty="0" err="1"/>
              <a:t>self.y</a:t>
            </a:r>
            <a:r>
              <a:rPr lang="en-US" altLang="ko-KR" dirty="0"/>
              <a:t> = float(y)</a:t>
            </a:r>
          </a:p>
          <a:p>
            <a:r>
              <a:rPr lang="en-US" altLang="ko-KR" dirty="0"/>
              <a:t>    </a:t>
            </a:r>
            <a:r>
              <a:rPr lang="en-US" altLang="ko-KR" dirty="0" err="1"/>
              <a:t>def</a:t>
            </a:r>
            <a:r>
              <a:rPr lang="en-US" altLang="ko-KR" dirty="0"/>
              <a:t> __</a:t>
            </a:r>
            <a:r>
              <a:rPr lang="en-US" altLang="ko-KR" dirty="0" err="1"/>
              <a:t>str</a:t>
            </a:r>
            <a:r>
              <a:rPr lang="en-US" altLang="ko-KR" dirty="0"/>
              <a:t>__(self):</a:t>
            </a:r>
          </a:p>
          <a:p>
            <a:r>
              <a:rPr lang="en-US" altLang="ko-KR" dirty="0"/>
              <a:t>        return f'[{</a:t>
            </a:r>
            <a:r>
              <a:rPr lang="en-US" altLang="ko-KR" dirty="0" err="1"/>
              <a:t>self.x</a:t>
            </a:r>
            <a:r>
              <a:rPr lang="en-US" altLang="ko-KR" dirty="0"/>
              <a:t>}, {</a:t>
            </a:r>
            <a:r>
              <a:rPr lang="en-US" altLang="ko-KR" dirty="0" err="1"/>
              <a:t>self.y</a:t>
            </a:r>
            <a:r>
              <a:rPr lang="en-US" altLang="ko-KR" dirty="0"/>
              <a:t>}]'</a:t>
            </a:r>
          </a:p>
          <a:p>
            <a:r>
              <a:rPr lang="en-US" altLang="ko-KR" dirty="0"/>
              <a:t>    </a:t>
            </a:r>
            <a:r>
              <a:rPr lang="en-US" altLang="ko-KR" dirty="0" err="1"/>
              <a:t>def</a:t>
            </a:r>
            <a:r>
              <a:rPr lang="en-US" altLang="ko-KR" dirty="0"/>
              <a:t> </a:t>
            </a:r>
            <a:r>
              <a:rPr lang="en-US" altLang="ko-KR" dirty="0" err="1"/>
              <a:t>dist</a:t>
            </a:r>
            <a:r>
              <a:rPr lang="en-US" altLang="ko-KR" dirty="0"/>
              <a:t>(self, other):</a:t>
            </a:r>
          </a:p>
          <a:p>
            <a:r>
              <a:rPr lang="en-US" altLang="ko-KR" dirty="0"/>
              <a:t>        return ((</a:t>
            </a:r>
            <a:r>
              <a:rPr lang="en-US" altLang="ko-KR" dirty="0" err="1"/>
              <a:t>other.x-self.x</a:t>
            </a:r>
            <a:r>
              <a:rPr lang="en-US" altLang="ko-KR" dirty="0"/>
              <a:t>)**2+(</a:t>
            </a:r>
            <a:r>
              <a:rPr lang="en-US" altLang="ko-KR" dirty="0" err="1"/>
              <a:t>other.y-self.y</a:t>
            </a:r>
            <a:r>
              <a:rPr lang="en-US" altLang="ko-KR" dirty="0"/>
              <a:t>)**2)**0.5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8572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Use Point Class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From </a:t>
            </a:r>
            <a:r>
              <a:rPr lang="en-US" altLang="ko-KR" dirty="0" err="1" smtClean="0"/>
              <a:t>pointclass</a:t>
            </a:r>
            <a:r>
              <a:rPr lang="en-US" altLang="ko-KR" dirty="0" smtClean="0"/>
              <a:t> import </a:t>
            </a:r>
            <a:r>
              <a:rPr lang="en-US" altLang="ko-KR" dirty="0" err="1" smtClean="0"/>
              <a:t>pipoint</a:t>
            </a:r>
            <a:endParaRPr lang="en-US" altLang="ko-KR" dirty="0" smtClean="0"/>
          </a:p>
          <a:p>
            <a:r>
              <a:rPr lang="en-US" altLang="ko-KR" dirty="0" smtClean="0"/>
              <a:t>Origin = </a:t>
            </a:r>
            <a:r>
              <a:rPr lang="en-US" altLang="ko-KR" dirty="0" err="1" smtClean="0"/>
              <a:t>pipoint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P = </a:t>
            </a:r>
            <a:r>
              <a:rPr lang="en-US" altLang="ko-KR" dirty="0" err="1" smtClean="0"/>
              <a:t>pipoint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random.random</a:t>
            </a:r>
            <a:r>
              <a:rPr lang="en-US" altLang="ko-KR" dirty="0" smtClean="0"/>
              <a:t>()*100, </a:t>
            </a:r>
            <a:r>
              <a:rPr lang="en-US" altLang="ko-KR" dirty="0" err="1" smtClean="0"/>
              <a:t>random.random</a:t>
            </a:r>
            <a:r>
              <a:rPr lang="en-US" altLang="ko-KR" dirty="0" smtClean="0"/>
              <a:t>()*100)</a:t>
            </a:r>
          </a:p>
          <a:p>
            <a:r>
              <a:rPr lang="en-US" altLang="ko-KR" dirty="0" smtClean="0"/>
              <a:t>For I in range(100):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print(</a:t>
            </a:r>
            <a:r>
              <a:rPr lang="en-US" altLang="ko-KR" dirty="0" err="1" smtClean="0"/>
              <a:t>p.dist</a:t>
            </a:r>
            <a:r>
              <a:rPr lang="en-US" altLang="ko-KR" dirty="0" smtClean="0"/>
              <a:t>(origin))</a:t>
            </a:r>
          </a:p>
          <a:p>
            <a:endParaRPr lang="en-US" altLang="ko-KR" dirty="0"/>
          </a:p>
          <a:p>
            <a:r>
              <a:rPr lang="en-US" altLang="ko-KR" dirty="0" smtClean="0"/>
              <a:t>----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4406894"/>
      </p:ext>
    </p:extLst>
  </p:cSld>
  <p:clrMapOvr>
    <a:masterClrMapping/>
  </p:clrMapOvr>
</p:sld>
</file>

<file path=ppt/theme/theme1.xml><?xml version="1.0" encoding="utf-8"?>
<a:theme xmlns:a="http://schemas.openxmlformats.org/drawingml/2006/main" name="물방울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TM04033925[[fn=물방울]]</Template>
  <TotalTime>454</TotalTime>
  <Words>309</Words>
  <Application>Microsoft Office PowerPoint</Application>
  <PresentationFormat>와이드스크린</PresentationFormat>
  <Paragraphs>101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Tw Cen MT</vt:lpstr>
      <vt:lpstr>물방울</vt:lpstr>
      <vt:lpstr>SW선도교원 연수</vt:lpstr>
      <vt:lpstr>1차시</vt:lpstr>
      <vt:lpstr>2차시</vt:lpstr>
      <vt:lpstr>3차시</vt:lpstr>
      <vt:lpstr>One line condition</vt:lpstr>
      <vt:lpstr>One line list(iterables)</vt:lpstr>
      <vt:lpstr>Question for all path</vt:lpstr>
      <vt:lpstr>Point Class</vt:lpstr>
      <vt:lpstr>Use Point Class</vt:lpstr>
      <vt:lpstr>requests</vt:lpstr>
      <vt:lpstr>rest api</vt:lpstr>
      <vt:lpstr>api.manana.kr</vt:lpstr>
      <vt:lpstr>json</vt:lpstr>
      <vt:lpstr>json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SW선도교원 연수</dc:title>
  <dc:creator>Windows 사용자</dc:creator>
  <cp:lastModifiedBy>user</cp:lastModifiedBy>
  <cp:revision>11</cp:revision>
  <dcterms:created xsi:type="dcterms:W3CDTF">2020-10-10T01:26:16Z</dcterms:created>
  <dcterms:modified xsi:type="dcterms:W3CDTF">2020-10-11T04:45:09Z</dcterms:modified>
</cp:coreProperties>
</file>