
<file path=[Content_Types].xml><?xml version="1.0" encoding="utf-8"?>
<Types xmlns="http://schemas.openxmlformats.org/package/2006/content-types">
  <Default Extension="bmp" ContentType="image/bmp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3"/>
  </p:notesMasterIdLst>
  <p:sldIdLst>
    <p:sldId id="278" r:id="rId2"/>
    <p:sldId id="259" r:id="rId3"/>
    <p:sldId id="261" r:id="rId4"/>
    <p:sldId id="258" r:id="rId5"/>
    <p:sldId id="257" r:id="rId6"/>
    <p:sldId id="260" r:id="rId7"/>
    <p:sldId id="267" r:id="rId8"/>
    <p:sldId id="262" r:id="rId9"/>
    <p:sldId id="268" r:id="rId10"/>
    <p:sldId id="269" r:id="rId11"/>
    <p:sldId id="270" r:id="rId12"/>
    <p:sldId id="271" r:id="rId13"/>
    <p:sldId id="265" r:id="rId14"/>
    <p:sldId id="272" r:id="rId15"/>
    <p:sldId id="273" r:id="rId16"/>
    <p:sldId id="274" r:id="rId17"/>
    <p:sldId id="279" r:id="rId18"/>
    <p:sldId id="280" r:id="rId19"/>
    <p:sldId id="281" r:id="rId20"/>
    <p:sldId id="282" r:id="rId21"/>
    <p:sldId id="283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B8116BC-0AB4-400A-B3ED-CED688A5BDF7}">
          <p14:sldIdLst>
            <p14:sldId id="278"/>
          </p14:sldIdLst>
        </p14:section>
        <p14:section name="重點/過程" id="{A9DE1DDF-6112-40C6-AC14-9AE8469F933E}">
          <p14:sldIdLst>
            <p14:sldId id="259"/>
            <p14:sldId id="261"/>
            <p14:sldId id="258"/>
            <p14:sldId id="257"/>
            <p14:sldId id="260"/>
            <p14:sldId id="267"/>
            <p14:sldId id="262"/>
            <p14:sldId id="268"/>
            <p14:sldId id="269"/>
            <p14:sldId id="270"/>
            <p14:sldId id="271"/>
            <p14:sldId id="265"/>
            <p14:sldId id="272"/>
            <p14:sldId id="273"/>
          </p14:sldIdLst>
        </p14:section>
        <p14:section name="參數集" id="{1534DC75-9E7D-44B9-AAB3-951D6CC94482}">
          <p14:sldIdLst>
            <p14:sldId id="274"/>
            <p14:sldId id="279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B4317-DF9A-426E-8D50-1EFBC944166C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AFE95-1D62-487F-91CC-6F920A536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927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AFE95-1D62-487F-91CC-6F920A536D7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2600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AFE95-1D62-487F-91CC-6F920A536D7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0300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94F2-AE35-450B-B770-8ACC290ED29D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5D3B-F15C-4129-BA10-EC57F08F63D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47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94F2-AE35-450B-B770-8ACC290ED29D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5D3B-F15C-4129-BA10-EC57F08F63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70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94F2-AE35-450B-B770-8ACC290ED29D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5D3B-F15C-4129-BA10-EC57F08F63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495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94F2-AE35-450B-B770-8ACC290ED29D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5D3B-F15C-4129-BA10-EC57F08F63D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2846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94F2-AE35-450B-B770-8ACC290ED29D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5D3B-F15C-4129-BA10-EC57F08F63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129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94F2-AE35-450B-B770-8ACC290ED29D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5D3B-F15C-4129-BA10-EC57F08F63D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3670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94F2-AE35-450B-B770-8ACC290ED29D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5D3B-F15C-4129-BA10-EC57F08F63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542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94F2-AE35-450B-B770-8ACC290ED29D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5D3B-F15C-4129-BA10-EC57F08F63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8721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94F2-AE35-450B-B770-8ACC290ED29D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5D3B-F15C-4129-BA10-EC57F08F63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125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94F2-AE35-450B-B770-8ACC290ED29D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5D3B-F15C-4129-BA10-EC57F08F63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9593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94F2-AE35-450B-B770-8ACC290ED29D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5D3B-F15C-4129-BA10-EC57F08F63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45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94F2-AE35-450B-B770-8ACC290ED29D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5D3B-F15C-4129-BA10-EC57F08F63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63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94F2-AE35-450B-B770-8ACC290ED29D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5D3B-F15C-4129-BA10-EC57F08F63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8081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94F2-AE35-450B-B770-8ACC290ED29D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5D3B-F15C-4129-BA10-EC57F08F63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92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94F2-AE35-450B-B770-8ACC290ED29D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5D3B-F15C-4129-BA10-EC57F08F63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807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94F2-AE35-450B-B770-8ACC290ED29D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5D3B-F15C-4129-BA10-EC57F08F63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14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94F2-AE35-450B-B770-8ACC290ED29D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5D3B-F15C-4129-BA10-EC57F08F63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499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0A694F2-AE35-450B-B770-8ACC290ED29D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3085D3B-F15C-4129-BA10-EC57F08F63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951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b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bmp"/><Relationship Id="rId2" Type="http://schemas.openxmlformats.org/officeDocument/2006/relationships/image" Target="../media/image14.b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bmp"/><Relationship Id="rId4" Type="http://schemas.openxmlformats.org/officeDocument/2006/relationships/image" Target="../media/image16.bm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b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bmp"/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bmp"/><Relationship Id="rId2" Type="http://schemas.openxmlformats.org/officeDocument/2006/relationships/image" Target="../media/image6.b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b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b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751427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dirty="0"/>
              <a:t>Painterly Rendering with Curved Brush Strokes of Multiple </a:t>
            </a:r>
            <a:r>
              <a:rPr lang="en-US" altLang="zh-TW" dirty="0" smtClean="0"/>
              <a:t>Sizes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99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846856" y="5264761"/>
            <a:ext cx="6954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•</a:t>
            </a:r>
            <a:r>
              <a:rPr lang="zh-TW" altLang="en-US" sz="3600" dirty="0" smtClean="0"/>
              <a:t>從每一個點開始畫曲線</a:t>
            </a:r>
            <a:endParaRPr lang="zh-TW" altLang="en-US" sz="3600" dirty="0"/>
          </a:p>
        </p:txBody>
      </p:sp>
      <p:sp>
        <p:nvSpPr>
          <p:cNvPr id="11" name="向右箭號 10"/>
          <p:cNvSpPr/>
          <p:nvPr/>
        </p:nvSpPr>
        <p:spPr>
          <a:xfrm>
            <a:off x="4517209" y="1682151"/>
            <a:ext cx="534837" cy="414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手繪多邊形 4"/>
          <p:cNvSpPr/>
          <p:nvPr/>
        </p:nvSpPr>
        <p:spPr>
          <a:xfrm>
            <a:off x="6381344" y="1570925"/>
            <a:ext cx="1731524" cy="3044758"/>
          </a:xfrm>
          <a:custGeom>
            <a:avLst/>
            <a:gdLst>
              <a:gd name="connsiteX0" fmla="*/ 496111 w 1731524"/>
              <a:gd name="connsiteY0" fmla="*/ 0 h 3044758"/>
              <a:gd name="connsiteX1" fmla="*/ 661481 w 1731524"/>
              <a:gd name="connsiteY1" fmla="*/ 612843 h 3044758"/>
              <a:gd name="connsiteX2" fmla="*/ 690664 w 1731524"/>
              <a:gd name="connsiteY2" fmla="*/ 622571 h 3044758"/>
              <a:gd name="connsiteX3" fmla="*/ 710120 w 1731524"/>
              <a:gd name="connsiteY3" fmla="*/ 642026 h 3044758"/>
              <a:gd name="connsiteX4" fmla="*/ 846307 w 1731524"/>
              <a:gd name="connsiteY4" fmla="*/ 661481 h 3044758"/>
              <a:gd name="connsiteX5" fmla="*/ 904673 w 1731524"/>
              <a:gd name="connsiteY5" fmla="*/ 719847 h 3044758"/>
              <a:gd name="connsiteX6" fmla="*/ 924128 w 1731524"/>
              <a:gd name="connsiteY6" fmla="*/ 739303 h 3044758"/>
              <a:gd name="connsiteX7" fmla="*/ 972766 w 1731524"/>
              <a:gd name="connsiteY7" fmla="*/ 807396 h 3044758"/>
              <a:gd name="connsiteX8" fmla="*/ 982494 w 1731524"/>
              <a:gd name="connsiteY8" fmla="*/ 865762 h 3044758"/>
              <a:gd name="connsiteX9" fmla="*/ 953311 w 1731524"/>
              <a:gd name="connsiteY9" fmla="*/ 982494 h 3044758"/>
              <a:gd name="connsiteX10" fmla="*/ 943583 w 1731524"/>
              <a:gd name="connsiteY10" fmla="*/ 1011677 h 3044758"/>
              <a:gd name="connsiteX11" fmla="*/ 904673 w 1731524"/>
              <a:gd name="connsiteY11" fmla="*/ 1070043 h 3044758"/>
              <a:gd name="connsiteX12" fmla="*/ 719847 w 1731524"/>
              <a:gd name="connsiteY12" fmla="*/ 1060315 h 3044758"/>
              <a:gd name="connsiteX13" fmla="*/ 690664 w 1731524"/>
              <a:gd name="connsiteY13" fmla="*/ 1050588 h 3044758"/>
              <a:gd name="connsiteX14" fmla="*/ 651754 w 1731524"/>
              <a:gd name="connsiteY14" fmla="*/ 1070043 h 3044758"/>
              <a:gd name="connsiteX15" fmla="*/ 583660 w 1731524"/>
              <a:gd name="connsiteY15" fmla="*/ 1157592 h 3044758"/>
              <a:gd name="connsiteX16" fmla="*/ 525294 w 1731524"/>
              <a:gd name="connsiteY16" fmla="*/ 1215958 h 3044758"/>
              <a:gd name="connsiteX17" fmla="*/ 486383 w 1731524"/>
              <a:gd name="connsiteY17" fmla="*/ 1284051 h 3044758"/>
              <a:gd name="connsiteX18" fmla="*/ 466928 w 1731524"/>
              <a:gd name="connsiteY18" fmla="*/ 1342417 h 3044758"/>
              <a:gd name="connsiteX19" fmla="*/ 486383 w 1731524"/>
              <a:gd name="connsiteY19" fmla="*/ 1459149 h 3044758"/>
              <a:gd name="connsiteX20" fmla="*/ 496111 w 1731524"/>
              <a:gd name="connsiteY20" fmla="*/ 1488332 h 3044758"/>
              <a:gd name="connsiteX21" fmla="*/ 515566 w 1731524"/>
              <a:gd name="connsiteY21" fmla="*/ 1507788 h 3044758"/>
              <a:gd name="connsiteX22" fmla="*/ 515566 w 1731524"/>
              <a:gd name="connsiteY22" fmla="*/ 1643975 h 3044758"/>
              <a:gd name="connsiteX23" fmla="*/ 466928 w 1731524"/>
              <a:gd name="connsiteY23" fmla="*/ 1682886 h 3044758"/>
              <a:gd name="connsiteX24" fmla="*/ 447473 w 1731524"/>
              <a:gd name="connsiteY24" fmla="*/ 1712068 h 3044758"/>
              <a:gd name="connsiteX25" fmla="*/ 379379 w 1731524"/>
              <a:gd name="connsiteY25" fmla="*/ 1741251 h 3044758"/>
              <a:gd name="connsiteX26" fmla="*/ 340468 w 1731524"/>
              <a:gd name="connsiteY26" fmla="*/ 1760707 h 3044758"/>
              <a:gd name="connsiteX27" fmla="*/ 272375 w 1731524"/>
              <a:gd name="connsiteY27" fmla="*/ 1780162 h 3044758"/>
              <a:gd name="connsiteX28" fmla="*/ 262647 w 1731524"/>
              <a:gd name="connsiteY28" fmla="*/ 1819073 h 3044758"/>
              <a:gd name="connsiteX29" fmla="*/ 243192 w 1731524"/>
              <a:gd name="connsiteY29" fmla="*/ 1935805 h 3044758"/>
              <a:gd name="connsiteX30" fmla="*/ 223737 w 1731524"/>
              <a:gd name="connsiteY30" fmla="*/ 1994171 h 3044758"/>
              <a:gd name="connsiteX31" fmla="*/ 233464 w 1731524"/>
              <a:gd name="connsiteY31" fmla="*/ 2159541 h 3044758"/>
              <a:gd name="connsiteX32" fmla="*/ 262647 w 1731524"/>
              <a:gd name="connsiteY32" fmla="*/ 2217907 h 3044758"/>
              <a:gd name="connsiteX33" fmla="*/ 291830 w 1731524"/>
              <a:gd name="connsiteY33" fmla="*/ 2286000 h 3044758"/>
              <a:gd name="connsiteX34" fmla="*/ 311285 w 1731524"/>
              <a:gd name="connsiteY34" fmla="*/ 2315183 h 3044758"/>
              <a:gd name="connsiteX35" fmla="*/ 291830 w 1731524"/>
              <a:gd name="connsiteY35" fmla="*/ 2422188 h 3044758"/>
              <a:gd name="connsiteX36" fmla="*/ 272375 w 1731524"/>
              <a:gd name="connsiteY36" fmla="*/ 2451371 h 3044758"/>
              <a:gd name="connsiteX37" fmla="*/ 204281 w 1731524"/>
              <a:gd name="connsiteY37" fmla="*/ 2529192 h 3044758"/>
              <a:gd name="connsiteX38" fmla="*/ 116732 w 1731524"/>
              <a:gd name="connsiteY38" fmla="*/ 2607013 h 3044758"/>
              <a:gd name="connsiteX39" fmla="*/ 77822 w 1731524"/>
              <a:gd name="connsiteY39" fmla="*/ 2704290 h 3044758"/>
              <a:gd name="connsiteX40" fmla="*/ 68094 w 1731524"/>
              <a:gd name="connsiteY40" fmla="*/ 2743200 h 3044758"/>
              <a:gd name="connsiteX41" fmla="*/ 38911 w 1731524"/>
              <a:gd name="connsiteY41" fmla="*/ 2762656 h 3044758"/>
              <a:gd name="connsiteX42" fmla="*/ 19456 w 1731524"/>
              <a:gd name="connsiteY42" fmla="*/ 2811294 h 3044758"/>
              <a:gd name="connsiteX43" fmla="*/ 9728 w 1731524"/>
              <a:gd name="connsiteY43" fmla="*/ 2859932 h 3044758"/>
              <a:gd name="connsiteX44" fmla="*/ 0 w 1731524"/>
              <a:gd name="connsiteY44" fmla="*/ 2889115 h 3044758"/>
              <a:gd name="connsiteX45" fmla="*/ 19456 w 1731524"/>
              <a:gd name="connsiteY45" fmla="*/ 2996120 h 3044758"/>
              <a:gd name="connsiteX46" fmla="*/ 38911 w 1731524"/>
              <a:gd name="connsiteY46" fmla="*/ 3025303 h 3044758"/>
              <a:gd name="connsiteX47" fmla="*/ 87549 w 1731524"/>
              <a:gd name="connsiteY47" fmla="*/ 3035030 h 3044758"/>
              <a:gd name="connsiteX48" fmla="*/ 126460 w 1731524"/>
              <a:gd name="connsiteY48" fmla="*/ 3044758 h 3044758"/>
              <a:gd name="connsiteX49" fmla="*/ 330741 w 1731524"/>
              <a:gd name="connsiteY49" fmla="*/ 3025303 h 3044758"/>
              <a:gd name="connsiteX50" fmla="*/ 389107 w 1731524"/>
              <a:gd name="connsiteY50" fmla="*/ 3015575 h 3044758"/>
              <a:gd name="connsiteX51" fmla="*/ 486383 w 1731524"/>
              <a:gd name="connsiteY51" fmla="*/ 2976664 h 3044758"/>
              <a:gd name="connsiteX52" fmla="*/ 525294 w 1731524"/>
              <a:gd name="connsiteY52" fmla="*/ 2966937 h 3044758"/>
              <a:gd name="connsiteX53" fmla="*/ 554477 w 1731524"/>
              <a:gd name="connsiteY53" fmla="*/ 2947481 h 3044758"/>
              <a:gd name="connsiteX54" fmla="*/ 622571 w 1731524"/>
              <a:gd name="connsiteY54" fmla="*/ 2928026 h 3044758"/>
              <a:gd name="connsiteX55" fmla="*/ 690664 w 1731524"/>
              <a:gd name="connsiteY55" fmla="*/ 2908571 h 3044758"/>
              <a:gd name="connsiteX56" fmla="*/ 729575 w 1731524"/>
              <a:gd name="connsiteY56" fmla="*/ 2889115 h 3044758"/>
              <a:gd name="connsiteX57" fmla="*/ 758758 w 1731524"/>
              <a:gd name="connsiteY57" fmla="*/ 2869660 h 3044758"/>
              <a:gd name="connsiteX58" fmla="*/ 787941 w 1731524"/>
              <a:gd name="connsiteY58" fmla="*/ 2859932 h 3044758"/>
              <a:gd name="connsiteX59" fmla="*/ 856034 w 1731524"/>
              <a:gd name="connsiteY59" fmla="*/ 2830749 h 3044758"/>
              <a:gd name="connsiteX60" fmla="*/ 914400 w 1731524"/>
              <a:gd name="connsiteY60" fmla="*/ 2791839 h 3044758"/>
              <a:gd name="connsiteX61" fmla="*/ 953311 w 1731524"/>
              <a:gd name="connsiteY61" fmla="*/ 2762656 h 3044758"/>
              <a:gd name="connsiteX62" fmla="*/ 1011677 w 1731524"/>
              <a:gd name="connsiteY62" fmla="*/ 2743200 h 3044758"/>
              <a:gd name="connsiteX63" fmla="*/ 1050588 w 1731524"/>
              <a:gd name="connsiteY63" fmla="*/ 2723745 h 3044758"/>
              <a:gd name="connsiteX64" fmla="*/ 1079771 w 1731524"/>
              <a:gd name="connsiteY64" fmla="*/ 2714017 h 3044758"/>
              <a:gd name="connsiteX65" fmla="*/ 1157592 w 1731524"/>
              <a:gd name="connsiteY65" fmla="*/ 2694562 h 3044758"/>
              <a:gd name="connsiteX66" fmla="*/ 1206230 w 1731524"/>
              <a:gd name="connsiteY66" fmla="*/ 2752928 h 3044758"/>
              <a:gd name="connsiteX67" fmla="*/ 1235413 w 1731524"/>
              <a:gd name="connsiteY67" fmla="*/ 2772383 h 3044758"/>
              <a:gd name="connsiteX68" fmla="*/ 1322962 w 1731524"/>
              <a:gd name="connsiteY68" fmla="*/ 2733473 h 3044758"/>
              <a:gd name="connsiteX69" fmla="*/ 1361873 w 1731524"/>
              <a:gd name="connsiteY69" fmla="*/ 2675107 h 3044758"/>
              <a:gd name="connsiteX70" fmla="*/ 1478605 w 1731524"/>
              <a:gd name="connsiteY70" fmla="*/ 2538920 h 3044758"/>
              <a:gd name="connsiteX71" fmla="*/ 1556426 w 1731524"/>
              <a:gd name="connsiteY71" fmla="*/ 2441643 h 3044758"/>
              <a:gd name="connsiteX72" fmla="*/ 1605064 w 1731524"/>
              <a:gd name="connsiteY72" fmla="*/ 2383277 h 3044758"/>
              <a:gd name="connsiteX73" fmla="*/ 1702341 w 1731524"/>
              <a:gd name="connsiteY73" fmla="*/ 2256817 h 3044758"/>
              <a:gd name="connsiteX74" fmla="*/ 1702341 w 1731524"/>
              <a:gd name="connsiteY74" fmla="*/ 2256817 h 3044758"/>
              <a:gd name="connsiteX75" fmla="*/ 1731524 w 1731524"/>
              <a:gd name="connsiteY75" fmla="*/ 2227634 h 3044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731524" h="3044758">
                <a:moveTo>
                  <a:pt x="496111" y="0"/>
                </a:moveTo>
                <a:cubicBezTo>
                  <a:pt x="518560" y="103608"/>
                  <a:pt x="472068" y="504605"/>
                  <a:pt x="661481" y="612843"/>
                </a:cubicBezTo>
                <a:cubicBezTo>
                  <a:pt x="670384" y="617930"/>
                  <a:pt x="680936" y="619328"/>
                  <a:pt x="690664" y="622571"/>
                </a:cubicBezTo>
                <a:cubicBezTo>
                  <a:pt x="697149" y="629056"/>
                  <a:pt x="702256" y="637307"/>
                  <a:pt x="710120" y="642026"/>
                </a:cubicBezTo>
                <a:cubicBezTo>
                  <a:pt x="740198" y="660073"/>
                  <a:pt x="844639" y="661329"/>
                  <a:pt x="846307" y="661481"/>
                </a:cubicBezTo>
                <a:lnTo>
                  <a:pt x="904673" y="719847"/>
                </a:lnTo>
                <a:cubicBezTo>
                  <a:pt x="911158" y="726332"/>
                  <a:pt x="919041" y="731672"/>
                  <a:pt x="924128" y="739303"/>
                </a:cubicBezTo>
                <a:cubicBezTo>
                  <a:pt x="952576" y="781976"/>
                  <a:pt x="936568" y="759133"/>
                  <a:pt x="972766" y="807396"/>
                </a:cubicBezTo>
                <a:cubicBezTo>
                  <a:pt x="976009" y="826851"/>
                  <a:pt x="982494" y="846038"/>
                  <a:pt x="982494" y="865762"/>
                </a:cubicBezTo>
                <a:cubicBezTo>
                  <a:pt x="982494" y="905057"/>
                  <a:pt x="965383" y="946278"/>
                  <a:pt x="953311" y="982494"/>
                </a:cubicBezTo>
                <a:cubicBezTo>
                  <a:pt x="950068" y="992222"/>
                  <a:pt x="949271" y="1003145"/>
                  <a:pt x="943583" y="1011677"/>
                </a:cubicBezTo>
                <a:lnTo>
                  <a:pt x="904673" y="1070043"/>
                </a:lnTo>
                <a:cubicBezTo>
                  <a:pt x="843064" y="1066800"/>
                  <a:pt x="781288" y="1065900"/>
                  <a:pt x="719847" y="1060315"/>
                </a:cubicBezTo>
                <a:cubicBezTo>
                  <a:pt x="709635" y="1059387"/>
                  <a:pt x="700815" y="1049138"/>
                  <a:pt x="690664" y="1050588"/>
                </a:cubicBezTo>
                <a:cubicBezTo>
                  <a:pt x="676309" y="1052639"/>
                  <a:pt x="664724" y="1063558"/>
                  <a:pt x="651754" y="1070043"/>
                </a:cubicBezTo>
                <a:cubicBezTo>
                  <a:pt x="629056" y="1099226"/>
                  <a:pt x="609802" y="1131450"/>
                  <a:pt x="583660" y="1157592"/>
                </a:cubicBezTo>
                <a:cubicBezTo>
                  <a:pt x="564205" y="1177047"/>
                  <a:pt x="537599" y="1191349"/>
                  <a:pt x="525294" y="1215958"/>
                </a:cubicBezTo>
                <a:cubicBezTo>
                  <a:pt x="500610" y="1265325"/>
                  <a:pt x="513883" y="1242803"/>
                  <a:pt x="486383" y="1284051"/>
                </a:cubicBezTo>
                <a:cubicBezTo>
                  <a:pt x="479898" y="1303506"/>
                  <a:pt x="463557" y="1322188"/>
                  <a:pt x="466928" y="1342417"/>
                </a:cubicBezTo>
                <a:cubicBezTo>
                  <a:pt x="473413" y="1381328"/>
                  <a:pt x="473908" y="1421726"/>
                  <a:pt x="486383" y="1459149"/>
                </a:cubicBezTo>
                <a:cubicBezTo>
                  <a:pt x="489626" y="1468877"/>
                  <a:pt x="490835" y="1479539"/>
                  <a:pt x="496111" y="1488332"/>
                </a:cubicBezTo>
                <a:cubicBezTo>
                  <a:pt x="500830" y="1496196"/>
                  <a:pt x="509081" y="1501303"/>
                  <a:pt x="515566" y="1507788"/>
                </a:cubicBezTo>
                <a:cubicBezTo>
                  <a:pt x="527706" y="1556346"/>
                  <a:pt x="540011" y="1586937"/>
                  <a:pt x="515566" y="1643975"/>
                </a:cubicBezTo>
                <a:cubicBezTo>
                  <a:pt x="507387" y="1663059"/>
                  <a:pt x="481609" y="1668205"/>
                  <a:pt x="466928" y="1682886"/>
                </a:cubicBezTo>
                <a:cubicBezTo>
                  <a:pt x="458661" y="1691153"/>
                  <a:pt x="457200" y="1705583"/>
                  <a:pt x="447473" y="1712068"/>
                </a:cubicBezTo>
                <a:cubicBezTo>
                  <a:pt x="426926" y="1725766"/>
                  <a:pt x="401860" y="1731032"/>
                  <a:pt x="379379" y="1741251"/>
                </a:cubicBezTo>
                <a:cubicBezTo>
                  <a:pt x="366177" y="1747252"/>
                  <a:pt x="353797" y="1754995"/>
                  <a:pt x="340468" y="1760707"/>
                </a:cubicBezTo>
                <a:cubicBezTo>
                  <a:pt x="320937" y="1769077"/>
                  <a:pt x="292111" y="1775228"/>
                  <a:pt x="272375" y="1780162"/>
                </a:cubicBezTo>
                <a:cubicBezTo>
                  <a:pt x="269132" y="1793132"/>
                  <a:pt x="265111" y="1805932"/>
                  <a:pt x="262647" y="1819073"/>
                </a:cubicBezTo>
                <a:cubicBezTo>
                  <a:pt x="255377" y="1857845"/>
                  <a:pt x="255666" y="1898382"/>
                  <a:pt x="243192" y="1935805"/>
                </a:cubicBezTo>
                <a:lnTo>
                  <a:pt x="223737" y="1994171"/>
                </a:lnTo>
                <a:cubicBezTo>
                  <a:pt x="226979" y="2049294"/>
                  <a:pt x="227970" y="2104596"/>
                  <a:pt x="233464" y="2159541"/>
                </a:cubicBezTo>
                <a:cubicBezTo>
                  <a:pt x="236166" y="2186562"/>
                  <a:pt x="249730" y="2195303"/>
                  <a:pt x="262647" y="2217907"/>
                </a:cubicBezTo>
                <a:cubicBezTo>
                  <a:pt x="343605" y="2359581"/>
                  <a:pt x="237272" y="2176880"/>
                  <a:pt x="291830" y="2286000"/>
                </a:cubicBezTo>
                <a:cubicBezTo>
                  <a:pt x="297058" y="2296457"/>
                  <a:pt x="304800" y="2305455"/>
                  <a:pt x="311285" y="2315183"/>
                </a:cubicBezTo>
                <a:cubicBezTo>
                  <a:pt x="309030" y="2330968"/>
                  <a:pt x="301660" y="2399252"/>
                  <a:pt x="291830" y="2422188"/>
                </a:cubicBezTo>
                <a:cubicBezTo>
                  <a:pt x="287225" y="2432934"/>
                  <a:pt x="279553" y="2442143"/>
                  <a:pt x="272375" y="2451371"/>
                </a:cubicBezTo>
                <a:cubicBezTo>
                  <a:pt x="263146" y="2463237"/>
                  <a:pt x="225247" y="2511221"/>
                  <a:pt x="204281" y="2529192"/>
                </a:cubicBezTo>
                <a:cubicBezTo>
                  <a:pt x="116139" y="2604742"/>
                  <a:pt x="192571" y="2531176"/>
                  <a:pt x="116732" y="2607013"/>
                </a:cubicBezTo>
                <a:cubicBezTo>
                  <a:pt x="103762" y="2639439"/>
                  <a:pt x="86293" y="2670409"/>
                  <a:pt x="77822" y="2704290"/>
                </a:cubicBezTo>
                <a:cubicBezTo>
                  <a:pt x="74579" y="2717260"/>
                  <a:pt x="75510" y="2732076"/>
                  <a:pt x="68094" y="2743200"/>
                </a:cubicBezTo>
                <a:cubicBezTo>
                  <a:pt x="61609" y="2752928"/>
                  <a:pt x="48639" y="2756171"/>
                  <a:pt x="38911" y="2762656"/>
                </a:cubicBezTo>
                <a:cubicBezTo>
                  <a:pt x="32426" y="2778869"/>
                  <a:pt x="24474" y="2794569"/>
                  <a:pt x="19456" y="2811294"/>
                </a:cubicBezTo>
                <a:cubicBezTo>
                  <a:pt x="14705" y="2827130"/>
                  <a:pt x="13738" y="2843892"/>
                  <a:pt x="9728" y="2859932"/>
                </a:cubicBezTo>
                <a:cubicBezTo>
                  <a:pt x="7241" y="2869880"/>
                  <a:pt x="3243" y="2879387"/>
                  <a:pt x="0" y="2889115"/>
                </a:cubicBezTo>
                <a:cubicBezTo>
                  <a:pt x="3354" y="2915945"/>
                  <a:pt x="4460" y="2966127"/>
                  <a:pt x="19456" y="2996120"/>
                </a:cubicBezTo>
                <a:cubicBezTo>
                  <a:pt x="24684" y="3006577"/>
                  <a:pt x="28760" y="3019503"/>
                  <a:pt x="38911" y="3025303"/>
                </a:cubicBezTo>
                <a:cubicBezTo>
                  <a:pt x="53266" y="3033506"/>
                  <a:pt x="71409" y="3031443"/>
                  <a:pt x="87549" y="3035030"/>
                </a:cubicBezTo>
                <a:cubicBezTo>
                  <a:pt x="100600" y="3037930"/>
                  <a:pt x="113490" y="3041515"/>
                  <a:pt x="126460" y="3044758"/>
                </a:cubicBezTo>
                <a:lnTo>
                  <a:pt x="330741" y="3025303"/>
                </a:lnTo>
                <a:cubicBezTo>
                  <a:pt x="350344" y="3023125"/>
                  <a:pt x="369972" y="3020359"/>
                  <a:pt x="389107" y="3015575"/>
                </a:cubicBezTo>
                <a:cubicBezTo>
                  <a:pt x="494134" y="2989318"/>
                  <a:pt x="405864" y="3006859"/>
                  <a:pt x="486383" y="2976664"/>
                </a:cubicBezTo>
                <a:cubicBezTo>
                  <a:pt x="498901" y="2971970"/>
                  <a:pt x="512324" y="2970179"/>
                  <a:pt x="525294" y="2966937"/>
                </a:cubicBezTo>
                <a:cubicBezTo>
                  <a:pt x="535022" y="2960452"/>
                  <a:pt x="544020" y="2952710"/>
                  <a:pt x="554477" y="2947481"/>
                </a:cubicBezTo>
                <a:cubicBezTo>
                  <a:pt x="570021" y="2939709"/>
                  <a:pt x="608033" y="2932180"/>
                  <a:pt x="622571" y="2928026"/>
                </a:cubicBezTo>
                <a:cubicBezTo>
                  <a:pt x="720229" y="2900123"/>
                  <a:pt x="569064" y="2938969"/>
                  <a:pt x="690664" y="2908571"/>
                </a:cubicBezTo>
                <a:cubicBezTo>
                  <a:pt x="703634" y="2902086"/>
                  <a:pt x="716984" y="2896310"/>
                  <a:pt x="729575" y="2889115"/>
                </a:cubicBezTo>
                <a:cubicBezTo>
                  <a:pt x="739726" y="2883315"/>
                  <a:pt x="748301" y="2874888"/>
                  <a:pt x="758758" y="2869660"/>
                </a:cubicBezTo>
                <a:cubicBezTo>
                  <a:pt x="767929" y="2865074"/>
                  <a:pt x="778516" y="2863971"/>
                  <a:pt x="787941" y="2859932"/>
                </a:cubicBezTo>
                <a:cubicBezTo>
                  <a:pt x="872084" y="2823870"/>
                  <a:pt x="787594" y="2853563"/>
                  <a:pt x="856034" y="2830749"/>
                </a:cubicBezTo>
                <a:cubicBezTo>
                  <a:pt x="893893" y="2773962"/>
                  <a:pt x="851584" y="2823247"/>
                  <a:pt x="914400" y="2791839"/>
                </a:cubicBezTo>
                <a:cubicBezTo>
                  <a:pt x="928901" y="2784588"/>
                  <a:pt x="938810" y="2769907"/>
                  <a:pt x="953311" y="2762656"/>
                </a:cubicBezTo>
                <a:cubicBezTo>
                  <a:pt x="971654" y="2753485"/>
                  <a:pt x="992636" y="2750816"/>
                  <a:pt x="1011677" y="2743200"/>
                </a:cubicBezTo>
                <a:cubicBezTo>
                  <a:pt x="1025141" y="2737814"/>
                  <a:pt x="1037259" y="2729457"/>
                  <a:pt x="1050588" y="2723745"/>
                </a:cubicBezTo>
                <a:cubicBezTo>
                  <a:pt x="1060013" y="2719706"/>
                  <a:pt x="1069878" y="2716715"/>
                  <a:pt x="1079771" y="2714017"/>
                </a:cubicBezTo>
                <a:cubicBezTo>
                  <a:pt x="1105567" y="2706982"/>
                  <a:pt x="1157592" y="2694562"/>
                  <a:pt x="1157592" y="2694562"/>
                </a:cubicBezTo>
                <a:cubicBezTo>
                  <a:pt x="1228692" y="2741961"/>
                  <a:pt x="1144521" y="2678877"/>
                  <a:pt x="1206230" y="2752928"/>
                </a:cubicBezTo>
                <a:cubicBezTo>
                  <a:pt x="1213714" y="2761909"/>
                  <a:pt x="1225685" y="2765898"/>
                  <a:pt x="1235413" y="2772383"/>
                </a:cubicBezTo>
                <a:cubicBezTo>
                  <a:pt x="1242797" y="2769430"/>
                  <a:pt x="1313874" y="2742560"/>
                  <a:pt x="1322962" y="2733473"/>
                </a:cubicBezTo>
                <a:cubicBezTo>
                  <a:pt x="1339496" y="2716939"/>
                  <a:pt x="1347266" y="2693366"/>
                  <a:pt x="1361873" y="2675107"/>
                </a:cubicBezTo>
                <a:cubicBezTo>
                  <a:pt x="1399223" y="2628419"/>
                  <a:pt x="1440329" y="2584852"/>
                  <a:pt x="1478605" y="2538920"/>
                </a:cubicBezTo>
                <a:cubicBezTo>
                  <a:pt x="1505189" y="2507020"/>
                  <a:pt x="1530241" y="2473871"/>
                  <a:pt x="1556426" y="2441643"/>
                </a:cubicBezTo>
                <a:cubicBezTo>
                  <a:pt x="1572396" y="2421988"/>
                  <a:pt x="1592499" y="2405265"/>
                  <a:pt x="1605064" y="2383277"/>
                </a:cubicBezTo>
                <a:cubicBezTo>
                  <a:pt x="1657626" y="2291294"/>
                  <a:pt x="1625489" y="2333669"/>
                  <a:pt x="1702341" y="2256817"/>
                </a:cubicBezTo>
                <a:lnTo>
                  <a:pt x="1702341" y="2256817"/>
                </a:lnTo>
                <a:cubicBezTo>
                  <a:pt x="1723595" y="2224936"/>
                  <a:pt x="1710105" y="2227634"/>
                  <a:pt x="1731524" y="222763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2199000" y="1157591"/>
            <a:ext cx="417740" cy="428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6683451" y="1157591"/>
            <a:ext cx="417740" cy="428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72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00750" y="948366"/>
            <a:ext cx="61109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luminance : (0.3 * R + 0.59 * G + 0.11 * B)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700750" y="1806553"/>
            <a:ext cx="1011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Sobel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46856" y="5264761"/>
            <a:ext cx="6954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•</a:t>
            </a:r>
            <a:r>
              <a:rPr lang="zh-TW" altLang="en-US" sz="3200" dirty="0" smtClean="0"/>
              <a:t>曲線生成 </a:t>
            </a:r>
            <a:r>
              <a:rPr lang="en-US" altLang="zh-TW" sz="3200" dirty="0" smtClean="0"/>
              <a:t>~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1</a:t>
            </a:r>
            <a:endParaRPr lang="zh-TW" altLang="en-US" sz="3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051137" y="5772194"/>
            <a:ext cx="6954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•</a:t>
            </a:r>
            <a:r>
              <a:rPr lang="zh-TW" altLang="en-US" sz="2800" dirty="0" smtClean="0"/>
              <a:t>建立影像的梯</a:t>
            </a:r>
            <a:r>
              <a:rPr lang="zh-TW" altLang="en-US" sz="2800" dirty="0"/>
              <a:t>度</a:t>
            </a:r>
            <a:r>
              <a:rPr lang="zh-TW" altLang="en-US" sz="2800" dirty="0" smtClean="0"/>
              <a:t>圖</a:t>
            </a:r>
            <a:endParaRPr lang="zh-TW" altLang="en-US" sz="28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258430"/>
              </p:ext>
            </p:extLst>
          </p:nvPr>
        </p:nvGraphicFramePr>
        <p:xfrm>
          <a:off x="1871769" y="2659050"/>
          <a:ext cx="226762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875"/>
                <a:gridCol w="755875"/>
                <a:gridCol w="75587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620499"/>
              </p:ext>
            </p:extLst>
          </p:nvPr>
        </p:nvGraphicFramePr>
        <p:xfrm>
          <a:off x="4747913" y="2659050"/>
          <a:ext cx="226762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875"/>
                <a:gridCol w="755875"/>
                <a:gridCol w="75587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00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846856" y="5264761"/>
            <a:ext cx="6954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•</a:t>
            </a:r>
            <a:r>
              <a:rPr lang="zh-TW" altLang="en-US" sz="3200" dirty="0" smtClean="0"/>
              <a:t>曲線生成 </a:t>
            </a:r>
            <a:r>
              <a:rPr lang="en-US" altLang="zh-TW" sz="3200" dirty="0" smtClean="0"/>
              <a:t>~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2</a:t>
            </a:r>
            <a:endParaRPr lang="zh-TW" altLang="en-US" sz="3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051137" y="5772194"/>
            <a:ext cx="6954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•</a:t>
            </a:r>
            <a:r>
              <a:rPr lang="zh-TW" altLang="en-US" sz="2800" dirty="0" smtClean="0"/>
              <a:t>沿著梯度的垂直方向生長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控制點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42514" y="282368"/>
            <a:ext cx="4894597" cy="454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8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46856" y="5264761"/>
            <a:ext cx="6954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•</a:t>
            </a:r>
            <a:r>
              <a:rPr lang="zh-TW" altLang="en-US" sz="3600" dirty="0" smtClean="0"/>
              <a:t>隨機擺放所有曲線</a:t>
            </a:r>
            <a:endParaRPr lang="zh-TW" altLang="en-US" sz="36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6957" y="785002"/>
            <a:ext cx="3560257" cy="2670193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4687581" y="1913065"/>
            <a:ext cx="534837" cy="414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46856" y="785003"/>
            <a:ext cx="3216186" cy="26701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868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46856" y="5264761"/>
            <a:ext cx="6954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•</a:t>
            </a:r>
            <a:r>
              <a:rPr lang="zh-TW" altLang="en-US" sz="3600" dirty="0" smtClean="0"/>
              <a:t>用其他筆刷大小重複以上動作</a:t>
            </a:r>
            <a:endParaRPr lang="zh-TW" altLang="en-US" sz="36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361" y="406449"/>
            <a:ext cx="2779458" cy="2084594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3652412" y="1241712"/>
            <a:ext cx="534837" cy="414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1842" y="423210"/>
            <a:ext cx="2779459" cy="208459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4219" y="2936467"/>
            <a:ext cx="2779459" cy="208459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362" y="2936467"/>
            <a:ext cx="2779458" cy="2084593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 rot="10800000">
            <a:off x="3652412" y="3771729"/>
            <a:ext cx="534837" cy="414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rot="5400000">
            <a:off x="5446529" y="2522399"/>
            <a:ext cx="534837" cy="414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927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385" y="383048"/>
            <a:ext cx="6229376" cy="4672031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46856" y="5264761"/>
            <a:ext cx="6954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•</a:t>
            </a:r>
            <a:r>
              <a:rPr lang="zh-TW" altLang="en-US" sz="3600" dirty="0" smtClean="0"/>
              <a:t>完成了</a:t>
            </a:r>
            <a:r>
              <a:rPr lang="en-US" altLang="zh-TW" sz="3600" dirty="0" smtClean="0"/>
              <a:t>~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3067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88063" y="477101"/>
            <a:ext cx="2060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•</a:t>
            </a:r>
            <a:r>
              <a:rPr lang="zh-TW" altLang="en-US" sz="3600" dirty="0" smtClean="0"/>
              <a:t>參數集</a:t>
            </a:r>
            <a:endParaRPr lang="zh-TW" altLang="en-US" sz="3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768485" y="1293779"/>
            <a:ext cx="35505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BrushRadius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Threshold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Minimum</a:t>
            </a:r>
            <a:r>
              <a:rPr lang="zh-TW" altLang="en-US" dirty="0" smtClean="0"/>
              <a:t> </a:t>
            </a:r>
            <a:r>
              <a:rPr lang="en-US" altLang="zh-TW" dirty="0" smtClean="0"/>
              <a:t>Stroke</a:t>
            </a:r>
            <a:r>
              <a:rPr lang="zh-TW" altLang="en-US" dirty="0" smtClean="0"/>
              <a:t> </a:t>
            </a:r>
            <a:r>
              <a:rPr lang="en-US" altLang="zh-TW" dirty="0" smtClean="0"/>
              <a:t>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Maximum</a:t>
            </a:r>
            <a:r>
              <a:rPr lang="zh-TW" altLang="en-US" dirty="0" smtClean="0"/>
              <a:t> </a:t>
            </a:r>
            <a:r>
              <a:rPr lang="en-US" altLang="zh-TW" dirty="0" smtClean="0"/>
              <a:t>Stroke</a:t>
            </a:r>
            <a:r>
              <a:rPr lang="zh-TW" altLang="en-US" dirty="0" smtClean="0"/>
              <a:t> </a:t>
            </a:r>
            <a:r>
              <a:rPr lang="en-US" altLang="zh-TW" dirty="0" smtClean="0"/>
              <a:t>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Opacity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BlurFactor</a:t>
            </a:r>
            <a:r>
              <a:rPr lang="en-US" altLang="zh-TW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GridFactor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ColorJitter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228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Threshold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 flipV="1">
            <a:off x="1206656" y="4040227"/>
            <a:ext cx="8784077" cy="29183"/>
          </a:xfrm>
          <a:prstGeom prst="straightConnector1">
            <a:avLst/>
          </a:prstGeom>
          <a:ln w="85725">
            <a:solidFill>
              <a:schemeClr val="accent1">
                <a:tint val="76000"/>
                <a:hueMod val="94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047" y="1672875"/>
            <a:ext cx="2406742" cy="180505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542" y="1672876"/>
            <a:ext cx="2406741" cy="180505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2035" y="1672874"/>
            <a:ext cx="2406743" cy="180505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7529" y="1672873"/>
            <a:ext cx="2406743" cy="180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06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Opacity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 flipV="1">
            <a:off x="1206656" y="4040227"/>
            <a:ext cx="8784077" cy="29183"/>
          </a:xfrm>
          <a:prstGeom prst="straightConnector1">
            <a:avLst/>
          </a:prstGeom>
          <a:ln w="85725">
            <a:solidFill>
              <a:schemeClr val="accent1">
                <a:tint val="76000"/>
                <a:hueMod val="94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213" y="1552870"/>
            <a:ext cx="2411914" cy="180893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4879" y="1552870"/>
            <a:ext cx="2411915" cy="180893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05546" y="1552870"/>
            <a:ext cx="2411915" cy="180893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66213" y="1552870"/>
            <a:ext cx="2411915" cy="180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7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Color JITTER (R,G,B)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086" y="1187116"/>
            <a:ext cx="3321140" cy="249085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8859" y="1187115"/>
            <a:ext cx="3321141" cy="249085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1633" y="1200929"/>
            <a:ext cx="3321141" cy="24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0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1138687" y="5167221"/>
            <a:ext cx="631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•</a:t>
            </a:r>
            <a:r>
              <a:rPr lang="zh-TW" altLang="en-US" sz="3600" dirty="0" smtClean="0"/>
              <a:t>建立畫</a:t>
            </a:r>
            <a:r>
              <a:rPr lang="zh-TW" altLang="en-US" sz="3600" dirty="0"/>
              <a:t>布</a:t>
            </a:r>
          </a:p>
        </p:txBody>
      </p:sp>
      <p:sp>
        <p:nvSpPr>
          <p:cNvPr id="11" name="向右箭號 10"/>
          <p:cNvSpPr/>
          <p:nvPr/>
        </p:nvSpPr>
        <p:spPr>
          <a:xfrm>
            <a:off x="1860273" y="2363637"/>
            <a:ext cx="534837" cy="414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2855346" y="1173657"/>
            <a:ext cx="3823200" cy="2794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514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Color JITTER (H,S,V)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212" y="1319462"/>
            <a:ext cx="3181686" cy="238626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8649" y="1319462"/>
            <a:ext cx="3181686" cy="238626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087" y="1319462"/>
            <a:ext cx="3181686" cy="238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69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Curvature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966025" y="4072311"/>
            <a:ext cx="8784077" cy="29183"/>
          </a:xfrm>
          <a:prstGeom prst="straightConnector1">
            <a:avLst/>
          </a:prstGeom>
          <a:ln w="85725">
            <a:solidFill>
              <a:schemeClr val="accent1">
                <a:tint val="76000"/>
                <a:hueMod val="94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024" y="760728"/>
            <a:ext cx="3060543" cy="229540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59280" y="760728"/>
            <a:ext cx="3060543" cy="2295407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2536" y="760728"/>
            <a:ext cx="3060543" cy="229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2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1138687" y="5167221"/>
            <a:ext cx="631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•</a:t>
            </a:r>
            <a:r>
              <a:rPr lang="zh-TW" altLang="en-US" sz="3600" dirty="0" smtClean="0"/>
              <a:t>載入圖片</a:t>
            </a:r>
            <a:endParaRPr lang="zh-TW" altLang="en-US" sz="3600" dirty="0"/>
          </a:p>
        </p:txBody>
      </p:sp>
      <p:sp>
        <p:nvSpPr>
          <p:cNvPr id="11" name="向右箭號 10"/>
          <p:cNvSpPr/>
          <p:nvPr/>
        </p:nvSpPr>
        <p:spPr>
          <a:xfrm>
            <a:off x="1860273" y="2363637"/>
            <a:ext cx="534837" cy="414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5345" y="1173871"/>
            <a:ext cx="3824393" cy="279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61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1138687" y="5167221"/>
            <a:ext cx="631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•</a:t>
            </a:r>
            <a:r>
              <a:rPr lang="zh-TW" altLang="en-US" sz="3600" dirty="0" smtClean="0"/>
              <a:t>模糊處理影像</a:t>
            </a:r>
            <a:endParaRPr lang="zh-TW" altLang="en-US" sz="36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8687" y="1100731"/>
            <a:ext cx="3713670" cy="271272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6354" y="1099051"/>
            <a:ext cx="3619200" cy="2714400"/>
          </a:xfrm>
          <a:prstGeom prst="rect">
            <a:avLst/>
          </a:prstGeom>
        </p:spPr>
      </p:pic>
      <p:sp>
        <p:nvSpPr>
          <p:cNvPr id="11" name="向右箭號 10"/>
          <p:cNvSpPr/>
          <p:nvPr/>
        </p:nvSpPr>
        <p:spPr>
          <a:xfrm>
            <a:off x="5146937" y="2363638"/>
            <a:ext cx="534837" cy="414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557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50603" y="1494200"/>
                <a:ext cx="9156940" cy="1695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54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l-GR" altLang="zh-TW" sz="5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altLang="zh-TW" sz="5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sz="5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5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5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5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5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5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5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TW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5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TW" sz="5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zh-TW" altLang="en-US" sz="5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03" y="1494200"/>
                <a:ext cx="9156940" cy="169540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690114" y="672859"/>
            <a:ext cx="631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•</a:t>
            </a:r>
            <a:r>
              <a:rPr lang="zh-TW" altLang="en-US" sz="3600" dirty="0" smtClean="0"/>
              <a:t>高斯模糊</a:t>
            </a:r>
            <a:endParaRPr lang="zh-TW" altLang="en-US" sz="36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486" y="3792269"/>
            <a:ext cx="3274997" cy="232898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36483" y="3364611"/>
            <a:ext cx="4087641" cy="306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71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1138687" y="5167221"/>
            <a:ext cx="631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•</a:t>
            </a:r>
            <a:r>
              <a:rPr lang="zh-TW" altLang="en-US" sz="3600" dirty="0" smtClean="0"/>
              <a:t>計算影像差值</a:t>
            </a:r>
            <a:endParaRPr lang="zh-TW" altLang="en-US" sz="3600" dirty="0"/>
          </a:p>
        </p:txBody>
      </p:sp>
      <p:sp>
        <p:nvSpPr>
          <p:cNvPr id="11" name="向右箭號 10"/>
          <p:cNvSpPr/>
          <p:nvPr/>
        </p:nvSpPr>
        <p:spPr>
          <a:xfrm>
            <a:off x="4506426" y="2456251"/>
            <a:ext cx="534837" cy="414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138687" y="2870319"/>
            <a:ext cx="2369299" cy="16240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8687" y="679277"/>
            <a:ext cx="2369299" cy="1776974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2552" y="1184673"/>
            <a:ext cx="3941342" cy="295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3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16944" y="699066"/>
            <a:ext cx="2188234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dirty="0" smtClean="0"/>
          </a:p>
          <a:p>
            <a:r>
              <a:rPr lang="en-US" altLang="zh-TW" dirty="0"/>
              <a:t>   </a:t>
            </a:r>
            <a:r>
              <a:rPr lang="en-US" altLang="zh-TW" sz="2800" dirty="0" smtClean="0"/>
              <a:t>distance : </a:t>
            </a:r>
          </a:p>
          <a:p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605178" y="975587"/>
                <a:ext cx="443179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altLang="zh-TW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pt-BR" altLang="zh-TW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altLang="zh-TW" sz="2800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pt-BR" altLang="zh-TW" sz="2800" i="1" dirty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altLang="zh-TW" sz="2800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pt-BR" altLang="zh-TW" sz="2800" i="1" dirty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altLang="zh-TW" sz="28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pt-BR" altLang="zh-TW" sz="28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altLang="zh-TW" sz="2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altLang="zh-TW" sz="28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pt-BR" altLang="zh-TW" sz="2800" i="1" dirty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pt-BR" altLang="zh-TW" sz="2800" i="1" dirty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altLang="zh-TW" sz="2800" i="1" dirty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pt-BR" altLang="zh-TW" sz="28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altLang="zh-TW" sz="2800" i="1" dirty="0">
                              <a:latin typeface="Cambria Math" panose="02040503050406030204" pitchFamily="18" charset="0"/>
                            </a:rPr>
                            <m:t>2)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178" y="975587"/>
                <a:ext cx="443179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58848" y="1623101"/>
                <a:ext cx="6628674" cy="614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altLang="zh-TW" sz="2800" i="1" dirty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altLang="zh-TW" sz="2800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TW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altLang="zh-TW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altLang="zh-TW" sz="2800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altLang="zh-TW" sz="2800" i="1" dirty="0">
                                    <a:latin typeface="Cambria Math" panose="02040503050406030204" pitchFamily="18" charset="0"/>
                                  </a:rPr>
                                  <m:t>1 – </m:t>
                                </m:r>
                                <m:r>
                                  <a:rPr lang="pt-BR" altLang="zh-TW" sz="2800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altLang="zh-TW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  <m:sup>
                            <m:r>
                              <a:rPr lang="pt-BR" altLang="zh-TW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altLang="zh-TW" sz="2800" i="1" dirty="0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altLang="zh-TW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altLang="zh-TW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altLang="zh-TW" sz="2800" i="1" dirty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altLang="zh-TW" sz="2800" i="1" dirty="0">
                                    <a:latin typeface="Cambria Math" panose="02040503050406030204" pitchFamily="18" charset="0"/>
                                  </a:rPr>
                                  <m:t>1 – </m:t>
                                </m:r>
                                <m:r>
                                  <a:rPr lang="en-US" altLang="zh-TW" sz="2800" i="1" dirty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zh-TW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altLang="zh-TW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TW" sz="2800" i="1" dirty="0">
                                    <a:latin typeface="Cambria Math" panose="02040503050406030204" pitchFamily="18" charset="0"/>
                                  </a:rPr>
                                  <m:t>1 – </m:t>
                                </m:r>
                                <m:r>
                                  <a:rPr lang="en-US" altLang="zh-TW" sz="2800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TW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48" y="1623101"/>
                <a:ext cx="6628674" cy="614142"/>
              </a:xfrm>
              <a:prstGeom prst="rect">
                <a:avLst/>
              </a:prstGeom>
              <a:blipFill rotWithShape="0">
                <a:blip r:embed="rId3"/>
                <a:stretch>
                  <a:fillRect l="-1840" b="-227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198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1138687" y="5167221"/>
            <a:ext cx="5089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•</a:t>
            </a:r>
            <a:r>
              <a:rPr lang="zh-TW" altLang="en-US" sz="3600" dirty="0" smtClean="0"/>
              <a:t>以一定的距離切割影像</a:t>
            </a:r>
            <a:endParaRPr lang="zh-TW" altLang="en-US" sz="3600" dirty="0"/>
          </a:p>
        </p:txBody>
      </p:sp>
      <p:sp>
        <p:nvSpPr>
          <p:cNvPr id="11" name="向右箭號 10"/>
          <p:cNvSpPr/>
          <p:nvPr/>
        </p:nvSpPr>
        <p:spPr>
          <a:xfrm>
            <a:off x="4517209" y="1682151"/>
            <a:ext cx="534837" cy="414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375" y="586596"/>
            <a:ext cx="3488920" cy="261669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34169" y="586596"/>
            <a:ext cx="3488920" cy="2616690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7073660" y="1164566"/>
            <a:ext cx="405442" cy="353683"/>
          </a:xfrm>
          <a:prstGeom prst="round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6306123" y="3332689"/>
            <a:ext cx="2345957" cy="1932072"/>
          </a:xfrm>
          <a:prstGeom prst="round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643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375" y="580840"/>
            <a:ext cx="3488920" cy="261669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46856" y="5264761"/>
            <a:ext cx="6954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•</a:t>
            </a:r>
            <a:r>
              <a:rPr lang="zh-TW" altLang="en-US" sz="3600" dirty="0" smtClean="0"/>
              <a:t>每一個區塊找出差</a:t>
            </a:r>
            <a:r>
              <a:rPr lang="zh-TW" altLang="en-US" sz="3600" dirty="0"/>
              <a:t>值</a:t>
            </a:r>
            <a:r>
              <a:rPr lang="zh-TW" altLang="en-US" sz="3600" dirty="0" smtClean="0"/>
              <a:t>最大的</a:t>
            </a:r>
            <a:r>
              <a:rPr lang="zh-TW" altLang="en-US" sz="3600" dirty="0"/>
              <a:t>點</a:t>
            </a:r>
          </a:p>
        </p:txBody>
      </p:sp>
      <p:sp>
        <p:nvSpPr>
          <p:cNvPr id="11" name="向右箭號 10"/>
          <p:cNvSpPr/>
          <p:nvPr/>
        </p:nvSpPr>
        <p:spPr>
          <a:xfrm>
            <a:off x="4517209" y="1682151"/>
            <a:ext cx="534837" cy="414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6838" y="580840"/>
            <a:ext cx="3488920" cy="2616690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7141298" y="1182554"/>
            <a:ext cx="405442" cy="353683"/>
          </a:xfrm>
          <a:prstGeom prst="roundRect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6209723" y="3426233"/>
            <a:ext cx="2268591" cy="1838528"/>
          </a:xfrm>
          <a:prstGeom prst="round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51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176</Words>
  <Application>Microsoft Office PowerPoint</Application>
  <PresentationFormat>寬螢幕</PresentationFormat>
  <Paragraphs>57</Paragraphs>
  <Slides>21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9" baseType="lpstr">
      <vt:lpstr>微軟正黑體</vt:lpstr>
      <vt:lpstr>新細明體</vt:lpstr>
      <vt:lpstr>Arial</vt:lpstr>
      <vt:lpstr>Calibri</vt:lpstr>
      <vt:lpstr>Cambria Math</vt:lpstr>
      <vt:lpstr>Century Gothic</vt:lpstr>
      <vt:lpstr>Wingdings 3</vt:lpstr>
      <vt:lpstr>切割線</vt:lpstr>
      <vt:lpstr>Painterly Rendering with Curved Brush Strokes of Multiple Sizes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Threshold</vt:lpstr>
      <vt:lpstr>Opacity</vt:lpstr>
      <vt:lpstr>Color JITTER (R,G,B)</vt:lpstr>
      <vt:lpstr>Color JITTER (H,S,V)</vt:lpstr>
      <vt:lpstr>Curvature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2018-12-21T04:32:54Z</dcterms:created>
  <dcterms:modified xsi:type="dcterms:W3CDTF">2018-12-21T04:33:10Z</dcterms:modified>
  <cp:contentStatus/>
</cp:coreProperties>
</file>