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12B2-B292-41DC-B306-A5ADF7860A94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00DF-B25F-49B1-BF6D-399FF0FAB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12B2-B292-41DC-B306-A5ADF7860A94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00DF-B25F-49B1-BF6D-399FF0FAB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12B2-B292-41DC-B306-A5ADF7860A94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00DF-B25F-49B1-BF6D-399FF0FAB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12B2-B292-41DC-B306-A5ADF7860A94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00DF-B25F-49B1-BF6D-399FF0FAB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12B2-B292-41DC-B306-A5ADF7860A94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00DF-B25F-49B1-BF6D-399FF0FAB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12B2-B292-41DC-B306-A5ADF7860A94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00DF-B25F-49B1-BF6D-399FF0FAB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12B2-B292-41DC-B306-A5ADF7860A94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00DF-B25F-49B1-BF6D-399FF0FAB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12B2-B292-41DC-B306-A5ADF7860A94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00DF-B25F-49B1-BF6D-399FF0FAB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12B2-B292-41DC-B306-A5ADF7860A94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00DF-B25F-49B1-BF6D-399FF0FAB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12B2-B292-41DC-B306-A5ADF7860A94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00DF-B25F-49B1-BF6D-399FF0FAB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12B2-B292-41DC-B306-A5ADF7860A94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00DF-B25F-49B1-BF6D-399FF0FAB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12B2-B292-41DC-B306-A5ADF7860A94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00DF-B25F-49B1-BF6D-399FF0FABF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rot="5400000">
            <a:off x="-1178759" y="3750471"/>
            <a:ext cx="57864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>
            <a:off x="2321703" y="3750471"/>
            <a:ext cx="57864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29124" y="28572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CRectTracker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0100" y="42860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Dialog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128586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714480" y="1357298"/>
            <a:ext cx="3571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29256" y="121442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 err="1" smtClean="0"/>
              <a:t>rect</a:t>
            </a:r>
            <a:endParaRPr lang="en-US" altLang="zh-CN" dirty="0" smtClean="0"/>
          </a:p>
          <a:p>
            <a:r>
              <a:rPr lang="en-US" altLang="zh-CN" dirty="0" err="1" smtClean="0"/>
              <a:t>m_nStyle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22859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OnPaint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714480" y="2428868"/>
            <a:ext cx="3571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7818" y="2214554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GetTrueRect</a:t>
            </a:r>
            <a:endParaRPr lang="en-US" altLang="zh-CN" dirty="0" smtClean="0"/>
          </a:p>
          <a:p>
            <a:r>
              <a:rPr lang="en-US" altLang="zh-CN" b="1" dirty="0" smtClean="0"/>
              <a:t>Draw</a:t>
            </a:r>
          </a:p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357187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OnLButtonDown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714480" y="3500438"/>
            <a:ext cx="3571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57818" y="3214686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HitTest</a:t>
            </a:r>
            <a:endParaRPr lang="en-US" altLang="zh-CN" dirty="0" smtClean="0"/>
          </a:p>
          <a:p>
            <a:r>
              <a:rPr lang="en-US" altLang="zh-CN" dirty="0" smtClean="0"/>
              <a:t>Draw</a:t>
            </a:r>
          </a:p>
          <a:p>
            <a:r>
              <a:rPr lang="en-US" altLang="zh-CN" b="1" dirty="0" smtClean="0"/>
              <a:t>Track</a:t>
            </a:r>
          </a:p>
          <a:p>
            <a:r>
              <a:rPr lang="en-US" altLang="zh-CN" dirty="0" smtClean="0"/>
              <a:t>Invalidate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4282" y="471488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OnSetCursor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643042" y="5000636"/>
            <a:ext cx="3571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1643042" y="4357694"/>
            <a:ext cx="3571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CRectTracker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Handle </a:t>
            </a:r>
            <a:r>
              <a:rPr lang="en-US" altLang="zh-CN" dirty="0" err="1" smtClean="0"/>
              <a:t>HandleMask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用来判断当前选中的是哪个区域</a:t>
            </a:r>
            <a:endParaRPr lang="en-US" altLang="zh-CN" dirty="0" smtClean="0"/>
          </a:p>
          <a:p>
            <a:pPr lvl="1"/>
            <a:r>
              <a:rPr lang="en-US" altLang="zh-CN" dirty="0" err="1"/>
              <a:t>hitNothing</a:t>
            </a:r>
            <a:r>
              <a:rPr lang="en-US" altLang="zh-CN" dirty="0"/>
              <a:t> = -</a:t>
            </a:r>
            <a:r>
              <a:rPr lang="en-US" altLang="zh-CN" dirty="0" smtClean="0"/>
              <a:t>1,hitTopLeft </a:t>
            </a:r>
            <a:r>
              <a:rPr lang="en-US" altLang="zh-CN" dirty="0"/>
              <a:t>= 0, </a:t>
            </a:r>
            <a:r>
              <a:rPr lang="en-US" altLang="zh-CN" dirty="0" err="1"/>
              <a:t>hitTopRight</a:t>
            </a:r>
            <a:r>
              <a:rPr lang="en-US" altLang="zh-CN" dirty="0"/>
              <a:t> = 1, </a:t>
            </a:r>
            <a:r>
              <a:rPr lang="en-US" altLang="zh-CN" dirty="0" err="1"/>
              <a:t>hitBottomRight</a:t>
            </a:r>
            <a:r>
              <a:rPr lang="en-US" altLang="zh-CN" dirty="0"/>
              <a:t> = 2, </a:t>
            </a:r>
            <a:r>
              <a:rPr lang="en-US" altLang="zh-CN" dirty="0" err="1"/>
              <a:t>hitBottomLeft</a:t>
            </a:r>
            <a:r>
              <a:rPr lang="en-US" altLang="zh-CN" dirty="0"/>
              <a:t> = </a:t>
            </a:r>
            <a:r>
              <a:rPr lang="en-US" altLang="zh-CN" dirty="0" smtClean="0"/>
              <a:t>3,hitTop </a:t>
            </a:r>
            <a:r>
              <a:rPr lang="en-US" altLang="zh-CN" dirty="0"/>
              <a:t>= 4, </a:t>
            </a:r>
            <a:r>
              <a:rPr lang="en-US" altLang="zh-CN" dirty="0" err="1"/>
              <a:t>hitRight</a:t>
            </a:r>
            <a:r>
              <a:rPr lang="en-US" altLang="zh-CN" dirty="0"/>
              <a:t> = 5, </a:t>
            </a:r>
            <a:r>
              <a:rPr lang="en-US" altLang="zh-CN" dirty="0" err="1"/>
              <a:t>hitBottom</a:t>
            </a:r>
            <a:r>
              <a:rPr lang="en-US" altLang="zh-CN" dirty="0"/>
              <a:t> = 6, </a:t>
            </a:r>
            <a:r>
              <a:rPr lang="en-US" altLang="zh-CN" dirty="0" err="1"/>
              <a:t>hitLeft</a:t>
            </a:r>
            <a:r>
              <a:rPr lang="en-US" altLang="zh-CN" dirty="0"/>
              <a:t> = 7, </a:t>
            </a:r>
            <a:r>
              <a:rPr lang="en-US" altLang="zh-CN" dirty="0" err="1"/>
              <a:t>hitMiddle</a:t>
            </a:r>
            <a:r>
              <a:rPr lang="en-US" altLang="zh-CN" dirty="0"/>
              <a:t> = </a:t>
            </a:r>
            <a:r>
              <a:rPr lang="en-US" altLang="zh-CN" dirty="0" smtClean="0"/>
              <a:t>8</a:t>
            </a:r>
          </a:p>
          <a:p>
            <a:r>
              <a:rPr lang="en-US" altLang="zh-CN" dirty="0" smtClean="0"/>
              <a:t>Style: </a:t>
            </a:r>
            <a:r>
              <a:rPr lang="en-US" altLang="zh-CN" dirty="0" err="1" smtClean="0"/>
              <a:t>resizeOutside|hatchedBorder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solidLine|dottedLine</a:t>
            </a:r>
            <a:endParaRPr lang="en-US" altLang="zh-CN" dirty="0" smtClean="0"/>
          </a:p>
          <a:p>
            <a:r>
              <a:rPr lang="en-US" altLang="zh-CN" dirty="0" err="1" smtClean="0"/>
              <a:t>TrueRect</a:t>
            </a:r>
            <a:r>
              <a:rPr lang="en-US" altLang="zh-CN" dirty="0" smtClean="0"/>
              <a:t>: </a:t>
            </a:r>
            <a:r>
              <a:rPr lang="zh-CN" altLang="en-US" dirty="0" smtClean="0"/>
              <a:t>包含外围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border</a:t>
            </a:r>
            <a:r>
              <a:rPr lang="zh-CN" altLang="en-US" dirty="0" smtClean="0"/>
              <a:t>的范围</a:t>
            </a:r>
            <a:endParaRPr lang="en-US" altLang="zh-CN" dirty="0" smtClean="0"/>
          </a:p>
          <a:p>
            <a:r>
              <a:rPr lang="en-US" altLang="zh-CN" dirty="0" err="1" smtClean="0"/>
              <a:t>AllowInvert</a:t>
            </a:r>
            <a:r>
              <a:rPr lang="zh-CN" altLang="en-US" dirty="0" smtClean="0"/>
              <a:t>： 允许鼠标把矩形上下，或者左右调转</a:t>
            </a:r>
            <a:endParaRPr lang="en-US" altLang="zh-CN" dirty="0" smtClean="0"/>
          </a:p>
          <a:p>
            <a:r>
              <a:rPr lang="en-US" altLang="zh-CN" dirty="0" err="1" smtClean="0"/>
              <a:t>WndClipTo</a:t>
            </a:r>
            <a:r>
              <a:rPr lang="zh-CN" altLang="en-US" dirty="0" smtClean="0"/>
              <a:t>：？</a:t>
            </a:r>
            <a:endParaRPr lang="en-US" altLang="zh-CN" dirty="0" smtClean="0"/>
          </a:p>
          <a:p>
            <a:r>
              <a:rPr lang="en-US" altLang="zh-CN" dirty="0" err="1" smtClean="0"/>
              <a:t>GetModifyPointers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如何保证鼠标移动时快速绘图，以及擦除原先的绘图？</a:t>
            </a:r>
            <a:endParaRPr lang="en-US" altLang="zh-CN" dirty="0" smtClean="0"/>
          </a:p>
          <a:p>
            <a:pPr lvl="1"/>
            <a:r>
              <a:rPr lang="en-US" altLang="zh-CN" dirty="0" err="1"/>
              <a:t>DrawDragRect</a:t>
            </a:r>
            <a:r>
              <a:rPr lang="en-US" altLang="zh-CN" dirty="0"/>
              <a:t>(</a:t>
            </a:r>
            <a:r>
              <a:rPr lang="en-US" altLang="zh-CN" dirty="0" err="1"/>
              <a:t>rect</a:t>
            </a:r>
            <a:r>
              <a:rPr lang="en-US" altLang="zh-CN" dirty="0"/>
              <a:t>, size, </a:t>
            </a:r>
            <a:r>
              <a:rPr lang="en-US" altLang="zh-CN" dirty="0" err="1"/>
              <a:t>m_rectLast</a:t>
            </a:r>
            <a:r>
              <a:rPr lang="en-US" altLang="zh-CN" dirty="0"/>
              <a:t>, </a:t>
            </a:r>
            <a:r>
              <a:rPr lang="en-US" altLang="zh-CN" dirty="0" err="1"/>
              <a:t>m_sizeLast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几个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m_rectLast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m_sizeLast</a:t>
            </a:r>
            <a:r>
              <a:rPr lang="en-US" altLang="zh-CN" dirty="0" smtClean="0"/>
              <a:t>	</a:t>
            </a:r>
            <a:r>
              <a:rPr lang="zh-CN" altLang="en-US" dirty="0" smtClean="0"/>
              <a:t>上一次绘图位置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M_rect</a:t>
            </a:r>
            <a:r>
              <a:rPr lang="en-US" altLang="zh-CN" dirty="0" smtClean="0"/>
              <a:t>	</a:t>
            </a:r>
            <a:r>
              <a:rPr lang="zh-CN" altLang="en-US" smtClean="0"/>
              <a:t>当前绘图位置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119</Words>
  <Application>Microsoft Office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CRectTracker</vt:lpstr>
      <vt:lpstr>幻灯片 3</vt:lpstr>
    </vt:vector>
  </TitlesOfParts>
  <Company>JSHe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JSHe</dc:creator>
  <cp:lastModifiedBy>JSHe</cp:lastModifiedBy>
  <cp:revision>28</cp:revision>
  <dcterms:created xsi:type="dcterms:W3CDTF">2015-10-21T12:58:45Z</dcterms:created>
  <dcterms:modified xsi:type="dcterms:W3CDTF">2015-10-21T16:03:01Z</dcterms:modified>
</cp:coreProperties>
</file>