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15CC-84AB-4F99-ACEE-3DC7122AB4E2}" type="datetimeFigureOut">
              <a:rPr lang="zh-CN" altLang="en-US" smtClean="0"/>
              <a:t>2015/10/21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224B-F903-48EA-82D2-D729108A5D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这个设计有一个严重的问题，就是</a:t>
            </a:r>
            <a:r>
              <a:rPr lang="en-US" altLang="zh-CN" dirty="0" smtClean="0">
                <a:solidFill>
                  <a:srgbClr val="FF0000"/>
                </a:solidFill>
              </a:rPr>
              <a:t>dependency</a:t>
            </a:r>
            <a:r>
              <a:rPr lang="zh-CN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CN" dirty="0" smtClean="0">
                <a:solidFill>
                  <a:srgbClr val="FF0000"/>
                </a:solidFill>
              </a:rPr>
              <a:t>submit</a:t>
            </a:r>
            <a:r>
              <a:rPr lang="zh-CN" altLang="en-US" dirty="0" smtClean="0">
                <a:solidFill>
                  <a:srgbClr val="FF0000"/>
                </a:solidFill>
              </a:rPr>
              <a:t>的顺序有关系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举例</a:t>
            </a:r>
            <a:r>
              <a:rPr lang="zh-CN" altLang="en-US" dirty="0" smtClean="0"/>
              <a:t>子 </a:t>
            </a:r>
            <a:r>
              <a:rPr lang="en-US" altLang="zh-CN" dirty="0" smtClean="0"/>
              <a:t>dependencies.cpp</a:t>
            </a:r>
          </a:p>
          <a:p>
            <a:pPr lvl="1"/>
            <a:r>
              <a:rPr lang="zh-CN" altLang="en-US" dirty="0"/>
              <a:t>原始代码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400050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sg.submit(new ScaleTask(2.0, data[0], h[0], data[1], h[1])); // h_1 = 2*h_0</a:t>
            </a:r>
          </a:p>
          <a:p>
            <a:r>
              <a:rPr lang="pt-BR" altLang="zh-CN" dirty="0"/>
              <a:t>    sg.submit(new ScaleTask(3.0, data[0], h[0], data[2], h[2])); // h_2 = 3*h_0</a:t>
            </a:r>
          </a:p>
          <a:p>
            <a:r>
              <a:rPr lang="pt-BR" altLang="zh-CN" dirty="0"/>
              <a:t>    sg.submit(new SumTask(data[0], h[0], data[1], h[1], data[3], h[3])); // h_3 = h_0+h_1</a:t>
            </a:r>
          </a:p>
          <a:p>
            <a:r>
              <a:rPr lang="pt-BR" altLang="zh-CN" dirty="0"/>
              <a:t>    sg.submit(new SumTask(data[1], h[1], data[2], h[2], data[4], h[4])); // h_4 = h_1+h_2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550070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执行结果</a:t>
            </a:r>
            <a:endParaRPr lang="en-US" altLang="zh-CN" dirty="0" smtClean="0"/>
          </a:p>
          <a:p>
            <a:r>
              <a:rPr lang="en-US" altLang="zh-CN" dirty="0" smtClean="0"/>
              <a:t>result=[1 2 3 3 5]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如果调整顺序，把</a:t>
            </a:r>
            <a:r>
              <a:rPr lang="en-US" altLang="zh-CN" dirty="0" smtClean="0"/>
              <a:t>1,2</a:t>
            </a:r>
            <a:r>
              <a:rPr lang="zh-CN" altLang="en-US" dirty="0" smtClean="0"/>
              <a:t>移到后面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500306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sg.submit(new SumTask(data[0], h[0], data[1], h[1], data[3], h[3])); // h_3 = h_0+h_1</a:t>
            </a:r>
          </a:p>
          <a:p>
            <a:r>
              <a:rPr lang="pt-BR" altLang="zh-CN" dirty="0"/>
              <a:t>    sg.submit(new SumTask(data[1], h[1], data[2], h[2], data[4], h[4])); // h_4 = h_1+h_2</a:t>
            </a:r>
          </a:p>
          <a:p>
            <a:r>
              <a:rPr lang="pt-BR" altLang="zh-CN" dirty="0"/>
              <a:t>sg.submit(new ScaleTask(2.0, data[0], h[0], data[1], h[1])); // h_1 = 2*h_0</a:t>
            </a:r>
          </a:p>
          <a:p>
            <a:r>
              <a:rPr lang="pt-BR" altLang="zh-CN" dirty="0"/>
              <a:t>sg.submit(new ScaleTask(3.0, data[0], h[0], data[2], h[2])); // h_2 = 3*h_0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414338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执行结果</a:t>
            </a:r>
            <a:endParaRPr lang="en-US" altLang="zh-CN" dirty="0" smtClean="0"/>
          </a:p>
          <a:p>
            <a:r>
              <a:rPr lang="pt-BR" altLang="zh-CN" dirty="0" smtClean="0"/>
              <a:t>result=[1 2 3 -9.25596e+061 -1.85119e+062]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4414" y="928670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 Thread1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86050" y="928670"/>
            <a:ext cx="49292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 Queue for thread1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3250397" y="1250141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4035421" y="1249347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4894265" y="1249347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607057" y="1249347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6465901" y="1249347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14414" y="2071678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86050" y="2071678"/>
            <a:ext cx="49292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 for thread2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3250397" y="2393149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4035421" y="239235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4894265" y="239235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5607057" y="239235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6465901" y="239235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endCxn id="4" idx="0"/>
          </p:cNvCxnSpPr>
          <p:nvPr/>
        </p:nvCxnSpPr>
        <p:spPr>
          <a:xfrm rot="10800000">
            <a:off x="1857356" y="928670"/>
            <a:ext cx="1928826" cy="71438"/>
          </a:xfrm>
          <a:prstGeom prst="curvedConnector4">
            <a:avLst>
              <a:gd name="adj1" fmla="val 33333"/>
              <a:gd name="adj2" fmla="val 4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7158" y="3857628"/>
            <a:ext cx="2286016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Handle1</a:t>
            </a:r>
          </a:p>
          <a:p>
            <a:pPr algn="ctr"/>
            <a:r>
              <a:rPr lang="en-US" altLang="zh-CN" dirty="0" smtClean="0"/>
              <a:t>{handle id, handle version is updating during running}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786050" y="4214818"/>
            <a:ext cx="49292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Not-ready Task Queue for Handle1 (unfulfilled dependency on that handle)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3250397" y="4536289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035421" y="453549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4894265" y="453549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607057" y="453549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6465901" y="4535495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219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summary</vt:lpstr>
      <vt:lpstr>幻灯片 2</vt:lpstr>
      <vt:lpstr>幻灯片 3</vt:lpstr>
    </vt:vector>
  </TitlesOfParts>
  <Company>JSHe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JSHe</dc:creator>
  <cp:lastModifiedBy>JSHe</cp:lastModifiedBy>
  <cp:revision>5</cp:revision>
  <dcterms:created xsi:type="dcterms:W3CDTF">2015-10-21T03:46:46Z</dcterms:created>
  <dcterms:modified xsi:type="dcterms:W3CDTF">2015-10-21T07:42:33Z</dcterms:modified>
</cp:coreProperties>
</file>