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B3250-A32A-44F9-804F-998050F33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6E5789-3F2F-4C03-90B1-BACA063E8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FEDD6-40E1-47F1-BCA6-4F7C6004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BD7-8D71-4824-BFD4-0AB3733F4319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DBFCD-73AF-4706-B093-60D52C98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30FEC-C661-41C0-9D54-C4F2E4DA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758-0A25-4241-AA17-853BEA0F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5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22FA2-6237-48D0-9C7A-D27FA883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DAB8D4-F58E-43E3-96D6-EFD5A2B15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93C23-E400-4108-A2F6-5DDB269A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BD7-8D71-4824-BFD4-0AB3733F4319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E257C-D005-421A-BB29-9EFB1201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FB5BB-851B-4FA0-AD3A-A82AF723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758-0A25-4241-AA17-853BEA0F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7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C55A4F-AB60-4721-B097-D45EEF2E0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6C3DDB-8B3D-4720-A4DB-529BFB42C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9E100-094A-4741-8662-0E04B1D2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BD7-8D71-4824-BFD4-0AB3733F4319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AFEE2-4C0A-4DC0-9242-0A9DA7EC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18B51-823C-48DD-9725-12054954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758-0A25-4241-AA17-853BEA0F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3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8ECEC-70EE-4608-9CB5-EE08CA32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52F49-4BE3-4D40-8ABA-2B526FCBD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D50C2-222C-45DC-99CD-15F021DA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BD7-8D71-4824-BFD4-0AB3733F4319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BBD1B-1E37-4CFA-8BEB-58FDF3D7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20B31-175B-453C-AF2C-04CD4F96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758-0A25-4241-AA17-853BEA0F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3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E5E8F-8746-460F-B1D2-AC38D0AB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96664D-B671-42F6-BA8C-6FEFE044C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19075-BAFA-41F3-B237-242D2D2C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BD7-8D71-4824-BFD4-0AB3733F4319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DC841-2737-4224-8C30-367BB796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38EF7-57AC-4C3C-9DCA-7B7E41F0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758-0A25-4241-AA17-853BEA0F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2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D13C3-D512-4A4C-86AF-80EA74AD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DFCA5-E50C-4314-85A1-CD5ADFEE2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697EDB-28E2-4280-A541-38A6CCBCA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B0673-0E6C-4508-8A1B-B72D0F77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BD7-8D71-4824-BFD4-0AB3733F4319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7122AC-9027-461A-A5F9-7FAC3D4C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AC105-FF8E-4DD1-9A46-C307B049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758-0A25-4241-AA17-853BEA0F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10981-23B6-4654-B040-7F63FA2D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C2E099-1E9B-447A-9E73-50F5BF2E6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6F2B04-7D66-4B47-9D96-862B82130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BE4F0B-7FAC-41F1-88BF-AB71ADA0E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FA912E-5882-4FE1-9EA3-26CD429B6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0F8EBF-BE29-488E-B912-9307440B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BD7-8D71-4824-BFD4-0AB3733F4319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890430-EC04-4CA5-9EE3-689DFA1A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C7CF95-6405-4122-BB3E-8AE0D1B5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758-0A25-4241-AA17-853BEA0F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1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F999A-DF38-49E9-8D04-1FFFA186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7B67D2-91F4-4538-B7A3-F4B1AB0D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BD7-8D71-4824-BFD4-0AB3733F4319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953F01-65B7-4B9E-94EC-02BA9BB9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64960-CC1C-4584-B1C2-D11E831C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758-0A25-4241-AA17-853BEA0F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5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3D2C3F-C187-4F8A-AA02-C96C18AE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BD7-8D71-4824-BFD4-0AB3733F4319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D4D3E5-DFE4-4D43-8A69-30F05846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D6D5B-8721-49EC-80FB-751C9E8E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758-0A25-4241-AA17-853BEA0F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10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84477-0C2B-4E41-A18F-B2E54D1A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5E20C-78E2-49B3-BDEC-A1380361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70EB5F-63E9-43A3-907A-77D21AED4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102DF9-70B5-4A9D-BD8D-EF3413B8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BD7-8D71-4824-BFD4-0AB3733F4319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04D0C6-A6A6-4866-8CF1-473FC298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F295A6-0F9F-441A-B178-F4AAB1A8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758-0A25-4241-AA17-853BEA0F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1C244-2EEC-410F-A9C6-D1775A31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329691-A428-49DF-932E-5A081E72E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812A3B-8A38-4277-9886-CFDED3BB2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E7997F-B212-433C-AEB7-3BD6A43C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BD7-8D71-4824-BFD4-0AB3733F4319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2EA48-4F0C-459F-8A47-985A5C0D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D524DB-E83D-4F2D-BDF1-1EF9ECD5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C758-0A25-4241-AA17-853BEA0F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99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09B217-2371-4355-85B0-DAFD2799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0650A-6BDD-4E0D-A146-CFC857F5D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EFC39-D50A-4422-95C7-E8FE04FEA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D0BD7-8D71-4824-BFD4-0AB3733F4319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D3BD4-BDCA-4EC6-9C8B-021B6D79A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3C918-84FA-4E97-9F7F-838CDE4B0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2C758-0A25-4241-AA17-853BEA0F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77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3028AE7-946F-4713-8BEC-F5D9461A89D2}"/>
              </a:ext>
            </a:extLst>
          </p:cNvPr>
          <p:cNvSpPr txBox="1"/>
          <p:nvPr/>
        </p:nvSpPr>
        <p:spPr>
          <a:xfrm>
            <a:off x="1440873" y="195349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Display layer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419221-89E1-4002-A71E-7E8DBF7B122E}"/>
              </a:ext>
            </a:extLst>
          </p:cNvPr>
          <p:cNvSpPr txBox="1"/>
          <p:nvPr/>
        </p:nvSpPr>
        <p:spPr>
          <a:xfrm>
            <a:off x="1440873" y="3059668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Communication layer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ACA14C-FD55-4F53-AE36-2159A36F9BA6}"/>
              </a:ext>
            </a:extLst>
          </p:cNvPr>
          <p:cNvSpPr txBox="1"/>
          <p:nvPr/>
        </p:nvSpPr>
        <p:spPr>
          <a:xfrm>
            <a:off x="1440873" y="4535178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Model layer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B1E74C-1A4D-490C-9438-8EBCFF9D80D3}"/>
              </a:ext>
            </a:extLst>
          </p:cNvPr>
          <p:cNvSpPr txBox="1"/>
          <p:nvPr/>
        </p:nvSpPr>
        <p:spPr>
          <a:xfrm>
            <a:off x="4665800" y="1953490"/>
            <a:ext cx="94609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Host pc</a:t>
            </a:r>
          </a:p>
          <a:p>
            <a:r>
              <a:rPr lang="en-US" altLang="zh-CN" dirty="0" err="1"/>
              <a:t>gui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0234BA-78A2-410A-9BF1-EB08BAC6D7EF}"/>
              </a:ext>
            </a:extLst>
          </p:cNvPr>
          <p:cNvSpPr txBox="1"/>
          <p:nvPr/>
        </p:nvSpPr>
        <p:spPr>
          <a:xfrm>
            <a:off x="4665800" y="305966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 by </a:t>
            </a:r>
            <a:r>
              <a:rPr lang="en-US" altLang="zh-CN" dirty="0" err="1"/>
              <a:t>dpr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E4C334-D488-4EAA-8FBA-1BE22F232A38}"/>
              </a:ext>
            </a:extLst>
          </p:cNvPr>
          <p:cNvSpPr txBox="1"/>
          <p:nvPr/>
        </p:nvSpPr>
        <p:spPr>
          <a:xfrm>
            <a:off x="4665800" y="3953748"/>
            <a:ext cx="179408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Vision PC</a:t>
            </a:r>
          </a:p>
          <a:p>
            <a:r>
              <a:rPr lang="en-US" altLang="zh-CN" dirty="0"/>
              <a:t>REST server</a:t>
            </a:r>
          </a:p>
          <a:p>
            <a:r>
              <a:rPr lang="en-US" altLang="zh-CN" dirty="0"/>
              <a:t>Device Manager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3BD7D6-21B2-476C-A200-FE9BD79D72B6}"/>
              </a:ext>
            </a:extLst>
          </p:cNvPr>
          <p:cNvSpPr txBox="1"/>
          <p:nvPr/>
        </p:nvSpPr>
        <p:spPr>
          <a:xfrm>
            <a:off x="4665800" y="5382860"/>
            <a:ext cx="164179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Device</a:t>
            </a:r>
          </a:p>
          <a:p>
            <a:r>
              <a:rPr lang="en-US" altLang="zh-CN" dirty="0"/>
              <a:t>Instant camera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1AD2FF-8A97-4F12-A57B-438E80B7F7C9}"/>
              </a:ext>
            </a:extLst>
          </p:cNvPr>
          <p:cNvSpPr txBox="1"/>
          <p:nvPr/>
        </p:nvSpPr>
        <p:spPr>
          <a:xfrm>
            <a:off x="7602964" y="1953489"/>
            <a:ext cx="1794081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Raspberry PI</a:t>
            </a:r>
          </a:p>
          <a:p>
            <a:r>
              <a:rPr lang="en-US" altLang="zh-CN" dirty="0" err="1"/>
              <a:t>Gui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REST server</a:t>
            </a:r>
          </a:p>
          <a:p>
            <a:r>
              <a:rPr lang="en-US" altLang="zh-CN" dirty="0"/>
              <a:t>Device Manager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4C124-988D-4E0C-872D-D9AFE87BCF82}"/>
              </a:ext>
            </a:extLst>
          </p:cNvPr>
          <p:cNvSpPr txBox="1"/>
          <p:nvPr/>
        </p:nvSpPr>
        <p:spPr>
          <a:xfrm>
            <a:off x="7602963" y="540325"/>
            <a:ext cx="10976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Host </a:t>
            </a:r>
          </a:p>
          <a:p>
            <a:r>
              <a:rPr lang="en-US" altLang="zh-CN" dirty="0" err="1"/>
              <a:t>gui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2C1FB4-D510-412E-877E-DFD8F8D297E2}"/>
              </a:ext>
            </a:extLst>
          </p:cNvPr>
          <p:cNvSpPr txBox="1"/>
          <p:nvPr/>
        </p:nvSpPr>
        <p:spPr>
          <a:xfrm>
            <a:off x="7602964" y="1258575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 by </a:t>
            </a:r>
            <a:r>
              <a:rPr lang="en-US" altLang="zh-CN" dirty="0" err="1"/>
              <a:t>tcpip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0E0719-B3FC-474A-856F-A3A74F75F8D2}"/>
              </a:ext>
            </a:extLst>
          </p:cNvPr>
          <p:cNvSpPr txBox="1"/>
          <p:nvPr/>
        </p:nvSpPr>
        <p:spPr>
          <a:xfrm>
            <a:off x="7493960" y="5382860"/>
            <a:ext cx="164179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Device</a:t>
            </a:r>
          </a:p>
          <a:p>
            <a:r>
              <a:rPr lang="en-US" altLang="zh-CN" dirty="0"/>
              <a:t>Instant camera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6EA7FF3-878A-4EC8-97D3-900B5FC8E66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356855" y="2599821"/>
            <a:ext cx="205986" cy="1353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7871259-5364-4DC2-A93C-2E863037B469}"/>
              </a:ext>
            </a:extLst>
          </p:cNvPr>
          <p:cNvCxnSpPr>
            <a:cxnSpLocks/>
          </p:cNvCxnSpPr>
          <p:nvPr/>
        </p:nvCxnSpPr>
        <p:spPr>
          <a:xfrm>
            <a:off x="8126209" y="1186656"/>
            <a:ext cx="0" cy="766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0DF8077-F2C2-401D-86D6-7FC67D84BC9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314858" y="4514534"/>
            <a:ext cx="54502" cy="868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CBFB548-4EB1-45C0-B530-6F08FB8050D0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5486698" y="4837699"/>
            <a:ext cx="54502" cy="545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4042CDE-8B53-4E18-ACDF-C90396E1160E}"/>
              </a:ext>
            </a:extLst>
          </p:cNvPr>
          <p:cNvSpPr txBox="1"/>
          <p:nvPr/>
        </p:nvSpPr>
        <p:spPr>
          <a:xfrm>
            <a:off x="5562840" y="490451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USB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9CD35C3-9D27-4486-941C-3018D54F4C1E}"/>
              </a:ext>
            </a:extLst>
          </p:cNvPr>
          <p:cNvSpPr txBox="1"/>
          <p:nvPr/>
        </p:nvSpPr>
        <p:spPr>
          <a:xfrm>
            <a:off x="8459849" y="48222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USB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87296D9-EDCF-4987-878D-7F90FE48FB42}"/>
              </a:ext>
            </a:extLst>
          </p:cNvPr>
          <p:cNvCxnSpPr>
            <a:cxnSpLocks/>
          </p:cNvCxnSpPr>
          <p:nvPr/>
        </p:nvCxnSpPr>
        <p:spPr>
          <a:xfrm>
            <a:off x="7992563" y="2536275"/>
            <a:ext cx="205986" cy="1353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AFFA8B4-0C10-4727-BC10-54E73F64E942}"/>
              </a:ext>
            </a:extLst>
          </p:cNvPr>
          <p:cNvSpPr txBox="1"/>
          <p:nvPr/>
        </p:nvSpPr>
        <p:spPr>
          <a:xfrm>
            <a:off x="7992563" y="3028572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 by </a:t>
            </a:r>
            <a:r>
              <a:rPr lang="en-US" altLang="zh-CN" dirty="0" err="1"/>
              <a:t>inprocess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35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Jin Shou</dc:creator>
  <cp:lastModifiedBy>He Jin Shou</cp:lastModifiedBy>
  <cp:revision>8</cp:revision>
  <dcterms:created xsi:type="dcterms:W3CDTF">2021-06-20T15:51:14Z</dcterms:created>
  <dcterms:modified xsi:type="dcterms:W3CDTF">2021-06-20T15:58:22Z</dcterms:modified>
</cp:coreProperties>
</file>