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8288000" cy="10287000"/>
  <p:notesSz cx="6858000" cy="9144000"/>
  <p:embeddedFontLst>
    <p:embeddedFont>
      <p:font typeface="Impact" pitchFamily="34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rtlit.ru/deadsoul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" b="5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357258" y="1357286"/>
            <a:ext cx="6886944" cy="1451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ru-RU" sz="9000" dirty="0" smtClean="0">
                <a:solidFill>
                  <a:srgbClr val="000000"/>
                </a:solidFill>
                <a:latin typeface="Impact" pitchFamily="34" charset="0"/>
              </a:rPr>
              <a:t>Виртуальная</a:t>
            </a:r>
            <a:endParaRPr lang="en-US" sz="90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58248" y="1928790"/>
            <a:ext cx="6072230" cy="1451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ru-RU" sz="9000" dirty="0" smtClean="0">
                <a:solidFill>
                  <a:srgbClr val="000000"/>
                </a:solidFill>
                <a:latin typeface="Impact" pitchFamily="34" charset="0"/>
              </a:rPr>
              <a:t>литература</a:t>
            </a:r>
            <a:endParaRPr lang="en-US" sz="90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0068" y="4429120"/>
            <a:ext cx="2193429" cy="82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000" dirty="0" smtClean="0">
                <a:solidFill>
                  <a:srgbClr val="000000"/>
                </a:solidFill>
                <a:latin typeface="Impact" pitchFamily="34" charset="0"/>
                <a:cs typeface="Arial" pitchFamily="34" charset="0"/>
              </a:rPr>
              <a:t>Автор</a:t>
            </a:r>
            <a:endParaRPr lang="en-US" sz="4000" dirty="0">
              <a:solidFill>
                <a:srgbClr val="000000"/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643934" y="4429120"/>
            <a:ext cx="5715040" cy="823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000" dirty="0" smtClean="0">
                <a:solidFill>
                  <a:srgbClr val="000000"/>
                </a:solidFill>
                <a:latin typeface="Impact" pitchFamily="34" charset="0"/>
              </a:rPr>
              <a:t>Руководитель проекта</a:t>
            </a:r>
            <a:endParaRPr lang="en-US" sz="40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072562" y="5500690"/>
            <a:ext cx="7810822" cy="213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 smtClean="0"/>
              <a:t>Борисова Марина Юрьевна</a:t>
            </a:r>
          </a:p>
          <a:p>
            <a:pPr algn="just">
              <a:lnSpc>
                <a:spcPct val="150000"/>
              </a:lnSpc>
            </a:pPr>
            <a:r>
              <a:rPr lang="ru-RU" sz="3200" dirty="0" smtClean="0"/>
              <a:t>Учитель русского языка и литературы,</a:t>
            </a:r>
          </a:p>
          <a:p>
            <a:pPr algn="just">
              <a:lnSpc>
                <a:spcPct val="150000"/>
              </a:lnSpc>
            </a:pPr>
            <a:r>
              <a:rPr lang="ru-RU" sz="3200" dirty="0" smtClean="0"/>
              <a:t>ГБОУ Школа № 2005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15240" y="8786838"/>
            <a:ext cx="352806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ru-RU" sz="2400" dirty="0" smtClean="0">
                <a:solidFill>
                  <a:srgbClr val="000000"/>
                </a:solidFill>
                <a:latin typeface="Impact" pitchFamily="34" charset="0"/>
              </a:rPr>
              <a:t>Москва, 2022</a:t>
            </a:r>
            <a:endParaRPr lang="en-US" sz="2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71572" y="5429252"/>
            <a:ext cx="685804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 smtClean="0"/>
              <a:t>Максимов </a:t>
            </a:r>
            <a:r>
              <a:rPr lang="ru-RU" sz="3200" dirty="0" smtClean="0"/>
              <a:t>Тимофей Степанович</a:t>
            </a:r>
          </a:p>
          <a:p>
            <a:pPr algn="just">
              <a:lnSpc>
                <a:spcPct val="150000"/>
              </a:lnSpc>
            </a:pPr>
            <a:r>
              <a:rPr lang="ru-RU" sz="3200" dirty="0" smtClean="0"/>
              <a:t>Учащийся </a:t>
            </a:r>
            <a:r>
              <a:rPr lang="ru-RU" sz="3200" dirty="0" smtClean="0"/>
              <a:t>10 «Т» класса,</a:t>
            </a:r>
          </a:p>
          <a:p>
            <a:pPr algn="just">
              <a:lnSpc>
                <a:spcPct val="150000"/>
              </a:lnSpc>
            </a:pPr>
            <a:r>
              <a:rPr lang="ru-RU" sz="3200" dirty="0" smtClean="0"/>
              <a:t>ГБОУ Школа № 2005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0134" y="3643302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Создание сайта для изучения литературы</a:t>
            </a:r>
            <a:endParaRPr lang="ru-RU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" b="5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500134" y="785782"/>
            <a:ext cx="480688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Результат работы: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43010" y="2143104"/>
            <a:ext cx="15359169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dirty="0" smtClean="0"/>
              <a:t>Данный сайт уже можно найти в свободном доступе в Интернете по ссылке </a:t>
            </a:r>
            <a:r>
              <a:rPr lang="en-US" sz="3200" dirty="0" smtClean="0">
                <a:hlinkClick r:id="rId3"/>
              </a:rPr>
              <a:t>http://virtlit.ru/deadsouls/index.html</a:t>
            </a:r>
            <a:endParaRPr lang="en-US" sz="3200" dirty="0">
              <a:solidFill>
                <a:srgbClr val="000000"/>
              </a:solidFill>
              <a:latin typeface="Anaphor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" b="5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28696" y="857220"/>
            <a:ext cx="39290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Актуальность: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7258" y="2071666"/>
            <a:ext cx="11330010" cy="196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Возможность проводить интерактивные уроки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Интересная подготовка к экзаменам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Возможность погрузиться в атмосферу произведения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" b="5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500134" y="857220"/>
            <a:ext cx="1676400" cy="82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Цель: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7258" y="2000228"/>
            <a:ext cx="14669652" cy="361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ct val="150000"/>
              </a:lnSpc>
              <a:buFont typeface="Arial"/>
              <a:buChar char="•"/>
            </a:pPr>
            <a:r>
              <a:rPr lang="ru-RU" sz="3200" dirty="0" smtClean="0"/>
              <a:t>Создать сайт, в котором будет собрана основная информация о главных героях художественного произведения, в форме интерактивных изображений, подробных </a:t>
            </a:r>
            <a:r>
              <a:rPr lang="ru-RU" sz="3200" dirty="0"/>
              <a:t>визуальных образов для литературных </a:t>
            </a:r>
            <a:r>
              <a:rPr lang="ru-RU" sz="3200" dirty="0" smtClean="0"/>
              <a:t>героев. </a:t>
            </a:r>
            <a:r>
              <a:rPr lang="ru-RU" sz="3200" dirty="0"/>
              <a:t>Детализация характеров героев  и их места проживания. Воплощение атмосферы художественного произведения через визуальные образы персонажей.</a:t>
            </a:r>
            <a:endParaRPr lang="ru-RU" sz="32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" b="5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500134" y="857220"/>
            <a:ext cx="225138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Задачи: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10" y="2000228"/>
            <a:ext cx="151448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Провести мониторинг подобны сайтов в сети интернет. Сделать вывод о дефиците сайтов подобного содержания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Собрать информацию о героя произведений русской литературы, отобрать важные детали, которые будут описывать характер и внешность персонажей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Продумать наполняемость и интерфейс сайта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Изучить языки программирования для работы с сайтами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Научиться делать изображения с помощью графического редактора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Создать цифровое изображение при помощи цитат из текста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/>
              <a:t>Создать сайт, в котором будут соединены текстовая и визуальная информация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2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357258" y="928658"/>
            <a:ext cx="419277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Этапы работы: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14448" y="2285980"/>
            <a:ext cx="2840682" cy="58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ru-RU" sz="3600" dirty="0" smtClean="0">
                <a:solidFill>
                  <a:srgbClr val="000000"/>
                </a:solidFill>
              </a:rPr>
              <a:t>Исследование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95581" y="3104222"/>
            <a:ext cx="13183967" cy="150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399" dirty="0" smtClean="0">
                <a:solidFill>
                  <a:srgbClr val="000000"/>
                </a:solidFill>
              </a:rPr>
              <a:t>Мониторинг сайтов в сети интернет по данной тематике</a:t>
            </a:r>
          </a:p>
          <a:p>
            <a:pPr marL="734059" lvl="1" indent="-36703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399" dirty="0" smtClean="0">
                <a:solidFill>
                  <a:srgbClr val="000000"/>
                </a:solidFill>
              </a:rPr>
              <a:t>Сбор данных: цитатные образы героев и их мест проживания</a:t>
            </a:r>
            <a:endParaRPr lang="en-US" sz="3399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2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5952" y="4714872"/>
            <a:ext cx="7191794" cy="446790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57258" y="857220"/>
            <a:ext cx="419277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Этапы работы: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85820" y="2214542"/>
            <a:ext cx="3543268" cy="58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ru-RU" sz="3600" dirty="0" smtClean="0">
                <a:solidFill>
                  <a:srgbClr val="000000"/>
                </a:solidFill>
              </a:rPr>
              <a:t>Исследование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95581" y="3114301"/>
            <a:ext cx="12748371" cy="140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9658" lvl="1" indent="-359829">
              <a:lnSpc>
                <a:spcPct val="150000"/>
              </a:lnSpc>
              <a:buFont typeface="Arial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Разработка дизайна, интерфейса сайта и его наполняемость</a:t>
            </a:r>
          </a:p>
          <a:p>
            <a:pPr marL="719658" lvl="1" indent="-359829">
              <a:lnSpc>
                <a:spcPct val="150000"/>
              </a:lnSpc>
              <a:buFont typeface="Arial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Устранение недостатков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257" y="4739474"/>
            <a:ext cx="6000791" cy="44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2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01718" y="1214410"/>
            <a:ext cx="3429024" cy="171451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286876" y="4357682"/>
            <a:ext cx="7271623" cy="435388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57258" y="857220"/>
            <a:ext cx="419277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Этапы работы: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71572" y="2143104"/>
            <a:ext cx="3567081" cy="58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ru-RU" sz="3600" dirty="0" smtClean="0">
                <a:solidFill>
                  <a:srgbClr val="000000"/>
                </a:solidFill>
              </a:rPr>
              <a:t>Проектирование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95581" y="3142876"/>
            <a:ext cx="12748371" cy="56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9658" lvl="1" indent="-359829">
              <a:lnSpc>
                <a:spcPts val="4666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Создание графических изображений в приложении 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«</a:t>
            </a:r>
            <a:r>
              <a:rPr lang="en-US" sz="3200" dirty="0" err="1" smtClean="0">
                <a:solidFill>
                  <a:srgbClr val="000000"/>
                </a:solidFill>
              </a:rPr>
              <a:t>Figma</a:t>
            </a:r>
            <a:r>
              <a:rPr lang="ru-RU" sz="3200" dirty="0" smtClean="0">
                <a:solidFill>
                  <a:srgbClr val="000000"/>
                </a:solidFill>
              </a:rPr>
              <a:t>»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48" y="4357682"/>
            <a:ext cx="7072362" cy="43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" b="5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43010" y="857220"/>
            <a:ext cx="3809056" cy="911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Этапы работы: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43010" y="2071666"/>
            <a:ext cx="3485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000000"/>
                </a:solidFill>
              </a:rPr>
              <a:t>Проектирование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1357286"/>
            <a:ext cx="4795830" cy="354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396" y="1357286"/>
            <a:ext cx="4857784" cy="35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396" y="5572128"/>
            <a:ext cx="4929222" cy="36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46" y="5572128"/>
            <a:ext cx="490745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48" y="3500426"/>
            <a:ext cx="397383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2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767060" y="981075"/>
            <a:ext cx="649224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15870537" y="2417463"/>
            <a:ext cx="282515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17057353" y="4539650"/>
            <a:ext cx="40389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405868" y="4563463"/>
            <a:ext cx="3189046" cy="367709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895581" y="4563463"/>
            <a:ext cx="3189046" cy="36770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054003" y="4563463"/>
            <a:ext cx="6179995" cy="367709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57258" y="857220"/>
            <a:ext cx="419277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4400" dirty="0" smtClean="0">
                <a:solidFill>
                  <a:srgbClr val="000000"/>
                </a:solidFill>
                <a:latin typeface="Impact" pitchFamily="34" charset="0"/>
              </a:rPr>
              <a:t>Этапы работы:</a:t>
            </a:r>
            <a:endParaRPr lang="en-US" sz="440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43010" y="2214542"/>
            <a:ext cx="3971896" cy="58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ru-RU" sz="3600" dirty="0" err="1" smtClean="0">
                <a:solidFill>
                  <a:srgbClr val="000000"/>
                </a:solidFill>
              </a:rPr>
              <a:t>Прототипирование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95581" y="3132797"/>
            <a:ext cx="15078941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Разработка сайта с помощью языков программирования 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«</a:t>
            </a:r>
            <a:r>
              <a:rPr lang="en-US" sz="3200" dirty="0" smtClean="0">
                <a:solidFill>
                  <a:srgbClr val="000000"/>
                </a:solidFill>
              </a:rPr>
              <a:t>html</a:t>
            </a:r>
            <a:r>
              <a:rPr lang="ru-RU" sz="3200" dirty="0" smtClean="0">
                <a:solidFill>
                  <a:srgbClr val="000000"/>
                </a:solidFill>
              </a:rPr>
              <a:t>»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и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«</a:t>
            </a:r>
            <a:r>
              <a:rPr lang="en-US" sz="3200" dirty="0" smtClean="0">
                <a:solidFill>
                  <a:srgbClr val="000000"/>
                </a:solidFill>
              </a:rPr>
              <a:t>CSS</a:t>
            </a:r>
            <a:r>
              <a:rPr lang="ru-RU" sz="3200" dirty="0" smtClean="0">
                <a:solidFill>
                  <a:srgbClr val="000000"/>
                </a:solidFill>
              </a:rPr>
              <a:t>»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262</Words>
  <Application>Microsoft Office PowerPoint</Application>
  <PresentationFormat>Произвольный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Impact</vt:lpstr>
      <vt:lpstr>Calibri</vt:lpstr>
      <vt:lpstr>Anaphora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литература, копия</dc:title>
  <dc:creator>User</dc:creator>
  <cp:lastModifiedBy>User</cp:lastModifiedBy>
  <cp:revision>28</cp:revision>
  <dcterms:created xsi:type="dcterms:W3CDTF">2006-08-16T00:00:00Z</dcterms:created>
  <dcterms:modified xsi:type="dcterms:W3CDTF">2022-04-19T14:57:46Z</dcterms:modified>
  <dc:identifier>DAE3hlRIgps</dc:identifier>
</cp:coreProperties>
</file>