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Hemalatha.M</a:t>
            </a:r>
            <a:endParaRPr lang="en-US" sz="2400" dirty="0"/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/>
              <a:t>Bsc</a:t>
            </a:r>
            <a:r>
              <a:rPr lang="en-US" sz="2400" dirty="0" smtClean="0"/>
              <a:t> computer science.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Sri </a:t>
            </a:r>
            <a:r>
              <a:rPr lang="en-US" sz="2400" dirty="0" err="1" smtClean="0"/>
              <a:t>Akilandeswari</a:t>
            </a:r>
            <a:r>
              <a:rPr lang="en-US" sz="2400" dirty="0" smtClean="0"/>
              <a:t> </a:t>
            </a:r>
            <a:r>
              <a:rPr lang="en-US" sz="2400" dirty="0" err="1" smtClean="0"/>
              <a:t>Womens</a:t>
            </a:r>
            <a:r>
              <a:rPr lang="en-US" sz="2400" dirty="0" smtClean="0"/>
              <a:t> college-</a:t>
            </a:r>
            <a:r>
              <a:rPr lang="en-US" sz="2400" dirty="0" err="1" smtClean="0"/>
              <a:t>Wandiwash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4786322"/>
            <a:ext cx="1381092" cy="207167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8678" y="2571744"/>
            <a:ext cx="3929090" cy="1571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1523968" y="1428736"/>
            <a:ext cx="4000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dirty="0" smtClean="0"/>
              <a:t>1) Screenshots of each section.</a:t>
            </a:r>
          </a:p>
          <a:p>
            <a:r>
              <a:rPr lang="en-IN" altLang="en-US" dirty="0" smtClean="0"/>
              <a:t>2) Before </a:t>
            </a:r>
            <a:r>
              <a:rPr lang="en-IN" altLang="en-US" dirty="0" err="1" smtClean="0"/>
              <a:t>vs</a:t>
            </a:r>
            <a:r>
              <a:rPr lang="en-IN" altLang="en-US" dirty="0" smtClean="0"/>
              <a:t> After (plain HTML--&gt; with CSS &amp; JS).</a:t>
            </a:r>
            <a:endParaRPr lang="en-I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960" y="2500306"/>
            <a:ext cx="3529505" cy="183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4034" y="2143116"/>
            <a:ext cx="6072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"The portfolio website provides a professional way to showcase skills, highlight projects, and connect with recruiters or clients. It is simple, user-friendly, and responsive, making it an effective tool for personal branding and career opportunities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472" y="2285992"/>
            <a:ext cx="7429552" cy="92869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using HTML , CSS, Java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523968" y="2071678"/>
            <a:ext cx="64294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Many </a:t>
            </a:r>
            <a:r>
              <a:rPr lang="en-US" dirty="0" smtClean="0"/>
              <a:t>fresh graduates and developers struggle to showcase their skills and projects effectively to recruiters and clients. 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Without </a:t>
            </a:r>
            <a:r>
              <a:rPr lang="en-US" dirty="0" smtClean="0"/>
              <a:t>a personal portfolio website, their work often remains unnoticed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To solve this, a clean and professional portfolio website is needed to highlight skills, display projects, and provide easy contact options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09654" y="1714488"/>
            <a:ext cx="7834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Recruiters / Hiring Managers</a:t>
            </a:r>
            <a:r>
              <a:rPr lang="en-US" dirty="0" smtClean="0"/>
              <a:t> – to evaluate your skills and projects for job opportunities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Potential Clients</a:t>
            </a:r>
            <a:r>
              <a:rPr lang="en-US" dirty="0" smtClean="0"/>
              <a:t> – who may want to hire you for freelance or project 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Collaborators / Peers</a:t>
            </a:r>
            <a:r>
              <a:rPr lang="en-US" dirty="0" smtClean="0"/>
              <a:t> – other developers or learners interested in connecting or working with you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Teachers / Mentors</a:t>
            </a:r>
            <a:r>
              <a:rPr lang="en-US" dirty="0" smtClean="0"/>
              <a:t> – to review your progress and projects.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40"/>
            <a:ext cx="1952596" cy="27241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452662" y="2071678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HTML</a:t>
            </a:r>
            <a:r>
              <a:rPr lang="en-US" dirty="0" smtClean="0"/>
              <a:t> – for structure of the website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CSS</a:t>
            </a:r>
            <a:r>
              <a:rPr lang="en-US" dirty="0" smtClean="0"/>
              <a:t> – for styling and layout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JavaScript</a:t>
            </a:r>
            <a:r>
              <a:rPr lang="en-US" dirty="0" smtClean="0"/>
              <a:t> – for interactivity and dynamic features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Responsive Design</a:t>
            </a:r>
            <a:r>
              <a:rPr lang="en-US" dirty="0" smtClean="0"/>
              <a:t> – to make it work on mobile, tablet, and desktop.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452662" y="178592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Header</a:t>
            </a:r>
            <a:r>
              <a:rPr lang="en-US" dirty="0" smtClean="0"/>
              <a:t> with navigation links (About, Projects, Contact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About Me section</a:t>
            </a:r>
            <a:r>
              <a:rPr lang="en-US" dirty="0" smtClean="0"/>
              <a:t> introducing your skills and interests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Projects section</a:t>
            </a:r>
            <a:r>
              <a:rPr lang="en-US" dirty="0" smtClean="0"/>
              <a:t> with project cards showing title and description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Contact form</a:t>
            </a:r>
            <a:r>
              <a:rPr lang="en-US" dirty="0" smtClean="0"/>
              <a:t> for name, email, and message submission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Clean and minimal layout</a:t>
            </a:r>
            <a:r>
              <a:rPr lang="en-US" dirty="0" smtClean="0"/>
              <a:t> with clear sections for easy navigation.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46" y="357166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381092" y="1500174"/>
            <a:ext cx="800105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quick introduction and skills overview.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displays your main projects with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Form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allows users to send messages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Navigation 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easy access to different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works on mobile, tablet, and desktop.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417</Words>
  <Application>Microsoft Office PowerPoint</Application>
  <PresentationFormat>Custom</PresentationFormat>
  <Paragraphs>81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Meenakshi S</cp:lastModifiedBy>
  <cp:revision>48</cp:revision>
  <dcterms:created xsi:type="dcterms:W3CDTF">2024-03-29T15:07:22Z</dcterms:created>
  <dcterms:modified xsi:type="dcterms:W3CDTF">2025-08-28T13:03:49Z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