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7" r:id="rId4"/>
    <p:sldId id="29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1988840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Spring </a:t>
            </a:r>
            <a:r>
              <a:rPr lang="en-US" altLang="ko-KR" sz="4000" b="1" dirty="0" smtClean="0"/>
              <a:t>Framework</a:t>
            </a:r>
          </a:p>
          <a:p>
            <a:pPr algn="ctr"/>
            <a:r>
              <a:rPr lang="en-US" altLang="ko-KR" sz="4000" b="1" smtClean="0"/>
              <a:t>(REST)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 REST</a:t>
            </a:r>
            <a:r>
              <a:rPr lang="ko-KR" altLang="en-US" sz="2400" b="1" dirty="0" smtClean="0"/>
              <a:t>란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980728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REST(Representational State Transfer) </a:t>
            </a:r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URI</a:t>
            </a:r>
            <a:r>
              <a:rPr lang="ko-KR" altLang="en-US" dirty="0" smtClean="0"/>
              <a:t>는 하나의 고유한 리소스</a:t>
            </a:r>
            <a:r>
              <a:rPr lang="en-US" altLang="ko-KR" dirty="0" smtClean="0"/>
              <a:t>(Resource)</a:t>
            </a:r>
            <a:r>
              <a:rPr lang="ko-KR" altLang="en-US" dirty="0" smtClean="0"/>
              <a:t>를 대표하도록 설계된다는 개념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 다양한 기기에서 공통으로 데이터를 처리할 수 있는 규칙을 만들려는 시도가 </a:t>
            </a:r>
            <a:endParaRPr lang="en-US" altLang="ko-KR" dirty="0" smtClean="0"/>
          </a:p>
          <a:p>
            <a:r>
              <a:rPr lang="en-US" altLang="ko-KR" dirty="0" smtClean="0"/>
              <a:t>  REST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REST</a:t>
            </a:r>
            <a:r>
              <a:rPr lang="ko-KR" altLang="en-US" dirty="0" smtClean="0"/>
              <a:t>방식은 특정한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는 반드시 그에 상응하는 데이터 자체라는 것을 의미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ex) localhost:8080/boards/123</a:t>
            </a:r>
            <a:r>
              <a:rPr lang="ko-KR" altLang="en-US" dirty="0" smtClean="0"/>
              <a:t>은 게시물 중에 </a:t>
            </a:r>
            <a:r>
              <a:rPr lang="en-US" altLang="ko-KR" dirty="0" smtClean="0"/>
              <a:t>123</a:t>
            </a:r>
            <a:r>
              <a:rPr lang="ko-KR" altLang="en-US" dirty="0" smtClean="0"/>
              <a:t>번 이라는 고유한 의미를 가</a:t>
            </a:r>
            <a:endParaRPr lang="en-US" altLang="ko-KR" dirty="0" smtClean="0"/>
          </a:p>
          <a:p>
            <a:r>
              <a:rPr lang="en-US" altLang="ko-KR" dirty="0" smtClean="0"/>
              <a:t>       </a:t>
            </a:r>
            <a:r>
              <a:rPr lang="ko-KR" altLang="en-US" dirty="0" smtClean="0"/>
              <a:t>지도록 설계 하고 이에 대한 처리는 </a:t>
            </a:r>
            <a:r>
              <a:rPr lang="en-US" altLang="ko-KR" dirty="0" smtClean="0"/>
              <a:t>GET,POST </a:t>
            </a:r>
            <a:r>
              <a:rPr lang="ko-KR" altLang="en-US" dirty="0" smtClean="0"/>
              <a:t>방식과 같이 추가적인 정보</a:t>
            </a:r>
            <a:endParaRPr lang="en-US" altLang="ko-KR" dirty="0" smtClean="0"/>
          </a:p>
          <a:p>
            <a:r>
              <a:rPr lang="en-US" altLang="ko-KR" dirty="0" smtClean="0"/>
              <a:t>       </a:t>
            </a:r>
            <a:r>
              <a:rPr lang="ko-KR" altLang="en-US" dirty="0" smtClean="0"/>
              <a:t>를 통해 결정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REST </a:t>
            </a:r>
            <a:r>
              <a:rPr lang="ko-KR" altLang="en-US" dirty="0" smtClean="0"/>
              <a:t>방식으로 제공되는 외부 연결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REST API</a:t>
            </a:r>
            <a:r>
              <a:rPr lang="ko-KR" altLang="en-US" dirty="0" smtClean="0"/>
              <a:t>라고 하고</a:t>
            </a:r>
            <a:r>
              <a:rPr lang="en-US" altLang="ko-KR" dirty="0" smtClean="0"/>
              <a:t>, REST </a:t>
            </a:r>
            <a:r>
              <a:rPr lang="ko-KR" altLang="en-US" dirty="0" smtClean="0"/>
              <a:t>방식의 서비스 제공이 가능한 것을 </a:t>
            </a:r>
            <a:r>
              <a:rPr lang="en-US" altLang="ko-KR" dirty="0" smtClean="0"/>
              <a:t>‘Restful’ </a:t>
            </a:r>
            <a:r>
              <a:rPr lang="ko-KR" altLang="en-US" dirty="0" smtClean="0"/>
              <a:t>하다 라고 표현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Spring </a:t>
            </a:r>
            <a:r>
              <a:rPr lang="ko-KR" altLang="en-US" dirty="0" smtClean="0"/>
              <a:t>에서는 이와같은 방식을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RestController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smtClean="0"/>
              <a:t>지원한다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 REST – HTTP </a:t>
            </a:r>
            <a:r>
              <a:rPr lang="ko-KR" altLang="en-US" sz="2400" b="1" dirty="0" smtClean="0"/>
              <a:t>상태코드와 </a:t>
            </a:r>
            <a:r>
              <a:rPr lang="en-US" altLang="ko-KR" sz="2400" b="1" dirty="0" err="1" smtClean="0"/>
              <a:t>ResponseEntity</a:t>
            </a:r>
            <a:endParaRPr lang="ko-KR" altLang="en-US" sz="2400" b="1" dirty="0" smtClean="0"/>
          </a:p>
          <a:p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980728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altLang="ko-KR" sz="1600" dirty="0" smtClean="0"/>
              <a:t> 100</a:t>
            </a:r>
            <a:r>
              <a:rPr lang="ko-KR" altLang="en-US" sz="1600" dirty="0" smtClean="0"/>
              <a:t>번대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현재 데이터의 처리중인 상태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100 : </a:t>
            </a:r>
            <a:r>
              <a:rPr lang="ko-KR" altLang="en-US" sz="1600" dirty="0" smtClean="0"/>
              <a:t>데이터의 일부를 서버가 받은 상태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smtClean="0"/>
              <a:t> 200</a:t>
            </a:r>
            <a:r>
              <a:rPr lang="ko-KR" altLang="en-US" sz="1600" dirty="0" smtClean="0"/>
              <a:t>번대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정상적인 응답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 200 : </a:t>
            </a:r>
            <a:r>
              <a:rPr lang="ko-KR" altLang="en-US" sz="1600" dirty="0" err="1" smtClean="0"/>
              <a:t>에러없이</a:t>
            </a:r>
            <a:r>
              <a:rPr lang="ko-KR" altLang="en-US" sz="1600" dirty="0" smtClean="0"/>
              <a:t> 정상처리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 204 : </a:t>
            </a:r>
            <a:r>
              <a:rPr lang="ko-KR" altLang="en-US" sz="1600" dirty="0" smtClean="0"/>
              <a:t>정상 처리되었으나 서버에서 보내줄 데이터가 없음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smtClean="0"/>
              <a:t>300</a:t>
            </a:r>
            <a:r>
              <a:rPr lang="ko-KR" altLang="en-US" sz="1600" dirty="0" smtClean="0"/>
              <a:t>번대 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다른 </a:t>
            </a:r>
            <a:r>
              <a:rPr lang="en-US" altLang="ko-KR" sz="1600" dirty="0" smtClean="0"/>
              <a:t>URL </a:t>
            </a:r>
            <a:r>
              <a:rPr lang="ko-KR" altLang="en-US" sz="1600" dirty="0" smtClean="0"/>
              <a:t>처리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 301 : </a:t>
            </a:r>
            <a:r>
              <a:rPr lang="ko-KR" altLang="en-US" sz="1600" dirty="0" smtClean="0"/>
              <a:t>요청된 페이지가 새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로 변경되었음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 304 : </a:t>
            </a:r>
            <a:r>
              <a:rPr lang="ko-KR" altLang="en-US" sz="1600" dirty="0" smtClean="0"/>
              <a:t>이미 기존의 데이터와 변경된 것이 없음</a:t>
            </a:r>
            <a:r>
              <a:rPr lang="en-US" altLang="ko-KR" sz="1600" dirty="0" smtClean="0"/>
              <a:t> </a:t>
            </a:r>
          </a:p>
          <a:p>
            <a:pPr lvl="1"/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smtClean="0"/>
              <a:t> 400</a:t>
            </a:r>
            <a:r>
              <a:rPr lang="ko-KR" altLang="en-US" sz="1600" dirty="0" smtClean="0"/>
              <a:t>번대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서버에서 인식 할 수 없음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400 : </a:t>
            </a:r>
            <a:r>
              <a:rPr lang="ko-KR" altLang="en-US" sz="1600" dirty="0" smtClean="0"/>
              <a:t>전송된 </a:t>
            </a:r>
            <a:r>
              <a:rPr lang="en-US" altLang="ko-KR" sz="1600" dirty="0" smtClean="0"/>
              <a:t>Request</a:t>
            </a:r>
            <a:r>
              <a:rPr lang="ko-KR" altLang="en-US" sz="1600" dirty="0" smtClean="0"/>
              <a:t>에 문제가 있어서 서버가 인식할 수 없음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403 : </a:t>
            </a:r>
            <a:r>
              <a:rPr lang="ko-KR" altLang="en-US" sz="1600" dirty="0" smtClean="0"/>
              <a:t>서버에서 허락되지 않음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404 : URL</a:t>
            </a:r>
            <a:r>
              <a:rPr lang="ko-KR" altLang="en-US" sz="1600" dirty="0" smtClean="0"/>
              <a:t>에 해당하는 자원을 찾을 수 없음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406 : </a:t>
            </a:r>
            <a:r>
              <a:rPr lang="ko-KR" altLang="en-US" sz="1600" dirty="0" smtClean="0"/>
              <a:t>전송방식이 허락되지 않음 </a:t>
            </a:r>
            <a:r>
              <a:rPr lang="en-US" altLang="ko-KR" sz="1600" dirty="0" smtClean="0"/>
              <a:t>(REST</a:t>
            </a:r>
            <a:r>
              <a:rPr lang="ko-KR" altLang="en-US" sz="1600" dirty="0" smtClean="0"/>
              <a:t>에서 자주 발생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smtClean="0"/>
              <a:t> 500</a:t>
            </a:r>
            <a:r>
              <a:rPr lang="ko-KR" altLang="en-US" sz="1600" dirty="0" smtClean="0"/>
              <a:t>번대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서버 내부의 문제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500 : </a:t>
            </a:r>
            <a:r>
              <a:rPr lang="ko-KR" altLang="en-US" sz="1600" dirty="0" smtClean="0"/>
              <a:t>서버에서 처리 시 문제 발생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502 : </a:t>
            </a:r>
            <a:r>
              <a:rPr lang="ko-KR" altLang="en-US" sz="1600" dirty="0" err="1" smtClean="0"/>
              <a:t>게이트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웨이나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프록시</a:t>
            </a:r>
            <a:r>
              <a:rPr lang="ko-KR" altLang="en-US" sz="1600" dirty="0" smtClean="0"/>
              <a:t> 상태의 문제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과부하 등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dirty="0" smtClean="0"/>
              <a:t>   503 : </a:t>
            </a:r>
            <a:r>
              <a:rPr lang="ko-KR" altLang="en-US" sz="1600" dirty="0" smtClean="0"/>
              <a:t>일시적인 과부하나 서비스 중단 상태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504 : </a:t>
            </a:r>
            <a:r>
              <a:rPr lang="ko-KR" altLang="en-US" sz="1600" dirty="0" smtClean="0"/>
              <a:t>지정된 처리시간이 지나서 처리되지 못함</a:t>
            </a:r>
            <a:endParaRPr lang="en-US" altLang="ko-KR" sz="16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 </a:t>
            </a:r>
            <a:r>
              <a:rPr lang="en-US" altLang="ko-KR" sz="2400" b="1" dirty="0" err="1" smtClean="0"/>
              <a:t>RESTful</a:t>
            </a:r>
            <a:r>
              <a:rPr lang="en-US" altLang="ko-KR" sz="2400" b="1" dirty="0" smtClean="0"/>
              <a:t> – </a:t>
            </a:r>
            <a:r>
              <a:rPr lang="ko-KR" altLang="en-US" sz="2400" b="1" dirty="0" smtClean="0"/>
              <a:t>전송방식</a:t>
            </a:r>
          </a:p>
          <a:p>
            <a:endParaRPr lang="ko-KR" altLang="en-US" sz="24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87524" y="1859339"/>
            <a:ext cx="8568952" cy="31393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 smtClean="0"/>
              <a:t>GET – </a:t>
            </a:r>
            <a:r>
              <a:rPr lang="ko-KR" altLang="en-US" dirty="0" err="1" smtClean="0"/>
              <a:t>데이타를</a:t>
            </a:r>
            <a:r>
              <a:rPr lang="ko-KR" altLang="en-US" dirty="0" smtClean="0"/>
              <a:t> 검색하여 해당 값을 받아 </a:t>
            </a:r>
            <a:r>
              <a:rPr lang="ko-KR" altLang="en-US" dirty="0" err="1" smtClean="0"/>
              <a:t>올때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 (CRUD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Retrieve </a:t>
            </a:r>
            <a:r>
              <a:rPr lang="ko-KR" altLang="en-US" dirty="0" smtClean="0"/>
              <a:t>할 때 사용</a:t>
            </a:r>
            <a:r>
              <a:rPr lang="en-US" altLang="ko-KR" dirty="0" smtClean="0"/>
              <a:t>)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POST – </a:t>
            </a:r>
            <a:r>
              <a:rPr lang="ko-KR" altLang="en-US" dirty="0" smtClean="0"/>
              <a:t>새롭게 </a:t>
            </a:r>
            <a:r>
              <a:rPr lang="ko-KR" altLang="en-US" dirty="0" err="1" smtClean="0"/>
              <a:t>데이타를</a:t>
            </a:r>
            <a:r>
              <a:rPr lang="ko-KR" altLang="en-US" dirty="0" smtClean="0"/>
              <a:t> 생성 할 때 사용 한다</a:t>
            </a:r>
            <a:r>
              <a:rPr lang="en-US" altLang="ko-KR" dirty="0" smtClean="0"/>
              <a:t>. (CRUD </a:t>
            </a:r>
            <a:r>
              <a:rPr lang="ko-KR" altLang="en-US" dirty="0" smtClean="0"/>
              <a:t>에서  </a:t>
            </a:r>
            <a:r>
              <a:rPr lang="en-US" altLang="ko-KR" dirty="0" smtClean="0"/>
              <a:t>Create </a:t>
            </a:r>
            <a:r>
              <a:rPr lang="ko-KR" altLang="en-US" dirty="0" smtClean="0"/>
              <a:t>할 때 사용</a:t>
            </a:r>
            <a:r>
              <a:rPr lang="en-US" altLang="ko-KR" dirty="0" smtClean="0"/>
              <a:t>)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PUT – </a:t>
            </a:r>
            <a:r>
              <a:rPr lang="ko-KR" altLang="en-US" dirty="0" err="1" smtClean="0"/>
              <a:t>데이타를</a:t>
            </a:r>
            <a:r>
              <a:rPr lang="ko-KR" altLang="en-US" dirty="0" smtClean="0"/>
              <a:t> 업데이트 할 때 사용 한다</a:t>
            </a:r>
            <a:r>
              <a:rPr lang="en-US" altLang="ko-KR" dirty="0" smtClean="0"/>
              <a:t>. (CRUD </a:t>
            </a:r>
            <a:r>
              <a:rPr lang="ko-KR" altLang="en-US" dirty="0" smtClean="0"/>
              <a:t>에서  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할 때 사용</a:t>
            </a:r>
            <a:r>
              <a:rPr lang="en-US" altLang="ko-KR" dirty="0" smtClean="0"/>
              <a:t>)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PATCH – PUT </a:t>
            </a:r>
            <a:r>
              <a:rPr lang="ko-KR" altLang="en-US" dirty="0" smtClean="0"/>
              <a:t>과 마찬가지로 데이타를 업데이트 할 때 사용하지만 </a:t>
            </a:r>
            <a:r>
              <a:rPr lang="en-US" altLang="ko-KR" dirty="0" smtClean="0"/>
              <a:t>PUT </a:t>
            </a:r>
            <a:r>
              <a:rPr lang="ko-KR" altLang="en-US" dirty="0" smtClean="0"/>
              <a:t>과 달리 전체 </a:t>
            </a:r>
            <a:r>
              <a:rPr lang="en-US" altLang="ko-KR" dirty="0" smtClean="0"/>
              <a:t>Entity </a:t>
            </a:r>
            <a:r>
              <a:rPr lang="ko-KR" altLang="en-US" dirty="0" err="1" smtClean="0"/>
              <a:t>데이타의</a:t>
            </a:r>
            <a:r>
              <a:rPr lang="ko-KR" altLang="en-US" dirty="0" smtClean="0"/>
              <a:t> 업데이트가 아닌 부분의 값을 업데이트 할 때 사용한다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DELETE – </a:t>
            </a:r>
            <a:r>
              <a:rPr lang="ko-KR" altLang="en-US" dirty="0" err="1" smtClean="0"/>
              <a:t>데이타를</a:t>
            </a:r>
            <a:r>
              <a:rPr lang="ko-KR" altLang="en-US" dirty="0" smtClean="0"/>
              <a:t> 삭제 할 때 사용한다</a:t>
            </a:r>
            <a:r>
              <a:rPr lang="en-US" altLang="ko-KR" dirty="0" smtClean="0"/>
              <a:t>. (CRUD </a:t>
            </a:r>
            <a:r>
              <a:rPr lang="ko-KR" altLang="en-US" dirty="0" smtClean="0"/>
              <a:t>에서  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할 </a:t>
            </a:r>
            <a:r>
              <a:rPr lang="ko-KR" altLang="en-US" dirty="0" err="1" smtClean="0"/>
              <a:t>떄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313</Words>
  <Application>Microsoft Office PowerPoint</Application>
  <PresentationFormat>화면 슬라이드 쇼(4:3)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ki-guen choi</cp:lastModifiedBy>
  <cp:revision>107</cp:revision>
  <dcterms:created xsi:type="dcterms:W3CDTF">2018-03-28T12:54:45Z</dcterms:created>
  <dcterms:modified xsi:type="dcterms:W3CDTF">2019-06-03T00:01:10Z</dcterms:modified>
</cp:coreProperties>
</file>