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6" r:id="rId14"/>
    <p:sldId id="428" r:id="rId15"/>
    <p:sldId id="429" r:id="rId16"/>
    <p:sldId id="430" r:id="rId17"/>
    <p:sldId id="433" r:id="rId18"/>
    <p:sldId id="434" r:id="rId19"/>
    <p:sldId id="435" r:id="rId20"/>
    <p:sldId id="437" r:id="rId21"/>
    <p:sldId id="438" r:id="rId22"/>
    <p:sldId id="439" r:id="rId23"/>
    <p:sldId id="441" r:id="rId24"/>
    <p:sldId id="442" r:id="rId25"/>
    <p:sldId id="444" r:id="rId26"/>
    <p:sldId id="445" r:id="rId27"/>
    <p:sldId id="446" r:id="rId28"/>
    <p:sldId id="447" r:id="rId29"/>
    <p:sldId id="449" r:id="rId30"/>
    <p:sldId id="451" r:id="rId31"/>
    <p:sldId id="453" r:id="rId32"/>
    <p:sldId id="454" r:id="rId33"/>
    <p:sldId id="455" r:id="rId34"/>
    <p:sldId id="456" r:id="rId3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7" autoAdjust="0"/>
    <p:restoredTop sz="94616" autoAdjust="0"/>
  </p:normalViewPr>
  <p:slideViewPr>
    <p:cSldViewPr>
      <p:cViewPr varScale="1">
        <p:scale>
          <a:sx n="66" d="100"/>
          <a:sy n="6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32041282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2123682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제이쿼리 활용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제이쿼리 활용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972256"/>
            <a:ext cx="8435280" cy="576064"/>
          </a:xfrm>
        </p:spPr>
        <p:txBody>
          <a:bodyPr/>
          <a:lstStyle/>
          <a:p>
            <a:r>
              <a:rPr lang="ko-KR" altLang="en-US" smtClean="0"/>
              <a:t>제이쿼리 이벤트의 종류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1800"/>
          </a:p>
          <a:p>
            <a:r>
              <a:rPr lang="ko-KR" altLang="en-US" smtClean="0"/>
              <a:t>제이쿼리 이벤트 처리 과정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740"/>
          <a:stretch/>
        </p:blipFill>
        <p:spPr>
          <a:xfrm>
            <a:off x="765611" y="4221088"/>
            <a:ext cx="6536889" cy="2329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68"/>
          <a:stretch/>
        </p:blipFill>
        <p:spPr>
          <a:xfrm>
            <a:off x="683568" y="1412776"/>
            <a:ext cx="6624364" cy="2232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49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 </a:t>
            </a:r>
            <a:r>
              <a:rPr lang="ko-KR" altLang="en-US" sz="1100" dirty="0">
                <a:solidFill>
                  <a:schemeClr val="tx1"/>
                </a:solidFill>
              </a:rPr>
              <a:t>버튼을 클릭하면 메시지가 사라지는 프로그램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ch12/01_jq.html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제이쿼리를 공부하고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삭제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7381981" cy="1008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12-2 </a:t>
            </a:r>
            <a:r>
              <a:rPr lang="ko-KR" altLang="en-US" sz="1100" dirty="0">
                <a:solidFill>
                  <a:schemeClr val="tx1"/>
                </a:solidFill>
              </a:rPr>
              <a:t>다중 이벤트 처리하기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ch12/02_jq.html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345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"button.hide"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"button.show"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문서 준비 이벤트에는 여러 다중 이벤트를 정의할 수 있습니다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버튼을 클릭하면 이벤트 처리를 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삭제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="show"&gt;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1" y="2636912"/>
            <a:ext cx="3612922" cy="37623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984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12-3 </a:t>
            </a:r>
            <a:r>
              <a:rPr lang="ko-KR" altLang="en-US" sz="1100" dirty="0">
                <a:solidFill>
                  <a:schemeClr val="tx1"/>
                </a:solidFill>
              </a:rPr>
              <a:t>퀴즈 프로그램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ch12/03_jq.html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"ans.q2"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수도는 어디입니까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보기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수도는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질문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국보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보기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="q2"&gt;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대한민국의 국보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호는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숭례문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723899" y="1700808"/>
            <a:ext cx="3168581" cy="4087522"/>
            <a:chOff x="5723899" y="1700808"/>
            <a:chExt cx="3168581" cy="408752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4181"/>
            <a:stretch/>
          </p:blipFill>
          <p:spPr>
            <a:xfrm>
              <a:off x="5757996" y="1700808"/>
              <a:ext cx="3134484" cy="187220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3682"/>
            <a:stretch/>
          </p:blipFill>
          <p:spPr>
            <a:xfrm>
              <a:off x="5723899" y="3916122"/>
              <a:ext cx="3168581" cy="1872208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>
              <a:stCxn id="6" idx="2"/>
            </p:cNvCxnSpPr>
            <p:nvPr/>
          </p:nvCxnSpPr>
          <p:spPr>
            <a:xfrm>
              <a:off x="7325238" y="3573016"/>
              <a:ext cx="0" cy="28803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00498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5215734" cy="2232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59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8309" y="1412776"/>
            <a:ext cx="8344461" cy="475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97152"/>
            <a:ext cx="4550728" cy="11635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8309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12-4 </a:t>
            </a:r>
            <a:r>
              <a:rPr lang="en-US" altLang="ko-KR" sz="1100" dirty="0" err="1">
                <a:solidFill>
                  <a:schemeClr val="tx1"/>
                </a:solidFill>
              </a:rPr>
              <a:t>mouseenter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ch12/04_jq.html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77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309" y="1340768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).mouseleave(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나감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12-5 </a:t>
            </a:r>
            <a:r>
              <a:rPr lang="en-US" altLang="ko-KR" sz="1100" dirty="0" err="1">
                <a:solidFill>
                  <a:schemeClr val="tx1"/>
                </a:solidFill>
              </a:rPr>
              <a:t>mouseenter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mouseleave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ch12/05_jq.html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96" y="5157192"/>
            <a:ext cx="4565900" cy="1152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315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8309" y="1484784"/>
            <a:ext cx="4892238" cy="40324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).mouseenter(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들어옴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).text(++n);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).mouseleave(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포인트 나감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).mousedown(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메시지 사라짐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"div.out"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).mouseup(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"p:first"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"p:last"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).text(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최종 횟수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12-6 </a:t>
            </a:r>
            <a:r>
              <a:rPr lang="en-US" altLang="ko-KR" sz="1100" dirty="0" err="1">
                <a:solidFill>
                  <a:schemeClr val="tx1"/>
                </a:solidFill>
              </a:rPr>
              <a:t>mousedown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mouseup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ch12/06_jq.htm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00547" y="1484784"/>
            <a:ext cx="3452223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div.out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 알아보기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55" y="5157192"/>
            <a:ext cx="4280535" cy="1062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480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003733" cy="3557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381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4214637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"button.add"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"important"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button.remove"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).removeClass(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).removeClass(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"important"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.important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xx-large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.blue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12-7 </a:t>
            </a:r>
            <a:r>
              <a:rPr lang="en-US" altLang="ko-KR" sz="1100" dirty="0" err="1">
                <a:solidFill>
                  <a:schemeClr val="tx1"/>
                </a:solidFill>
              </a:rPr>
              <a:t>addClass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), </a:t>
            </a:r>
            <a:r>
              <a:rPr lang="en-US" altLang="ko-KR" sz="1100" dirty="0" err="1">
                <a:solidFill>
                  <a:schemeClr val="tx1"/>
                </a:solidFill>
              </a:rPr>
              <a:t>removeClass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ch12/07_jq.html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2946" y="1484784"/>
            <a:ext cx="4119241" cy="15841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="add"&gt;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="remove"&gt;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 해제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653136"/>
            <a:ext cx="6113728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268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제이쿼리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제이쿼리 구조와 이벤트 처리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en-US" altLang="ko-KR" dirty="0">
                <a:latin typeface="+mn-ea"/>
                <a:ea typeface="+mn-ea"/>
              </a:rPr>
              <a:t>CSS </a:t>
            </a:r>
            <a:r>
              <a:rPr kumimoji="0" lang="ko-KR" altLang="en-US" dirty="0">
                <a:latin typeface="+mn-ea"/>
                <a:ea typeface="+mn-ea"/>
              </a:rPr>
              <a:t>스타일 처리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애니메이션 처리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pt-BR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"h1, h2, p, div"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).toggleClass(</a:t>
            </a:r>
            <a:r>
              <a:rPr lang="pt-BR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"red"</a:t>
            </a:r>
            <a:r>
              <a:rPr lang="pt-BR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제이쿼리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12-8 </a:t>
            </a:r>
            <a:r>
              <a:rPr lang="en-US" altLang="ko-KR" sz="1100" dirty="0" err="1">
                <a:solidFill>
                  <a:schemeClr val="tx1"/>
                </a:solidFill>
              </a:rPr>
              <a:t>toggleClass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ch12/08_jq.html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9" y="4509120"/>
            <a:ext cx="5739287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695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8309" y="1484784"/>
            <a:ext cx="8344461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).css({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"background-color"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"yellow"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"font-size"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"200%"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김길동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02-123-4567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042-567-2929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051-278-9485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강조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12-9 </a:t>
            </a:r>
            <a:r>
              <a:rPr lang="en-US" altLang="ko-KR" sz="1100" dirty="0" err="1">
                <a:solidFill>
                  <a:schemeClr val="tx1"/>
                </a:solidFill>
              </a:rPr>
              <a:t>css</a:t>
            </a:r>
            <a:r>
              <a:rPr lang="en-US" altLang="ko-KR" sz="1100" dirty="0" smtClean="0">
                <a:solidFill>
                  <a:schemeClr val="tx1"/>
                </a:solidFill>
              </a:rPr>
              <a:t>( 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ch12/09_jq.html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61" y="2924944"/>
            <a:ext cx="3926195" cy="36462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139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CSS </a:t>
            </a:r>
            <a:r>
              <a:rPr lang="ko-KR" altLang="en-US" dirty="0" smtClean="0"/>
              <a:t>스타일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CSS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스타일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484784"/>
            <a:ext cx="4464496" cy="482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xWidth=100;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yHeight=100;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).width(xWidth).addClass(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).height(yHeight).addClass(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xWidth=xWidth-10;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yHeight=yHeight-10;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12-10 </a:t>
            </a:r>
            <a:r>
              <a:rPr lang="ko-KR" altLang="en-US" sz="1100" dirty="0">
                <a:solidFill>
                  <a:schemeClr val="tx1"/>
                </a:solidFill>
              </a:rPr>
              <a:t>박스를 클릭하여 박스 크기와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ch12/10_jq.html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1484784"/>
            <a:ext cx="3884272" cy="13681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10" y="3068960"/>
            <a:ext cx="4526136" cy="3394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539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664296"/>
          </a:xfrm>
        </p:spPr>
        <p:txBody>
          <a:bodyPr/>
          <a:lstStyle/>
          <a:p>
            <a:r>
              <a:rPr lang="en-US" altLang="ko-KR" dirty="0"/>
              <a:t>animate(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smtClean="0"/>
              <a:t>속성</a:t>
            </a:r>
            <a:r>
              <a:rPr lang="en-US" altLang="ko-KR" b="0" smtClean="0"/>
              <a:t>: </a:t>
            </a:r>
            <a:r>
              <a:rPr lang="ko-KR" altLang="en-US" b="0" dirty="0"/>
              <a:t>변경할 </a:t>
            </a:r>
            <a:r>
              <a:rPr lang="en-US" altLang="ko-KR" b="0" dirty="0"/>
              <a:t>CSS </a:t>
            </a:r>
            <a:r>
              <a:rPr lang="ko-KR" altLang="en-US" b="0" dirty="0"/>
              <a:t>속성 및 속성값을 </a:t>
            </a:r>
            <a:r>
              <a:rPr lang="ko-KR" altLang="en-US" b="0" dirty="0" smtClean="0"/>
              <a:t>지정함</a:t>
            </a:r>
            <a:endParaRPr lang="en-US" altLang="ko-KR" b="0" dirty="0"/>
          </a:p>
          <a:p>
            <a:pPr lvl="1"/>
            <a:r>
              <a:rPr lang="ko-KR" altLang="en-US" b="0" smtClean="0"/>
              <a:t>지속 시간</a:t>
            </a:r>
            <a:r>
              <a:rPr lang="en-US" altLang="ko-KR" b="0" smtClean="0"/>
              <a:t>: </a:t>
            </a:r>
            <a:r>
              <a:rPr lang="ko-KR" altLang="en-US" b="0" dirty="0"/>
              <a:t>변경 지속 시간을 “</a:t>
            </a:r>
            <a:r>
              <a:rPr lang="en-US" altLang="ko-KR" b="0" dirty="0"/>
              <a:t>slow</a:t>
            </a:r>
            <a:r>
              <a:rPr lang="ko-KR" altLang="en-US" b="0" dirty="0"/>
              <a:t>”</a:t>
            </a:r>
            <a:r>
              <a:rPr lang="en-US" altLang="ko-KR" b="0" dirty="0"/>
              <a:t>, “fast</a:t>
            </a:r>
            <a:r>
              <a:rPr lang="ko-KR" altLang="en-US" b="0" dirty="0"/>
              <a:t>” 같은 문자열이나 </a:t>
            </a:r>
            <a:r>
              <a:rPr lang="en-US" altLang="ko-KR" b="0" dirty="0"/>
              <a:t>100ms </a:t>
            </a:r>
            <a:r>
              <a:rPr lang="ko-KR" altLang="en-US" b="0" dirty="0"/>
              <a:t>같은 시간 단위로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1628800"/>
            <a:ext cx="7720965" cy="673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426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484784"/>
            <a:ext cx="4019675" cy="45365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"button.b3"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.css_pic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12-11 </a:t>
            </a:r>
            <a:r>
              <a:rPr lang="ko-KR" altLang="en-US" sz="1100" dirty="0">
                <a:solidFill>
                  <a:schemeClr val="tx1"/>
                </a:solidFill>
              </a:rPr>
              <a:t>그림의 크기를 픽셀 단위로 변경하기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ch12/11_jq.html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7985" y="1484784"/>
            <a:ext cx="4324786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css_pic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="css_pic"&gt;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버튼을 누르면 그림의 크기가 바뀝니다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픽셀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05" y="4226773"/>
            <a:ext cx="5286375" cy="2154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762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484784"/>
            <a:ext cx="8344461" cy="46085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"button.move"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left: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height: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'350px'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"button.init"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left: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height: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'100px'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width: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'130px'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="move"&gt;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="init"&gt;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12-12 </a:t>
            </a:r>
            <a:r>
              <a:rPr lang="ko-KR" altLang="en-US" sz="1100" dirty="0">
                <a:solidFill>
                  <a:schemeClr val="tx1"/>
                </a:solidFill>
              </a:rPr>
              <a:t>그림의 위치와 크기 변경하기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ch12/12_jq.html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355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크기 및 위치 변경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642621" cy="280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942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" y="1066948"/>
            <a:ext cx="8243888" cy="5386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7276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484784"/>
            <a:ext cx="8344461" cy="396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"#hide"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).hide(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"#show"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).show(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).toggle(3000);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="show"&gt;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="toggle"&gt;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12-13 </a:t>
            </a:r>
            <a:r>
              <a:rPr lang="en-US" altLang="ko-KR" sz="1100" dirty="0" smtClean="0">
                <a:solidFill>
                  <a:schemeClr val="tx1"/>
                </a:solidFill>
              </a:rPr>
              <a:t>show( ), </a:t>
            </a:r>
            <a:r>
              <a:rPr lang="en-US" altLang="ko-KR" sz="1100" dirty="0">
                <a:solidFill>
                  <a:schemeClr val="tx1"/>
                </a:solidFill>
              </a:rPr>
              <a:t>hide</a:t>
            </a:r>
            <a:r>
              <a:rPr lang="en-US" altLang="ko-KR" sz="1100" dirty="0" smtClean="0">
                <a:solidFill>
                  <a:schemeClr val="tx1"/>
                </a:solidFill>
              </a:rPr>
              <a:t>( ), toggle ()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ch12/13_jq.h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73116"/>
            <a:ext cx="4676628" cy="194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143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484784"/>
            <a:ext cx="4307707" cy="4320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"#out"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).fadeOut(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"#in"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).fadeIn(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).fadeToggle(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"#to50"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0.5);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"#to10"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0.1);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12-14 </a:t>
            </a:r>
            <a:r>
              <a:rPr lang="en-US" altLang="ko-KR" sz="1100" dirty="0">
                <a:solidFill>
                  <a:schemeClr val="tx1"/>
                </a:solidFill>
              </a:rPr>
              <a:t>fade </a:t>
            </a:r>
            <a:r>
              <a:rPr lang="ko-KR" altLang="en-US" sz="1100" dirty="0">
                <a:solidFill>
                  <a:schemeClr val="tx1"/>
                </a:solidFill>
              </a:rPr>
              <a:t>관련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ch12/14_jq.html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484784"/>
            <a:ext cx="4036754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="out"&gt;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fadeOut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="toggle"&gt;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fadeToggle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="to50"&gt;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50%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="to10"&gt;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90%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="to100"&gt;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 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3" y="3284984"/>
            <a:ext cx="3257550" cy="3081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72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84176"/>
          </a:xfrm>
        </p:spPr>
        <p:txBody>
          <a:bodyPr/>
          <a:lstStyle/>
          <a:p>
            <a:r>
              <a:rPr lang="ko-KR" altLang="en-US" dirty="0" smtClean="0"/>
              <a:t>제이쿼리</a:t>
            </a:r>
            <a:endParaRPr lang="en-US" altLang="ko-KR" dirty="0" smtClean="0"/>
          </a:p>
          <a:p>
            <a:pPr lvl="1"/>
            <a:r>
              <a:rPr lang="en-US" altLang="ko-KR" b="0" dirty="0"/>
              <a:t>2006</a:t>
            </a:r>
            <a:r>
              <a:rPr lang="ko-KR" altLang="en-US" b="0" dirty="0"/>
              <a:t>년 미국의 존 </a:t>
            </a:r>
            <a:r>
              <a:rPr lang="ko-KR" altLang="en-US" b="0" dirty="0" err="1"/>
              <a:t>레식</a:t>
            </a:r>
            <a:r>
              <a:rPr lang="en-US" altLang="ko-KR" b="0" dirty="0"/>
              <a:t>(</a:t>
            </a:r>
            <a:r>
              <a:rPr lang="en-US" altLang="ko-KR" b="0" dirty="0" smtClean="0"/>
              <a:t>John </a:t>
            </a:r>
            <a:r>
              <a:rPr lang="en-US" altLang="ko-KR" b="0" dirty="0" err="1"/>
              <a:t>Resig</a:t>
            </a:r>
            <a:r>
              <a:rPr lang="en-US" altLang="ko-KR" b="0" dirty="0"/>
              <a:t>)</a:t>
            </a:r>
            <a:r>
              <a:rPr lang="ko-KR" altLang="en-US" b="0" dirty="0"/>
              <a:t>이 만든 자바스크립트 </a:t>
            </a:r>
            <a:r>
              <a:rPr lang="ko-KR" altLang="en-US" b="0" dirty="0" smtClean="0"/>
              <a:t>라이브러리</a:t>
            </a:r>
            <a:endParaRPr lang="en-US" altLang="ko-KR" b="0" dirty="0" smtClean="0"/>
          </a:p>
          <a:p>
            <a:pPr lvl="1"/>
            <a:r>
              <a:rPr lang="ko-KR" altLang="en-US" b="0" dirty="0" err="1"/>
              <a:t>오픈소스로</a:t>
            </a:r>
            <a:r>
              <a:rPr lang="ko-KR" altLang="en-US" b="0" dirty="0"/>
              <a:t> 제공되어 누구나 무료로 </a:t>
            </a:r>
            <a:r>
              <a:rPr lang="ko-KR" altLang="en-US" b="0" dirty="0" smtClean="0"/>
              <a:t>사용가능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자바스크립트 코드 </a:t>
            </a:r>
            <a:r>
              <a:rPr lang="ko-KR" altLang="en-US" b="0" dirty="0"/>
              <a:t>형식을 좀 더 직관적으로 이해할 수 있도록 짧고 단순한 코드 형태로 변형하여 </a:t>
            </a:r>
            <a:r>
              <a:rPr lang="ko-KR" altLang="en-US" b="0" dirty="0" smtClean="0"/>
              <a:t>제공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3" y="2996952"/>
            <a:ext cx="7826693" cy="1500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2089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기타 애니메이션 효과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309" y="1270273"/>
            <a:ext cx="3875659" cy="5373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).slideUp(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"fast"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$(</a:t>
            </a:r>
            <a:r>
              <a:rPr lang="en-US" altLang="ko-KR" sz="110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).slideDown(5000);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"#flip"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).slideToggle(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"#stop"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).stop();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#slide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#flip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#e5eecc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#c3c3c3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842" y="91023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12-15 </a:t>
            </a:r>
            <a:r>
              <a:rPr lang="en-US" altLang="ko-KR" sz="1100" dirty="0">
                <a:solidFill>
                  <a:schemeClr val="tx1"/>
                </a:solidFill>
              </a:rPr>
              <a:t>slide </a:t>
            </a:r>
            <a:r>
              <a:rPr lang="ko-KR" altLang="en-US" sz="1100" dirty="0">
                <a:solidFill>
                  <a:schemeClr val="tx1"/>
                </a:solidFill>
              </a:rPr>
              <a:t>관련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실습하기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ch12/15_jq.html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9" y="1270273"/>
            <a:ext cx="4468802" cy="151065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="slide"&gt;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오늘의 공지사항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="panel"&gt;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학습합니다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예제를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작성한 후 실행해보세요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="flip"&gt;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Toggle slide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="stop"&gt;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 sliding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14" y="2708920"/>
            <a:ext cx="3991166" cy="3718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506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892519"/>
            <a:ext cx="8435280" cy="792088"/>
          </a:xfrm>
        </p:spPr>
        <p:txBody>
          <a:bodyPr/>
          <a:lstStyle/>
          <a:p>
            <a:pPr lvl="1"/>
            <a:r>
              <a:rPr lang="ko-KR" altLang="en-US" b="0" dirty="0" smtClean="0"/>
              <a:t>단일 </a:t>
            </a:r>
            <a:r>
              <a:rPr lang="ko-KR" altLang="en-US" b="0" dirty="0"/>
              <a:t>구문 내에서 동일한 요소 </a:t>
            </a:r>
            <a:r>
              <a:rPr lang="ko-KR" altLang="en-US" b="0" dirty="0" err="1"/>
              <a:t>선택자에</a:t>
            </a:r>
            <a:r>
              <a:rPr lang="ko-KR" altLang="en-US" b="0" dirty="0"/>
              <a:t> 여러 기능의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한꺼번에 적용하는 </a:t>
            </a:r>
            <a:r>
              <a:rPr lang="ko-KR" altLang="en-US" b="0" dirty="0" smtClean="0"/>
              <a:t>것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8309" y="2122859"/>
            <a:ext cx="8344461" cy="439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$(document).ready(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"#slide"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).click(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$(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"#panel"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).css(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.slideDown(2000)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.slideUp(6000)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.fadeTo(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"slow"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0.3);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#slide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#e5eecc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#c3c3c3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#panel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842" y="176281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12-16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체이닝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실습하기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ch12/16_jq.html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3763" y="624816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374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196752"/>
            <a:ext cx="8344461" cy="936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="slide"&gt;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오늘의 공지사항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="panel"&gt;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학습합니다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예제를 작성한 후 실행해보세요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9" y="2276872"/>
            <a:ext cx="4326449" cy="374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1101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309" y="1484784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="jquery-3.2.1.min.js"&gt;&lt;/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move(obj, time)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$(obj).stop().animate(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left:-350,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top:0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}, time);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back(css)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$(css).stop().animate(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left:0,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top:0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.moving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.moving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842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12-17 </a:t>
            </a:r>
            <a:r>
              <a:rPr lang="ko-KR" altLang="en-US" sz="1100" dirty="0">
                <a:solidFill>
                  <a:schemeClr val="tx1"/>
                </a:solidFill>
              </a:rPr>
              <a:t>제이쿼리 함수 작성하기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ch12/17_jq.html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1430" y="6248166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494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309" y="1196752"/>
            <a:ext cx="8344461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="init"&gt;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'.moving img'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 상태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="moving"&gt;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="pic2.jpg"/&gt;&lt;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1000)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="pic3.jpg"/&gt;&lt;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9" y="3140968"/>
            <a:ext cx="7923159" cy="3240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56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라이브러리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b="0" smtClean="0"/>
              <a:t>http</a:t>
            </a:r>
            <a:r>
              <a:rPr lang="en-US" altLang="ko-KR" b="0" dirty="0"/>
              <a:t>://www.jQuery.com </a:t>
            </a:r>
            <a:r>
              <a:rPr lang="ko-KR" altLang="en-US" b="0"/>
              <a:t>사이트에 </a:t>
            </a:r>
            <a:r>
              <a:rPr lang="ko-KR" altLang="en-US" b="0" smtClean="0"/>
              <a:t>접속해 </a:t>
            </a:r>
            <a:r>
              <a:rPr lang="ko-KR" altLang="en-US" b="0" dirty="0"/>
              <a:t>최신 버전을 </a:t>
            </a:r>
            <a:r>
              <a:rPr lang="ko-KR" altLang="en-US" b="0" dirty="0" smtClean="0"/>
              <a:t>다운로드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marL="457200" lvl="1" indent="0">
              <a:buNone/>
            </a:pPr>
            <a:endParaRPr lang="en-US" altLang="ko-KR" b="0" dirty="0" smtClean="0"/>
          </a:p>
          <a:p>
            <a:pPr lvl="1"/>
            <a:r>
              <a:rPr lang="ko-KR" altLang="en-US" b="0" dirty="0"/>
              <a:t>제이쿼리 라이브러리 파일을 컴퓨터에 </a:t>
            </a:r>
            <a:r>
              <a:rPr lang="ko-KR" altLang="en-US" b="0" dirty="0" smtClean="0"/>
              <a:t>저장한 후 </a:t>
            </a:r>
            <a:r>
              <a:rPr lang="en-US" altLang="ko-KR" b="0" dirty="0"/>
              <a:t>&lt;script&gt;~&lt;/script&gt; </a:t>
            </a:r>
            <a:r>
              <a:rPr lang="ko-KR" altLang="en-US" b="0" dirty="0"/>
              <a:t>태그 </a:t>
            </a:r>
            <a:r>
              <a:rPr lang="ko-KR" altLang="en-US" b="0" dirty="0" smtClean="0"/>
              <a:t>안에 </a:t>
            </a:r>
            <a:r>
              <a:rPr lang="en-US" altLang="ko-KR" b="0" dirty="0" err="1" smtClean="0"/>
              <a:t>src</a:t>
            </a:r>
            <a:r>
              <a:rPr lang="en-US" altLang="ko-KR" b="0" dirty="0" smtClean="0"/>
              <a:t> </a:t>
            </a:r>
            <a:r>
              <a:rPr lang="ko-KR" altLang="en-US" b="0" dirty="0"/>
              <a:t>속성으로 파일이 저장된 경로를 지정하여 </a:t>
            </a:r>
            <a:r>
              <a:rPr lang="ko-KR" altLang="en-US" b="0" dirty="0" smtClean="0"/>
              <a:t>사용</a:t>
            </a:r>
            <a:endParaRPr lang="ko-KR" altLang="en-US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82395"/>
            <a:ext cx="6863164" cy="1063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8208912" cy="22574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92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제이쿼리 라이브러리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224136"/>
          </a:xfrm>
        </p:spPr>
        <p:txBody>
          <a:bodyPr/>
          <a:lstStyle/>
          <a:p>
            <a:r>
              <a:rPr lang="ko-KR" altLang="en-US" dirty="0" smtClean="0"/>
              <a:t>웹에 접속</a:t>
            </a:r>
            <a:endParaRPr lang="en-US" altLang="ko-KR" dirty="0" smtClean="0"/>
          </a:p>
          <a:p>
            <a:pPr lvl="1"/>
            <a:r>
              <a:rPr lang="ko-KR" altLang="en-US" b="0" dirty="0"/>
              <a:t>웹에서 제공하는 제이쿼리 라이브러리에 </a:t>
            </a:r>
            <a:r>
              <a:rPr lang="ko-KR" altLang="en-US" b="0" dirty="0" smtClean="0"/>
              <a:t>접속하여 </a:t>
            </a:r>
            <a:r>
              <a:rPr lang="ko-KR" altLang="en-US" b="0" dirty="0"/>
              <a:t>사용하는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en-US" altLang="ko-KR" b="0" dirty="0"/>
              <a:t>&lt;script&gt;~&lt;/script&gt; </a:t>
            </a:r>
            <a:r>
              <a:rPr lang="ko-KR" altLang="en-US" b="0" dirty="0"/>
              <a:t>태그 안에 </a:t>
            </a:r>
            <a:r>
              <a:rPr lang="en-US" altLang="ko-KR" b="0" dirty="0" err="1"/>
              <a:t>src</a:t>
            </a:r>
            <a:r>
              <a:rPr lang="en-US" altLang="ko-KR" b="0" dirty="0"/>
              <a:t> </a:t>
            </a:r>
            <a:r>
              <a:rPr lang="ko-KR" altLang="en-US" b="0" dirty="0"/>
              <a:t>속성으로 </a:t>
            </a:r>
            <a:r>
              <a:rPr lang="en-US" altLang="ko-KR" b="0" dirty="0"/>
              <a:t>URL</a:t>
            </a:r>
            <a:r>
              <a:rPr lang="ko-KR" altLang="en-US" b="0" dirty="0"/>
              <a:t>을 작성한 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454265" cy="11601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91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080120"/>
          </a:xfrm>
        </p:spPr>
        <p:txBody>
          <a:bodyPr/>
          <a:lstStyle/>
          <a:p>
            <a:r>
              <a:rPr lang="ko-KR" altLang="en-US" dirty="0" smtClean="0"/>
              <a:t>제이쿼리 함수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선택자로</a:t>
            </a:r>
            <a:r>
              <a:rPr lang="ko-KR" altLang="en-US" b="0" dirty="0"/>
              <a:t> 웹 문서에서 특정 요소를 찾아 그 요소를 참조하는 제이쿼리 </a:t>
            </a:r>
            <a:r>
              <a:rPr lang="ko-KR" altLang="en-US" b="0" dirty="0" smtClean="0"/>
              <a:t>객체를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3686175" cy="1500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95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1800200"/>
          </a:xfrm>
        </p:spPr>
        <p:txBody>
          <a:bodyPr/>
          <a:lstStyle/>
          <a:p>
            <a:r>
              <a:rPr lang="ko-KR" altLang="en-US" smtClean="0"/>
              <a:t>특정 </a:t>
            </a:r>
            <a:r>
              <a:rPr lang="ko-KR" altLang="en-US" dirty="0"/>
              <a:t>요소를 감추는 </a:t>
            </a:r>
            <a:r>
              <a:rPr lang="ko-KR" altLang="en-US"/>
              <a:t>제이쿼리 </a:t>
            </a:r>
            <a:r>
              <a:rPr lang="ko-KR" altLang="en-US" smtClean="0"/>
              <a:t>코드 예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z="1000"/>
          </a:p>
          <a:p>
            <a:r>
              <a:rPr lang="en-US" altLang="ko-KR" smtClean="0"/>
              <a:t>CSS </a:t>
            </a:r>
            <a:r>
              <a:rPr lang="ko-KR" altLang="en-US" smtClean="0"/>
              <a:t>선택자 형식별 제이쿼리 코드 작성 방법</a:t>
            </a:r>
            <a:endParaRPr lang="en-US" altLang="ko-KR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527"/>
          <a:stretch/>
        </p:blipFill>
        <p:spPr>
          <a:xfrm>
            <a:off x="700623" y="3356992"/>
            <a:ext cx="6463665" cy="308953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766286"/>
              </p:ext>
            </p:extLst>
          </p:nvPr>
        </p:nvGraphicFramePr>
        <p:xfrm>
          <a:off x="683568" y="1417423"/>
          <a:ext cx="6480720" cy="1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59"/>
                <a:gridCol w="4643461"/>
              </a:tblGrid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$(“p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&lt;p&gt;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$(“.group”).hide(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class=“group”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인 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$(“#group”).hide(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id=“group”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인 요소를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$(this).hide( )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자기 자신을 찾아서 감춤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6893" y="644652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40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462" r="8275"/>
          <a:stretch/>
        </p:blipFill>
        <p:spPr>
          <a:xfrm>
            <a:off x="683568" y="1412776"/>
            <a:ext cx="6552728" cy="4608512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1800200"/>
          </a:xfrm>
        </p:spPr>
        <p:txBody>
          <a:bodyPr/>
          <a:lstStyle/>
          <a:p>
            <a:r>
              <a:rPr lang="en-US" altLang="ko-KR" smtClean="0"/>
              <a:t>CSS </a:t>
            </a:r>
            <a:r>
              <a:rPr lang="ko-KR" altLang="en-US" smtClean="0"/>
              <a:t>선택자 형식별 제이쿼리 코드 작성 방법</a:t>
            </a:r>
            <a:endParaRPr lang="en-US" altLang="ko-KR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="" xmlns:p14="http://schemas.microsoft.com/office/powerpoint/2010/main" val="254702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제이쿼리 코드 구조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제이쿼리 코드 구조와 이벤트 처리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76064"/>
          </a:xfrm>
        </p:spPr>
        <p:txBody>
          <a:bodyPr/>
          <a:lstStyle/>
          <a:p>
            <a:r>
              <a:rPr lang="ko-KR" altLang="en-US" dirty="0" smtClean="0"/>
              <a:t>문서 준비 이벤트 코드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694295" cy="16735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97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3563</Words>
  <Application>Microsoft Office PowerPoint</Application>
  <PresentationFormat>화면 슬라이드 쇼(4:3)</PresentationFormat>
  <Paragraphs>643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1. 제이쿼리란?</vt:lpstr>
      <vt:lpstr>2. 제이쿼리 라이브러리 사용 방법</vt:lpstr>
      <vt:lpstr>2. 제이쿼리 라이브러리 사용 방법</vt:lpstr>
      <vt:lpstr>1. 제이쿼리 코드 구조</vt:lpstr>
      <vt:lpstr>1. 제이쿼리 코드 구조</vt:lpstr>
      <vt:lpstr>1. 제이쿼리 코드 구조</vt:lpstr>
      <vt:lpstr>1. 제이쿼리 코드 구조</vt:lpstr>
      <vt:lpstr>2. 제이쿼리 이벤트</vt:lpstr>
      <vt:lpstr>2. 제이쿼리 이벤트</vt:lpstr>
      <vt:lpstr>2. 제이쿼리 이벤트</vt:lpstr>
      <vt:lpstr>2. 제이쿼리 이벤트</vt:lpstr>
      <vt:lpstr>3. 마우스 이벤트</vt:lpstr>
      <vt:lpstr>3. 마우스 이벤트</vt:lpstr>
      <vt:lpstr>3. 마우스 이벤트</vt:lpstr>
      <vt:lpstr>3. 마우스 이벤트</vt:lpstr>
      <vt:lpstr>1. CSS 스타일 변경</vt:lpstr>
      <vt:lpstr>1. CSS 스타일 변경</vt:lpstr>
      <vt:lpstr>1. CSS 스타일 변경</vt:lpstr>
      <vt:lpstr>1. CSS 스타일 변경</vt:lpstr>
      <vt:lpstr>1. CSS 스타일 변경</vt:lpstr>
      <vt:lpstr>1. 크기 및 위치 변경</vt:lpstr>
      <vt:lpstr>1. 크기 및 위치 변경</vt:lpstr>
      <vt:lpstr>1. 크기 및 위치 변경</vt:lpstr>
      <vt:lpstr>1. 크기 및 위치 변경</vt:lpstr>
      <vt:lpstr>2. 기타 애니메이션 효과</vt:lpstr>
      <vt:lpstr>2. 기타 애니메이션 효과</vt:lpstr>
      <vt:lpstr>2. 기타 애니메이션 효과</vt:lpstr>
      <vt:lpstr>2. 기타 애니메이션 효과</vt:lpstr>
      <vt:lpstr>3. 메소드 체이닝</vt:lpstr>
      <vt:lpstr>3. 메소드 체이닝</vt:lpstr>
      <vt:lpstr>3. 메소드 체이닝</vt:lpstr>
      <vt:lpstr>3. 메소드 체이닝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user</cp:lastModifiedBy>
  <cp:revision>523</cp:revision>
  <dcterms:created xsi:type="dcterms:W3CDTF">2012-08-06T11:28:05Z</dcterms:created>
  <dcterms:modified xsi:type="dcterms:W3CDTF">2019-05-13T10:11:39Z</dcterms:modified>
</cp:coreProperties>
</file>