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handoutMasterIdLst>
    <p:handoutMasterId r:id="rId10"/>
  </p:handoutMasterIdLst>
  <p:sldIdLst>
    <p:sldId id="258" r:id="rId3"/>
    <p:sldId id="259" r:id="rId4"/>
    <p:sldId id="260" r:id="rId5"/>
    <p:sldId id="261" r:id="rId7"/>
    <p:sldId id="262" r:id="rId8"/>
    <p:sldId id="263" r:id="rId9"/>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704"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3" Type="http://schemas.openxmlformats.org/officeDocument/2006/relationships/tableStyles" Target="tableStyles.xml"/><Relationship Id="rId12" Type="http://schemas.openxmlformats.org/officeDocument/2006/relationships/viewProps" Target="viewProps.xml"/><Relationship Id="rId11" Type="http://schemas.openxmlformats.org/officeDocument/2006/relationships/presProps" Target="presProps.xml"/><Relationship Id="rId10" Type="http://schemas.openxmlformats.org/officeDocument/2006/relationships/handoutMaster" Target="handoutMasters/handoutMaster1.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02ABFB12-CF08-4B7F-A58C-E24FE961BC6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0311540E-1659-408B-9EF7-947E511F2E5B}"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42C4CEBE-954E-47AF-AEAB-F9FA23FEFD49}"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719B6F07-3453-40A0-9D98-AA3E7A32A5D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EB7D49E-7FA1-4698-A2C6-39CE0471314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B4CB4F77-D2B5-4460-8531-537DF8A6E3A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2020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D6C97368-DEDB-4481-832E-AD07ECDEB9A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6B07B202-43A8-4339-9B0D-E79F2DFA23D0}"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2020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024050C3-73C4-40D7-90FB-5023A0A34F63}"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2020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672B82D-179D-4D1A-94DB-47638CFA3D3D}"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2020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817A671-5C79-4D2F-B1AC-55319E00E065}"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2B9DC752-C25B-4786-BC95-E6E40739C463}"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2020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FF896AC-ED0A-4404-B749-6DA21490D7B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2020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CAD functions provided by COE</a:t>
            </a:r>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COE provides the creation/modification of the common geometry features, the optimization of the complex geometry loops,  importing geometry features from DXF/DWG files, etc.</a:t>
            </a:r>
            <a:endParaRPr lang="en-US" altLang="zh-CN" sz="1800" i="1"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Cut Features provided by COE</a:t>
            </a:r>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COE provides Lead in/out, micro joint, corner feature, loop tool, these cut features can be added and modified manually, they also can be assigned automatically using the expert library.</a:t>
            </a:r>
            <a:endParaRPr lang="en-US" altLang="zh-CN" sz="1800" i="1"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Auto Nesting provided by COE</a:t>
            </a:r>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b="1" dirty="0"/>
              <a:t>COE provides a powerful auto nesting kernel, it can improve the material utilization greatly. The technology used is same with </a:t>
            </a:r>
            <a:r>
              <a:rPr lang="en-US" altLang="zh-CN" sz="2400" b="1" dirty="0" err="1"/>
              <a:t>NestProfessor</a:t>
            </a:r>
            <a:r>
              <a:rPr lang="en-US" altLang="zh-CN" sz="2400" b="1" dirty="0"/>
              <a:t> which is another product of our company.</a:t>
            </a:r>
            <a:endParaRPr lang="en-US" altLang="zh-CN" sz="1800" i="1"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a:t>Part Layout functions provided by COE</a:t>
            </a:r>
            <a:endParaRPr lang="en-US" altLang="zh-CN"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a:t>Except for layout parts on sheet by auto-nesting function, COE can also place parts on sheet by mouse/keyboard operations easily.</a:t>
            </a:r>
            <a:endParaRPr lang="en-US" altLang="zh-CN" sz="2400"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Cut Sequence </a:t>
            </a:r>
            <a:r>
              <a:rPr lang="en-US" altLang="zh-CN" sz="3200" b="1" dirty="0"/>
              <a:t>functions provided by C</a:t>
            </a:r>
            <a:r>
              <a:rPr lang="en-US" sz="3200" b="1" dirty="0"/>
              <a:t>OE</a:t>
            </a:r>
            <a:endParaRPr lang="en-US"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COE defined many kinds of cut sequences, e.g. loop sequence, common cut sequence, chain cut sequence,  bridge sequence, fly cut sequence, etc. User can generate sequences automatically by the rules in expert library, and also can add, modify sequences manually, based on the existing sequences, user can simulate them step by step.</a:t>
            </a:r>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836712"/>
            <a:ext cx="7772400" cy="122413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NC code generation </a:t>
            </a:r>
            <a:r>
              <a:rPr lang="en-US" altLang="zh-CN" sz="3200" b="1" dirty="0"/>
              <a:t>functions provided by C</a:t>
            </a:r>
            <a:r>
              <a:rPr lang="en-US" sz="3200" b="1" dirty="0"/>
              <a:t>OE</a:t>
            </a:r>
            <a:endParaRPr lang="en-US" sz="3200" dirty="0"/>
          </a:p>
        </p:txBody>
      </p:sp>
      <p:sp>
        <p:nvSpPr>
          <p:cNvPr id="5" name="标题 1"/>
          <p:cNvSpPr txBox="1"/>
          <p:nvPr/>
        </p:nvSpPr>
        <p:spPr>
          <a:xfrm>
            <a:off x="864459" y="1772816"/>
            <a:ext cx="7772400" cy="417646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endParaRPr lang="en-US" altLang="zh-CN" sz="3200" dirty="0"/>
          </a:p>
        </p:txBody>
      </p:sp>
      <p:sp>
        <p:nvSpPr>
          <p:cNvPr id="6" name="标题 1"/>
          <p:cNvSpPr txBox="1"/>
          <p:nvPr/>
        </p:nvSpPr>
        <p:spPr>
          <a:xfrm>
            <a:off x="746784" y="2240868"/>
            <a:ext cx="7772400" cy="324036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Based on the cut sequences, COE can generate the NC code according to different CNC machine. Use can also simulate the cutting process by the NC code.</a:t>
            </a:r>
            <a:endParaRPr lang="en-US" altLang="zh-CN" sz="2400" dirty="0"/>
          </a:p>
          <a:p>
            <a:pPr algn="l"/>
            <a:endParaRPr lang="en-US" altLang="zh-CN" sz="2400"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1594</Words>
  <Application>WPS 演示</Application>
  <PresentationFormat>全屏显示(4:3)</PresentationFormat>
  <Paragraphs>53</Paragraphs>
  <Slides>6</Slides>
  <Notes>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vt:i4>
      </vt:variant>
    </vt:vector>
  </HeadingPairs>
  <TitlesOfParts>
    <vt:vector size="13" baseType="lpstr">
      <vt:lpstr>Arial</vt:lpstr>
      <vt:lpstr>宋体</vt:lpstr>
      <vt:lpstr>Wingdings</vt:lpstr>
      <vt:lpstr>Calibri</vt:lpstr>
      <vt:lpstr>微软雅黑</vt:lpstr>
      <vt:lpstr>Arial Unicode MS</vt:lpstr>
      <vt:lpstr>Office 主题</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44</cp:revision>
  <dcterms:created xsi:type="dcterms:W3CDTF">2020-05-12T09:14:00Z</dcterms:created>
  <dcterms:modified xsi:type="dcterms:W3CDTF">2025-01-02T13:37:06Z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513EB98CC2B7488390A43B3D950AF0DE_12</vt:lpwstr>
  </property>
  <property fmtid="{D5CDD505-2E9C-101B-9397-08002B2CF9AE}" pid="3" name="KSOProductBuildVer">
    <vt:lpwstr>2052-12.1.0.19302</vt:lpwstr>
  </property>
</Properties>
</file>