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3"/>
    <p:sldId id="260" r:id="rId4"/>
    <p:sldId id="259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4508E-A699-4845-BCE3-F080F7493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A3D87-970A-4D97-9DB2-F0F3FDBF6EA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525C2-44DC-4A9A-8882-ADE0579AEC9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BFB12-CF08-4B7F-A58C-E24FE961BC6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30F82-6667-4282-9111-A022BF35C0C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529B-96F8-4026-8440-18E108B3E9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EC47-B195-4A1A-83FB-159FF30B31E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E458F-C4E0-4280-924B-F48EFA54370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8DAD7-3ADF-4C62-82E9-0780B6AD88E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D063-6A38-4BF5-8166-2B04B6CBDBD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771EE-29BF-40B6-83CB-1DEE8A0A8DA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041B-5582-4027-A00B-D86B5DBEF766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BC69-69E6-4E67-A004-60FFED6C9AD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E1601-8A04-4973-9DA7-C6A1BC17C8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AD367-F1BD-4156-AE06-27E28F1FF5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0B460-06D5-4C58-9224-456A9B7C75E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858561" y="260648"/>
            <a:ext cx="77724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smtClean="0"/>
              <a:t>Root directory overview</a:t>
            </a:r>
            <a:endParaRPr lang="en-US" altLang="zh-CN" sz="2400" i="1" dirty="0"/>
          </a:p>
        </p:txBody>
      </p:sp>
      <p:sp>
        <p:nvSpPr>
          <p:cNvPr id="5" name="标题 1"/>
          <p:cNvSpPr txBox="1"/>
          <p:nvPr/>
        </p:nvSpPr>
        <p:spPr>
          <a:xfrm>
            <a:off x="864459" y="1772816"/>
            <a:ext cx="77724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299675" y="2780928"/>
          <a:ext cx="6192688" cy="338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2088"/>
                <a:gridCol w="5400600"/>
              </a:tblGrid>
              <a:tr h="3243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3rdparty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This folder includes third party file which</a:t>
                      </a:r>
                      <a:r>
                        <a:rPr lang="en-US" altLang="zh-CN" sz="1200" baseline="0" dirty="0" smtClean="0"/>
                        <a:t> are with the open source license.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324380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bin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This folder includes the pre-built</a:t>
                      </a:r>
                      <a:r>
                        <a:rPr lang="en-US" altLang="zh-CN" sz="1200" baseline="0" dirty="0" smtClean="0"/>
                        <a:t> </a:t>
                      </a:r>
                      <a:r>
                        <a:rPr lang="en-US" altLang="zh-CN" sz="1200" baseline="0" dirty="0" err="1" smtClean="0"/>
                        <a:t>dll</a:t>
                      </a:r>
                      <a:r>
                        <a:rPr lang="en-US" altLang="zh-CN" sz="1200" baseline="0" dirty="0" smtClean="0"/>
                        <a:t>/exe of </a:t>
                      </a:r>
                      <a:r>
                        <a:rPr lang="en-US" altLang="zh-CN" sz="1200" dirty="0" smtClean="0"/>
                        <a:t>COE core</a:t>
                      </a:r>
                      <a:r>
                        <a:rPr lang="en-US" altLang="zh-CN" sz="1200" dirty="0" smtClean="0"/>
                        <a:t>, re</a:t>
                      </a:r>
                      <a:r>
                        <a:rPr lang="en-US" altLang="zh-CN" sz="1200" baseline="0" dirty="0" smtClean="0"/>
                        <a:t>source files and some other stuffs.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324380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inc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This folder include the head files of COE core, do not change them.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399921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lib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This folder include the static library files of </a:t>
                      </a:r>
                      <a:r>
                        <a:rPr lang="en-US" altLang="zh-CN" sz="1200" dirty="0" smtClean="0">
                          <a:sym typeface="+mn-ea"/>
                        </a:rPr>
                        <a:t> pre-built </a:t>
                      </a:r>
                      <a:r>
                        <a:rPr lang="en-US" altLang="zh-CN" sz="1200" dirty="0" err="1" smtClean="0">
                          <a:sym typeface="+mn-ea"/>
                        </a:rPr>
                        <a:t>dll</a:t>
                      </a:r>
                      <a:r>
                        <a:rPr lang="en-US" altLang="zh-CN" sz="1200" dirty="0" smtClean="0">
                          <a:sym typeface="+mn-ea"/>
                        </a:rPr>
                        <a:t>/exe</a:t>
                      </a:r>
                      <a:r>
                        <a:rPr lang="en-US" altLang="zh-CN" sz="1200" dirty="0" smtClean="0"/>
                        <a:t>, the static library which generated by </a:t>
                      </a:r>
                      <a:r>
                        <a:rPr lang="en-US" altLang="zh-CN" sz="1200" dirty="0" smtClean="0">
                          <a:solidFill>
                            <a:srgbClr val="C00000"/>
                          </a:solidFill>
                        </a:rPr>
                        <a:t>COE </a:t>
                      </a:r>
                      <a:r>
                        <a:rPr lang="en-US" altLang="zh-CN" sz="1200" dirty="0" err="1" smtClean="0">
                          <a:solidFill>
                            <a:srgbClr val="C00000"/>
                          </a:solidFill>
                        </a:rPr>
                        <a:t>UICode</a:t>
                      </a:r>
                      <a:r>
                        <a:rPr lang="en-US" altLang="zh-CN" sz="1200" dirty="0" smtClean="0"/>
                        <a:t> will be also placed here.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637961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src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 smtClean="0"/>
                        <a:t>This folder contains the source code of </a:t>
                      </a:r>
                      <a:r>
                        <a:rPr lang="en-US" altLang="zh-CN" sz="1200" dirty="0" smtClean="0">
                          <a:solidFill>
                            <a:srgbClr val="C00000"/>
                          </a:solidFill>
                        </a:rPr>
                        <a:t>COE </a:t>
                      </a:r>
                      <a:r>
                        <a:rPr lang="en-US" altLang="zh-CN" sz="1200" dirty="0" err="1" smtClean="0">
                          <a:solidFill>
                            <a:srgbClr val="C00000"/>
                          </a:solidFill>
                        </a:rPr>
                        <a:t>UICode</a:t>
                      </a:r>
                      <a:r>
                        <a:rPr lang="en-US" altLang="zh-CN" sz="1200" dirty="0" smtClean="0"/>
                        <a:t>, you can change them to build your own CAD/CAM product.</a:t>
                      </a:r>
                      <a:endParaRPr lang="zh-CN" altLang="en-US" sz="1200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976"/>
            <a:ext cx="1259749" cy="1900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2051720" y="1340768"/>
            <a:ext cx="6241440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1700" b="1" dirty="0" smtClean="0"/>
              <a:t>These folders are provided by COE release, programmer can modify the source code under “</a:t>
            </a:r>
            <a:r>
              <a:rPr lang="en-US" altLang="zh-CN" sz="1700" b="1" dirty="0" err="1" smtClean="0"/>
              <a:t>src</a:t>
            </a:r>
            <a:r>
              <a:rPr lang="en-US" altLang="zh-CN" sz="1700" b="1" dirty="0" smtClean="0"/>
              <a:t>” folder to build their own product.</a:t>
            </a:r>
            <a:endParaRPr lang="en-US" altLang="zh-CN" sz="1500" i="1" dirty="0" smtClean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25416" y="188640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b="1" dirty="0" smtClean="0"/>
              <a:t>Bin </a:t>
            </a:r>
            <a:r>
              <a:rPr lang="en-US" altLang="zh-CN" sz="3500" b="1" dirty="0"/>
              <a:t>directory</a:t>
            </a:r>
            <a:r>
              <a:rPr lang="en-US" altLang="zh-CN" sz="3500" b="1" dirty="0" smtClean="0"/>
              <a:t> </a:t>
            </a:r>
            <a:r>
              <a:rPr lang="en-US" altLang="zh-CN" sz="3500" b="1" dirty="0"/>
              <a:t>o</a:t>
            </a:r>
            <a:r>
              <a:rPr lang="en-US" altLang="zh-CN" sz="3500" b="1" dirty="0" smtClean="0"/>
              <a:t>verview</a:t>
            </a:r>
            <a:endParaRPr lang="en-US" altLang="zh-CN" sz="2600" i="1" dirty="0"/>
          </a:p>
        </p:txBody>
      </p:sp>
      <p:sp>
        <p:nvSpPr>
          <p:cNvPr id="5" name="标题 1"/>
          <p:cNvSpPr txBox="1"/>
          <p:nvPr/>
        </p:nvSpPr>
        <p:spPr>
          <a:xfrm>
            <a:off x="864459" y="1772816"/>
            <a:ext cx="77724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05854" y="1196752"/>
          <a:ext cx="7158634" cy="45365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2128"/>
                <a:gridCol w="6006506"/>
              </a:tblGrid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cache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/>
                        <a:t>COE</a:t>
                      </a:r>
                      <a:r>
                        <a:rPr lang="en-US" altLang="zh-CN" sz="1200" b="0" i="0" baseline="0" dirty="0" smtClean="0"/>
                        <a:t> would place and delete some temp files in this folder during run-time.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data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/>
                        <a:t>This folder contains</a:t>
                      </a:r>
                      <a:r>
                        <a:rPr lang="en-US" altLang="zh-CN" sz="1200" i="0" baseline="0" dirty="0" smtClean="0"/>
                        <a:t> all business data generated by COE, e.g. part, sheet, expert library, etc.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help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/>
                        <a:t>This folder contains the help files</a:t>
                      </a:r>
                      <a:r>
                        <a:rPr lang="en-US" altLang="zh-CN" sz="1200" i="0" baseline="0" dirty="0" smtClean="0"/>
                        <a:t> of COE.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journal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/>
                        <a:t>This folder contains the log files</a:t>
                      </a:r>
                      <a:r>
                        <a:rPr lang="en-US" altLang="zh-CN" sz="1200" i="0" baseline="0" dirty="0" smtClean="0"/>
                        <a:t> of COE.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option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/>
                        <a:t>This folder contains system option files</a:t>
                      </a:r>
                      <a:r>
                        <a:rPr lang="en-US" altLang="zh-CN" sz="1200" i="0" baseline="0" dirty="0" smtClean="0"/>
                        <a:t> of COE.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resource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/>
                        <a:t>This folder contains multi-language translation library</a:t>
                      </a:r>
                      <a:r>
                        <a:rPr lang="en-US" altLang="zh-CN" sz="1200" i="0" baseline="0" dirty="0" smtClean="0"/>
                        <a:t> of COE.</a:t>
                      </a:r>
                      <a:endParaRPr lang="en-US" altLang="zh-CN" sz="1200" i="0" baseline="0" dirty="0" smtClean="0"/>
                    </a:p>
                    <a:p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sample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/>
                        <a:t>This folder contains sample files</a:t>
                      </a:r>
                      <a:r>
                        <a:rPr lang="en-US" altLang="zh-CN" sz="1200" i="0" baseline="0" dirty="0" smtClean="0"/>
                        <a:t> of COE.</a:t>
                      </a:r>
                      <a:endParaRPr lang="en-US" altLang="zh-CN" sz="1200" i="0" baseline="0" dirty="0" smtClean="0"/>
                    </a:p>
                    <a:p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dll</a:t>
                      </a:r>
                      <a:r>
                        <a:rPr lang="en-US" altLang="zh-CN" sz="1200" dirty="0" smtClean="0"/>
                        <a:t> files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0" dirty="0" smtClean="0"/>
                        <a:t>This folder contains the pre-built </a:t>
                      </a:r>
                      <a:r>
                        <a:rPr lang="en-US" altLang="zh-CN" sz="1200" i="0" dirty="0" err="1" smtClean="0"/>
                        <a:t>dll</a:t>
                      </a:r>
                      <a:r>
                        <a:rPr lang="en-US" altLang="zh-CN" sz="1200" i="0" dirty="0" smtClean="0"/>
                        <a:t> files of COE</a:t>
                      </a:r>
                      <a:r>
                        <a:rPr lang="en-US" altLang="zh-CN" sz="1200" i="0" baseline="0" dirty="0" smtClean="0"/>
                        <a:t>.</a:t>
                      </a:r>
                      <a:endParaRPr lang="zh-CN" altLang="en-US" sz="1200" i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8" y="1268760"/>
            <a:ext cx="1424682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25416" y="188640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b="1" dirty="0" err="1" smtClean="0"/>
              <a:t>Inc</a:t>
            </a:r>
            <a:r>
              <a:rPr lang="en-US" altLang="zh-CN" sz="3500" b="1" dirty="0" smtClean="0"/>
              <a:t> </a:t>
            </a:r>
            <a:r>
              <a:rPr lang="en-US" altLang="zh-CN" sz="3500" b="1" dirty="0"/>
              <a:t>directory</a:t>
            </a:r>
            <a:r>
              <a:rPr lang="en-US" altLang="zh-CN" sz="3500" b="1" dirty="0" smtClean="0"/>
              <a:t> </a:t>
            </a:r>
            <a:r>
              <a:rPr lang="en-US" altLang="zh-CN" sz="3500" b="1" dirty="0"/>
              <a:t>o</a:t>
            </a:r>
            <a:r>
              <a:rPr lang="en-US" altLang="zh-CN" sz="3500" b="1" dirty="0" smtClean="0"/>
              <a:t>verview</a:t>
            </a:r>
            <a:endParaRPr lang="en-US" altLang="zh-CN" sz="2600" i="1" dirty="0"/>
          </a:p>
        </p:txBody>
      </p:sp>
      <p:sp>
        <p:nvSpPr>
          <p:cNvPr id="5" name="标题 1"/>
          <p:cNvSpPr txBox="1"/>
          <p:nvPr/>
        </p:nvSpPr>
        <p:spPr>
          <a:xfrm>
            <a:off x="864459" y="1772816"/>
            <a:ext cx="77724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05854" y="1196752"/>
          <a:ext cx="7158634" cy="49384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2128"/>
                <a:gridCol w="6006506"/>
              </a:tblGrid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basic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smtClean="0"/>
                        <a:t>This folder c</a:t>
                      </a:r>
                      <a:r>
                        <a:rPr lang="en-US" altLang="zh-CN" sz="1200" b="0" i="0" baseline="0" dirty="0" smtClean="0"/>
                        <a:t>ontains head file of COE basic modules, e.g. database, draw, UI, basic geometry, basic data modules, etc…</a:t>
                      </a:r>
                      <a:endParaRPr lang="en-US" altLang="zh-CN" sz="1200" b="0" i="0" baseline="0" dirty="0" smtClean="0"/>
                    </a:p>
                    <a:p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config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/>
                        <a:t>This folder contains</a:t>
                      </a:r>
                      <a:r>
                        <a:rPr lang="en-US" altLang="zh-CN" sz="1200" i="0" baseline="0" dirty="0" smtClean="0"/>
                        <a:t> the head files of COE configuration modules, e.g. system option, expert library, material library, machine library, etc. 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importExport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i="0" dirty="0" smtClean="0"/>
                        <a:t>This folder contains head files</a:t>
                      </a:r>
                      <a:r>
                        <a:rPr lang="en-US" altLang="zh-CN" sz="1200" i="0" baseline="0" dirty="0" smtClean="0"/>
                        <a:t> of COE import/export modules.</a:t>
                      </a:r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part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smtClean="0"/>
                        <a:t>This folder contains head files of COE part, e.g. geometry feature,</a:t>
                      </a:r>
                      <a:r>
                        <a:rPr lang="en-US" altLang="zh-CN" sz="1200" i="1" baseline="0" dirty="0" smtClean="0"/>
                        <a:t> cut feature module.</a:t>
                      </a:r>
                      <a:endParaRPr lang="en-US" altLang="zh-CN" sz="12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post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smtClean="0"/>
                        <a:t>This folder contains head files of COE post</a:t>
                      </a:r>
                      <a:r>
                        <a:rPr lang="en-US" altLang="zh-CN" sz="1200" i="1" baseline="0" dirty="0" smtClean="0"/>
                        <a:t> processor module.</a:t>
                      </a:r>
                      <a:endParaRPr lang="en-US" altLang="zh-CN" sz="12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report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smtClean="0"/>
                        <a:t>This folder contains head files of COE report definition and printing modules</a:t>
                      </a:r>
                      <a:r>
                        <a:rPr lang="en-US" altLang="zh-CN" sz="1200" i="1" baseline="0" dirty="0" smtClean="0"/>
                        <a:t>.</a:t>
                      </a:r>
                      <a:endParaRPr lang="en-US" altLang="zh-CN" sz="12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i="1" dirty="0" smtClean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resource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smtClean="0"/>
                        <a:t>This folder contains resource head files</a:t>
                      </a:r>
                      <a:r>
                        <a:rPr lang="en-US" altLang="zh-CN" sz="1200" i="1" baseline="0" dirty="0" smtClean="0"/>
                        <a:t>.</a:t>
                      </a:r>
                      <a:endParaRPr lang="en-US" altLang="zh-CN" sz="1200" i="1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200" i="1" dirty="0" smtClean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sheet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i="1" dirty="0" smtClean="0"/>
                        <a:t>This folder contains head files of COE sheet, e.g. auto</a:t>
                      </a:r>
                      <a:r>
                        <a:rPr lang="en-US" altLang="zh-CN" sz="1200" i="1" baseline="0" dirty="0" smtClean="0"/>
                        <a:t> nesting</a:t>
                      </a:r>
                      <a:r>
                        <a:rPr lang="en-US" altLang="zh-CN" sz="1200" i="1" dirty="0" smtClean="0"/>
                        <a:t>,</a:t>
                      </a:r>
                      <a:r>
                        <a:rPr lang="en-US" altLang="zh-CN" sz="1200" i="1" baseline="0" dirty="0" smtClean="0"/>
                        <a:t> part layout, cut sequence modules, etc.</a:t>
                      </a:r>
                      <a:endParaRPr lang="zh-CN" altLang="en-US" sz="1200" i="1" dirty="0" smtClean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2132856"/>
            <a:ext cx="1368152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725416" y="188640"/>
            <a:ext cx="77724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500" b="1" dirty="0" err="1" smtClean="0"/>
              <a:t>src</a:t>
            </a:r>
            <a:r>
              <a:rPr lang="en-US" altLang="zh-CN" sz="3500" b="1" dirty="0" smtClean="0"/>
              <a:t>/</a:t>
            </a:r>
            <a:r>
              <a:rPr lang="en-US" altLang="zh-CN" sz="3500" b="1" dirty="0" err="1" smtClean="0"/>
              <a:t>UICode</a:t>
            </a:r>
            <a:r>
              <a:rPr lang="en-US" altLang="zh-CN" sz="3500" b="1" dirty="0" smtClean="0"/>
              <a:t> </a:t>
            </a:r>
            <a:r>
              <a:rPr lang="en-US" altLang="zh-CN" sz="3500" b="1" dirty="0"/>
              <a:t>directory</a:t>
            </a:r>
            <a:r>
              <a:rPr lang="en-US" altLang="zh-CN" sz="3500" b="1" dirty="0" smtClean="0"/>
              <a:t> </a:t>
            </a:r>
            <a:r>
              <a:rPr lang="en-US" altLang="zh-CN" sz="3500" b="1" dirty="0"/>
              <a:t>o</a:t>
            </a:r>
            <a:r>
              <a:rPr lang="en-US" altLang="zh-CN" sz="3500" b="1" dirty="0" smtClean="0"/>
              <a:t>verview</a:t>
            </a:r>
            <a:endParaRPr lang="en-US" altLang="zh-CN" sz="2600" i="1" dirty="0"/>
          </a:p>
        </p:txBody>
      </p:sp>
      <p:sp>
        <p:nvSpPr>
          <p:cNvPr id="5" name="标题 1"/>
          <p:cNvSpPr txBox="1"/>
          <p:nvPr/>
        </p:nvSpPr>
        <p:spPr>
          <a:xfrm>
            <a:off x="864459" y="1772816"/>
            <a:ext cx="77724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691680" y="1556792"/>
          <a:ext cx="7158634" cy="402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2128"/>
                <a:gridCol w="600650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appFrame</a:t>
                      </a:r>
                      <a:endParaRPr lang="en-US" altLang="zh-CN" sz="1200" b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err="1" smtClean="0"/>
                        <a:t>clApp</a:t>
                      </a:r>
                      <a:r>
                        <a:rPr lang="en-US" altLang="zh-CN" sz="1200" b="0" i="0" dirty="0" smtClean="0"/>
                        <a:t> project: This project is the executable program of COE.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clDataManager</a:t>
                      </a:r>
                      <a:r>
                        <a:rPr lang="en-US" altLang="zh-CN" sz="1200" b="0" i="0" dirty="0" smtClean="0"/>
                        <a:t> project: This project can manage the data of COE.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clFrame</a:t>
                      </a:r>
                      <a:r>
                        <a:rPr lang="en-US" altLang="zh-CN" sz="1200" b="0" i="0" dirty="0" smtClean="0"/>
                        <a:t> </a:t>
                      </a:r>
                      <a:r>
                        <a:rPr lang="en-US" altLang="zh-CN" sz="1200" b="0" i="0" dirty="0" err="1" smtClean="0"/>
                        <a:t>peoject</a:t>
                      </a:r>
                      <a:r>
                        <a:rPr lang="en-US" altLang="zh-CN" sz="1200" b="0" i="0" dirty="0" smtClean="0"/>
                        <a:t>: This</a:t>
                      </a:r>
                      <a:r>
                        <a:rPr lang="en-US" altLang="zh-CN" sz="1200" b="0" i="0" baseline="0" dirty="0" smtClean="0"/>
                        <a:t> project is the UI framework of </a:t>
                      </a:r>
                      <a:r>
                        <a:rPr lang="en-US" altLang="zh-CN" sz="1200" b="0" i="0" baseline="0" dirty="0" err="1" smtClean="0"/>
                        <a:t>clApp</a:t>
                      </a:r>
                      <a:r>
                        <a:rPr lang="en-US" altLang="zh-CN" sz="1200" b="0" i="0" baseline="0" dirty="0" smtClean="0"/>
                        <a:t>.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basic</a:t>
                      </a:r>
                      <a:endParaRPr lang="en-US" altLang="zh-CN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1" dirty="0" smtClean="0"/>
                        <a:t>Contains</a:t>
                      </a:r>
                      <a:r>
                        <a:rPr lang="en-US" altLang="zh-CN" sz="1200" b="0" i="1" baseline="0" dirty="0" smtClean="0"/>
                        <a:t> the basic UI modules of </a:t>
                      </a:r>
                      <a:r>
                        <a:rPr lang="en-US" altLang="zh-CN" sz="1200" b="0" i="1" baseline="0" dirty="0" err="1" smtClean="0"/>
                        <a:t>clApp</a:t>
                      </a:r>
                      <a:r>
                        <a:rPr lang="en-US" altLang="zh-CN" sz="1200" b="0" i="1" baseline="0" dirty="0" smtClean="0"/>
                        <a:t>.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567063"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config</a:t>
                      </a:r>
                      <a:endParaRPr lang="en-US" altLang="zh-CN" sz="1200" b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err="1" smtClean="0"/>
                        <a:t>clExpertLibUI</a:t>
                      </a:r>
                      <a:r>
                        <a:rPr lang="en-US" altLang="zh-CN" sz="1200" b="0" i="0" dirty="0" smtClean="0"/>
                        <a:t> project: This project is the UI section of COE expert library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clMaterialLibUI</a:t>
                      </a:r>
                      <a:r>
                        <a:rPr lang="en-US" altLang="zh-CN" sz="1200" b="0" i="0" dirty="0" smtClean="0"/>
                        <a:t> project: This project is the UI section of COE material library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clMachineLibUI</a:t>
                      </a:r>
                      <a:r>
                        <a:rPr lang="en-US" altLang="zh-CN" sz="1200" b="0" i="0" dirty="0" smtClean="0"/>
                        <a:t> project: This project is the UI section of COE machine library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clOptionUI</a:t>
                      </a:r>
                      <a:r>
                        <a:rPr lang="en-US" altLang="zh-CN" sz="1200" b="0" i="0" dirty="0" smtClean="0"/>
                        <a:t> project: This project is the UI section of COE system option module.</a:t>
                      </a:r>
                      <a:endParaRPr lang="zh-CN" altLang="en-US" sz="1200" b="0" i="1" dirty="0" smtClean="0"/>
                    </a:p>
                  </a:txBody>
                  <a:tcPr/>
                </a:tc>
              </a:tr>
              <a:tr h="418169"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importExport</a:t>
                      </a:r>
                      <a:endParaRPr lang="en-US" altLang="zh-CN" sz="1200" b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err="1" smtClean="0"/>
                        <a:t>clDataBackuper</a:t>
                      </a:r>
                      <a:r>
                        <a:rPr lang="en-US" altLang="zh-CN" sz="1200" b="0" i="0" dirty="0" smtClean="0"/>
                        <a:t> project: Used to back up the database of COE.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clDataImportExportUI</a:t>
                      </a:r>
                      <a:r>
                        <a:rPr lang="en-US" altLang="zh-CN" sz="1200" b="0" i="0" dirty="0" smtClean="0"/>
                        <a:t> project: This project is the UI section of COE import/export module.</a:t>
                      </a:r>
                      <a:endParaRPr lang="zh-CN" altLang="en-US" sz="1200" b="0" i="1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07069"/>
            <a:ext cx="1152128" cy="265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864459" y="1772816"/>
            <a:ext cx="77724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71342" y="980728"/>
          <a:ext cx="7158634" cy="4206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2128"/>
                <a:gridCol w="600650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part</a:t>
                      </a:r>
                      <a:endParaRPr lang="en-US" altLang="zh-CN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err="1" smtClean="0"/>
                        <a:t>clCutFeatureUI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cut feature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clGeometryFeatureUI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geometry feature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clPartUI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part module.</a:t>
                      </a:r>
                      <a:endParaRPr lang="en-US" altLang="zh-CN" sz="1200" b="0" i="1" baseline="0" dirty="0" smtClean="0"/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post</a:t>
                      </a:r>
                      <a:endParaRPr lang="en-US" altLang="zh-CN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err="1" smtClean="0"/>
                        <a:t>clPostProcessorUI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post processor module.</a:t>
                      </a:r>
                      <a:endParaRPr lang="zh-CN" altLang="en-US" sz="1200" b="0" i="1" dirty="0"/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report</a:t>
                      </a:r>
                      <a:endParaRPr lang="en-US" altLang="zh-CN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err="1" smtClean="0"/>
                        <a:t>clReportConfigUI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report </a:t>
                      </a:r>
                      <a:r>
                        <a:rPr lang="en-US" altLang="zh-CN" sz="1200" b="0" i="0" baseline="0" dirty="0" err="1" smtClean="0"/>
                        <a:t>config</a:t>
                      </a:r>
                      <a:r>
                        <a:rPr lang="en-US" altLang="zh-CN" sz="1200" b="0" i="0" baseline="0" dirty="0" smtClean="0"/>
                        <a:t>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clReportPrinterUI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report print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clReportTemplateUI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report template definition module.</a:t>
                      </a:r>
                      <a:endParaRPr lang="zh-CN" altLang="en-US" sz="1200" b="0" i="1" dirty="0" smtClean="0"/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resource</a:t>
                      </a:r>
                      <a:endParaRPr lang="en-US" altLang="zh-CN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err="1" smtClean="0"/>
                        <a:t>clResource</a:t>
                      </a:r>
                      <a:r>
                        <a:rPr lang="en-US" altLang="zh-CN" sz="1200" b="0" i="0" dirty="0" smtClean="0"/>
                        <a:t> project: This is</a:t>
                      </a:r>
                      <a:r>
                        <a:rPr lang="en-US" altLang="zh-CN" sz="1200" b="0" i="0" baseline="0" dirty="0" smtClean="0"/>
                        <a:t> the resource project of COE.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1" dirty="0" smtClean="0"/>
                        <a:t>Image folder: This folder contains</a:t>
                      </a:r>
                      <a:r>
                        <a:rPr lang="en-US" altLang="zh-CN" sz="1200" b="0" i="1" baseline="0" dirty="0" smtClean="0"/>
                        <a:t> all image resources of COE.</a:t>
                      </a:r>
                      <a:endParaRPr lang="zh-CN" altLang="en-US" sz="1200" b="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888432" cy="365125"/>
          </a:xfrm>
        </p:spPr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864459" y="1772816"/>
            <a:ext cx="7772400" cy="417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71342" y="980728"/>
          <a:ext cx="7158634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52128"/>
                <a:gridCol w="6006506"/>
              </a:tblGrid>
              <a:tr h="432048">
                <a:tc>
                  <a:txBody>
                    <a:bodyPr/>
                    <a:lstStyle/>
                    <a:p>
                      <a:r>
                        <a:rPr lang="en-US" altLang="zh-CN" sz="1200" b="0" dirty="0" err="1" smtClean="0"/>
                        <a:t>sampleCode</a:t>
                      </a:r>
                      <a:endParaRPr lang="en-US" altLang="zh-CN" sz="1200" b="0" dirty="0" err="1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err="1" smtClean="0"/>
                        <a:t>partInstanceCount</a:t>
                      </a:r>
                      <a:r>
                        <a:rPr lang="en-US" altLang="zh-CN" sz="1200" b="0" i="0" dirty="0" smtClean="0"/>
                        <a:t> project: This project</a:t>
                      </a:r>
                      <a:r>
                        <a:rPr lang="en-US" altLang="zh-CN" sz="1200" b="0" i="0" baseline="0" dirty="0" smtClean="0"/>
                        <a:t> provides an example, this example is an add-in module to COE, it calculates the part instance count on sheet, this example covered the GUI modify, business data visiting, multi-language translation usage.</a:t>
                      </a:r>
                      <a:endParaRPr lang="en-US" altLang="zh-CN" sz="1200" b="0" i="1" baseline="0" dirty="0" smtClean="0"/>
                    </a:p>
                  </a:txBody>
                  <a:tcPr/>
                </a:tc>
              </a:tr>
              <a:tr h="406896">
                <a:tc>
                  <a:txBody>
                    <a:bodyPr/>
                    <a:lstStyle/>
                    <a:p>
                      <a:r>
                        <a:rPr lang="en-US" altLang="zh-CN" sz="1200" b="0" dirty="0" smtClean="0"/>
                        <a:t>sheet</a:t>
                      </a:r>
                      <a:endParaRPr lang="en-US" altLang="zh-CN" sz="12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b="0" i="0" dirty="0" err="1" smtClean="0"/>
                        <a:t>clCutSequenceUI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cut sequence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clNestJobUI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nest job management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clNestUI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auto nesting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clPartLayoutUI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part layout module.</a:t>
                      </a:r>
                      <a:endParaRPr lang="en-US" altLang="zh-CN" sz="1200" b="0" i="0" dirty="0" smtClean="0"/>
                    </a:p>
                    <a:p>
                      <a:r>
                        <a:rPr lang="en-US" altLang="zh-CN" sz="1200" b="0" i="0" dirty="0" err="1" smtClean="0"/>
                        <a:t>clSheetUI</a:t>
                      </a:r>
                      <a:r>
                        <a:rPr lang="en-US" altLang="zh-CN" sz="1200" b="0" i="0" dirty="0" smtClean="0"/>
                        <a:t> project: This project contains UI source</a:t>
                      </a:r>
                      <a:r>
                        <a:rPr lang="en-US" altLang="zh-CN" sz="1200" b="0" i="0" baseline="0" dirty="0" smtClean="0"/>
                        <a:t> code of COE sheet module.</a:t>
                      </a:r>
                      <a:endParaRPr lang="zh-CN" altLang="en-US" sz="1200" b="0" i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3888432" cy="365125"/>
          </a:xfrm>
        </p:spPr>
        <p:txBody>
          <a:bodyPr/>
          <a:lstStyle/>
          <a:p>
            <a:r>
              <a:rPr lang="en-US" altLang="zh-CN" smtClean="0"/>
              <a:t>Copyright (C) 2025 TAOSoft Corporation.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4417</Words>
  <Application>WPS 演示</Application>
  <PresentationFormat>全屏显示(4:3)</PresentationFormat>
  <Paragraphs>180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CutLeader CAM Platform is a c++ development environment which can easily develop a 2D-cutting CAM software.</dc:title>
  <dc:creator>macro</dc:creator>
  <cp:lastModifiedBy>macro</cp:lastModifiedBy>
  <cp:revision>134</cp:revision>
  <dcterms:created xsi:type="dcterms:W3CDTF">2020-05-12T09:14:00Z</dcterms:created>
  <dcterms:modified xsi:type="dcterms:W3CDTF">2025-01-02T14:43:34Z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8BD6DF328F474B24A039CB2658EFA6A6_12</vt:lpwstr>
  </property>
  <property fmtid="{D5CDD505-2E9C-101B-9397-08002B2CF9AE}" pid="3" name="KSOProductBuildVer">
    <vt:lpwstr>2052-12.1.0.19302</vt:lpwstr>
  </property>
</Properties>
</file>