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"/>
  </p:handoutMasterIdLst>
  <p:sldIdLst>
    <p:sldId id="266" r:id="rId3"/>
    <p:sldId id="267" r:id="rId4"/>
    <p:sldId id="268" r:id="rId5"/>
    <p:sldId id="269" r:id="rId6"/>
    <p:sldId id="2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13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COE </a:t>
            </a:r>
            <a:r>
              <a:rPr lang="en-US" altLang="zh-CN" sz="3200" b="1" dirty="0" smtClean="0"/>
              <a:t>GUI </a:t>
            </a:r>
            <a:r>
              <a:rPr lang="en-US" altLang="zh-CN" sz="3200" b="1" dirty="0" smtClean="0"/>
              <a:t>overview</a:t>
            </a: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484784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GUI of COE were developed using MFC and programmers need to install MS VC++ 2017 because COE also used ribbon which is delivered in VC 2017.</a:t>
            </a:r>
            <a:endParaRPr lang="zh-CN" alt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2413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How to add a button on ribbon bar</a:t>
            </a:r>
            <a:endParaRPr lang="zh-CN" altLang="en-US" sz="180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16" y="2069145"/>
            <a:ext cx="434838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5004048" y="1723913"/>
            <a:ext cx="1080120" cy="34523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1216" y="1505043"/>
            <a:ext cx="11724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Ribbon bar</a:t>
            </a:r>
            <a:endParaRPr lang="zh-CN" altLang="en-US" sz="1200" i="1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275856" y="1781113"/>
            <a:ext cx="998208" cy="5760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3824" y="1484784"/>
            <a:ext cx="12961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Ribbon category</a:t>
            </a:r>
            <a:endParaRPr lang="zh-CN" altLang="en-US" sz="1200" i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21936" y="3005249"/>
            <a:ext cx="144016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10168" y="2645209"/>
            <a:ext cx="792088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3824" y="3233691"/>
            <a:ext cx="100811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Ribbon panel</a:t>
            </a:r>
            <a:endParaRPr lang="zh-CN" alt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07496" y="3221273"/>
            <a:ext cx="11161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Ribbon button</a:t>
            </a:r>
            <a:endParaRPr lang="zh-CN" alt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4252445"/>
            <a:ext cx="65527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About how to add ribbon category, ribbon panel, ribbon button, please refer to the source code in </a:t>
            </a:r>
            <a:r>
              <a:rPr lang="en-US" altLang="zh-CN" sz="1600" b="1" dirty="0" err="1"/>
              <a:t>RibbonBar</a:t>
            </a:r>
            <a:r>
              <a:rPr lang="en-US" altLang="zh-CN" sz="1600" b="1" dirty="0"/>
              <a:t>::</a:t>
            </a:r>
            <a:r>
              <a:rPr lang="en-US" altLang="zh-CN" sz="1600" b="1" dirty="0" err="1" smtClean="0"/>
              <a:t>CreatePartLayoutCategory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function, it’s easy to understand.</a:t>
            </a:r>
            <a:endParaRPr lang="zh-CN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How to add a new dialog</a:t>
            </a:r>
            <a:endParaRPr lang="zh-CN" altLang="en-US" sz="1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1458650"/>
            <a:ext cx="770485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As </a:t>
            </a:r>
            <a:r>
              <a:rPr lang="en-US" altLang="zh-CN" i="1" dirty="0"/>
              <a:t>we discussed in “4 - Software Architecture of COE</a:t>
            </a:r>
            <a:r>
              <a:rPr lang="en-US" altLang="zh-CN" i="1" dirty="0" smtClean="0"/>
              <a:t>”, COE put all dialog resources into </a:t>
            </a:r>
            <a:r>
              <a:rPr lang="en-US" altLang="zh-CN" i="1" dirty="0" err="1" smtClean="0"/>
              <a:t>clResource</a:t>
            </a:r>
            <a:r>
              <a:rPr lang="en-US" altLang="zh-CN" i="1" dirty="0" smtClean="0"/>
              <a:t> module, so other modules will load dialog resource from this </a:t>
            </a:r>
            <a:r>
              <a:rPr lang="en-US" altLang="zh-CN" i="1" dirty="0" err="1" smtClean="0"/>
              <a:t>dll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3607856"/>
            <a:ext cx="76328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In this section, we still base on </a:t>
            </a:r>
            <a:r>
              <a:rPr lang="en-US" altLang="zh-CN" dirty="0" smtClean="0"/>
              <a:t>the </a:t>
            </a:r>
            <a:r>
              <a:rPr lang="en-US" altLang="zh-CN" dirty="0"/>
              <a:t>sample project </a:t>
            </a:r>
            <a:r>
              <a:rPr lang="en-US" altLang="zh-CN" b="1" dirty="0" err="1"/>
              <a:t>partInstanceCount</a:t>
            </a:r>
            <a:r>
              <a:rPr lang="en-US" altLang="zh-CN" dirty="0"/>
              <a:t> in </a:t>
            </a:r>
            <a:r>
              <a:rPr lang="en-US" altLang="zh-CN" dirty="0" err="1"/>
              <a:t>UICode</a:t>
            </a:r>
            <a:r>
              <a:rPr lang="en-US" altLang="zh-CN" dirty="0"/>
              <a:t> solution which is under </a:t>
            </a:r>
            <a:r>
              <a:rPr lang="en-US" altLang="zh-CN" b="1" dirty="0" err="1"/>
              <a:t>UICode</a:t>
            </a:r>
            <a:r>
              <a:rPr lang="en-US" altLang="zh-CN" b="1" dirty="0"/>
              <a:t>\</a:t>
            </a:r>
            <a:r>
              <a:rPr lang="en-US" altLang="zh-CN" b="1" dirty="0" err="1"/>
              <a:t>sampleCode</a:t>
            </a:r>
            <a:r>
              <a:rPr lang="en-US" altLang="zh-CN" b="1" dirty="0"/>
              <a:t> </a:t>
            </a:r>
            <a:r>
              <a:rPr lang="en-US" altLang="zh-CN" dirty="0"/>
              <a:t>folder</a:t>
            </a:r>
            <a:r>
              <a:rPr lang="en-US" altLang="zh-CN" i="1" dirty="0" smtClean="0"/>
              <a:t> to illustrate how to add your new dialogs.</a:t>
            </a:r>
            <a:endParaRPr lang="en-US" altLang="zh-CN" i="1" dirty="0" smtClean="0"/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572487"/>
            <a:ext cx="720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1</a:t>
            </a:r>
            <a:r>
              <a:rPr lang="en-US" altLang="zh-CN" dirty="0" smtClean="0"/>
              <a:t>, open </a:t>
            </a:r>
            <a:r>
              <a:rPr lang="en-US" altLang="zh-CN" b="1" dirty="0" err="1" smtClean="0"/>
              <a:t>clResource</a:t>
            </a:r>
            <a:r>
              <a:rPr lang="en-US" altLang="zh-CN" dirty="0" smtClean="0"/>
              <a:t> project in VC resource view, than create a new dialog resource as the below figure.</a:t>
            </a:r>
            <a:endParaRPr lang="zh-CN" altLang="en-US" sz="16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129614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02" y="2060848"/>
            <a:ext cx="419670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2123728" y="4005064"/>
            <a:ext cx="21602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35010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</a:t>
            </a:r>
            <a:r>
              <a:rPr lang="en-US" altLang="zh-CN" sz="1200" dirty="0" smtClean="0"/>
              <a:t>reate such a dialog resource</a:t>
            </a:r>
            <a:endParaRPr lang="en-US" altLang="zh-CN" sz="1200" dirty="0" smtClean="0"/>
          </a:p>
          <a:p>
            <a:r>
              <a:rPr lang="zh-CN" altLang="en-US" sz="1200" i="1" dirty="0" smtClean="0"/>
              <a:t>创建一个这样的对话框资源</a:t>
            </a:r>
            <a:endParaRPr lang="zh-CN" alt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404664"/>
            <a:ext cx="7200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2</a:t>
            </a:r>
            <a:r>
              <a:rPr lang="en-US" altLang="zh-CN" dirty="0" smtClean="0"/>
              <a:t>, open </a:t>
            </a:r>
            <a:r>
              <a:rPr lang="en-US" altLang="zh-CN" b="1" dirty="0" err="1"/>
              <a:t>partInstanceCount</a:t>
            </a:r>
            <a:r>
              <a:rPr lang="en-US" altLang="zh-CN" b="1" dirty="0"/>
              <a:t> </a:t>
            </a:r>
            <a:r>
              <a:rPr lang="en-US" altLang="zh-CN" dirty="0" smtClean="0"/>
              <a:t>project </a:t>
            </a:r>
            <a:r>
              <a:rPr lang="en-US" altLang="zh-CN" dirty="0"/>
              <a:t>which is under </a:t>
            </a:r>
            <a:r>
              <a:rPr lang="en-US" altLang="zh-CN" b="1" dirty="0" err="1"/>
              <a:t>UICode</a:t>
            </a:r>
            <a:r>
              <a:rPr lang="en-US" altLang="zh-CN" b="1" dirty="0"/>
              <a:t>\</a:t>
            </a:r>
            <a:r>
              <a:rPr lang="en-US" altLang="zh-CN" b="1" dirty="0" err="1"/>
              <a:t>sampleCode</a:t>
            </a:r>
            <a:r>
              <a:rPr lang="en-US" altLang="zh-CN" b="1" dirty="0"/>
              <a:t> </a:t>
            </a:r>
            <a:r>
              <a:rPr lang="en-US" altLang="zh-CN" dirty="0" smtClean="0"/>
              <a:t>, add the implementation source code for the new dialog, please refer to </a:t>
            </a:r>
            <a:r>
              <a:rPr lang="en-US" altLang="zh-CN" b="1" dirty="0" err="1" smtClean="0"/>
              <a:t>PartInstanceQuantityDlg</a:t>
            </a:r>
            <a:r>
              <a:rPr lang="en-US" altLang="zh-CN" dirty="0"/>
              <a:t> </a:t>
            </a:r>
            <a:r>
              <a:rPr lang="en-US" altLang="zh-CN" dirty="0" smtClean="0"/>
              <a:t>class.</a:t>
            </a:r>
            <a:endParaRPr lang="en-US" altLang="zh-CN" dirty="0" smtClean="0"/>
          </a:p>
          <a:p>
            <a:r>
              <a:rPr lang="zh-CN" altLang="en-US" i="1" dirty="0" smtClean="0"/>
              <a:t>    </a:t>
            </a:r>
            <a:endParaRPr lang="zh-CN" alt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20" y="2420888"/>
            <a:ext cx="5534025" cy="364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全屏显示(4:3)</PresentationFormat>
  <Paragraphs>51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CCP GUI overview CCP用户界面概述</vt:lpstr>
      <vt:lpstr>How to add a button on ribbon bar 如何在ribbon工具条上增加按钮</vt:lpstr>
      <vt:lpstr>How to add a new dialog 如何新增一个对话框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250</cp:revision>
  <dcterms:created xsi:type="dcterms:W3CDTF">2020-05-12T09:14:00Z</dcterms:created>
  <dcterms:modified xsi:type="dcterms:W3CDTF">2025-01-02T14:48:27Z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763BF4B4A6DE43538AD650A086066923_12</vt:lpwstr>
  </property>
  <property fmtid="{D5CDD505-2E9C-101B-9397-08002B2CF9AE}" pid="3" name="KSOProductBuildVer">
    <vt:lpwstr>2052-12.1.0.19302</vt:lpwstr>
  </property>
</Properties>
</file>