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66" r:id="rId3"/>
    <p:sldId id="267" r:id="rId4"/>
    <p:sldId id="268" r:id="rId5"/>
    <p:sldId id="270" r:id="rId6"/>
    <p:sldId id="271" r:id="rId7"/>
    <p:sldId id="272" r:id="rId8"/>
    <p:sldId id="27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74508E-A699-4845-BCE3-F080F74939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0A3D87-970A-4D97-9DB2-F0F3FDBF6EA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525C2-44DC-4A9A-8882-ADE0579AEC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BFB12-CF08-4B7F-A58C-E24FE961BC6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6330F82-6667-4282-9111-A022BF35C0C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95529B-96F8-4026-8440-18E108B3E972}"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02EC47-B195-4A1A-83FB-159FF30B31E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EE458F-C4E0-4280-924B-F48EFA54370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18DAD7-3ADF-4C62-82E9-0780B6AD88E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FCD063-6A38-4BF5-8166-2B04B6CBDBD8}"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D771EE-29BF-40B6-83CB-1DEE8A0A8DA2}"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Copyright (C) 2025 TAOSoft Corporation.</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7E041B-5582-4027-A00B-D86B5DBEF766}"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30BC69-69E6-4E67-A004-60FFED6C9AD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5E1601-8A04-4973-9DA7-C6A1BC17C84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AFAD367-F1BD-4156-AE06-27E28F1FF5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B460-06D5-4C58-9224-456A9B7C75E6}"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(C) 2025 TAOSoft Corporation.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smtClean="0"/>
              <a:t>1) COE Interactive Action </a:t>
            </a:r>
            <a:r>
              <a:rPr lang="en-US" altLang="zh-CN" sz="3200" b="1" dirty="0" smtClean="0"/>
              <a:t>overview</a:t>
            </a: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484784"/>
            <a:ext cx="8229600" cy="23762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The architecture of COE Interactive action has been introduced </a:t>
            </a:r>
            <a:r>
              <a:rPr lang="en-US" altLang="zh-CN" sz="2400" dirty="0"/>
              <a:t>in “</a:t>
            </a:r>
            <a:r>
              <a:rPr lang="en-US" altLang="zh-CN" sz="2400" b="1" dirty="0"/>
              <a:t>4 - Software Architecture of COE</a:t>
            </a:r>
            <a:r>
              <a:rPr lang="en-US" altLang="zh-CN" sz="2400" dirty="0" smtClean="0"/>
              <a:t>” document, </a:t>
            </a:r>
            <a:r>
              <a:rPr lang="en-US" altLang="zh-CN" sz="2400" dirty="0" smtClean="0"/>
              <a:t>please refer to that document.</a:t>
            </a:r>
            <a:br>
              <a:rPr lang="en-US" altLang="zh-CN" sz="1800" dirty="0" smtClean="0"/>
            </a:br>
            <a:r>
              <a:rPr lang="en-US" altLang="zh-CN" sz="1800" dirty="0" smtClean="0"/>
              <a:t>   </a:t>
            </a:r>
            <a:endParaRPr lang="zh-CN" altLang="en-US" sz="1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fontScale="90000"/>
          </a:bodyPr>
          <a:lstStyle/>
          <a:p>
            <a:r>
              <a:rPr lang="en-US" altLang="zh-CN" sz="3200" b="1" dirty="0"/>
              <a:t>	</a:t>
            </a:r>
            <a:r>
              <a:rPr lang="en-US" altLang="zh-CN" sz="3200" b="1" dirty="0" smtClean="0"/>
              <a:t>2) Introduce the Programming Process based on an example</a:t>
            </a: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484784"/>
            <a:ext cx="8229600" cy="936104"/>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dirty="0" smtClean="0"/>
              <a:t>We prepared a sample to illustration how to define a new action, this sample can select a loop sequence and delete it.</a:t>
            </a:r>
            <a:br>
              <a:rPr lang="en-US" altLang="zh-CN" sz="1600" dirty="0" smtClean="0"/>
            </a:br>
            <a:r>
              <a:rPr lang="en-US" altLang="zh-CN" sz="1600" dirty="0" smtClean="0"/>
              <a:t>  </a:t>
            </a:r>
            <a:endParaRPr lang="zh-CN" altLang="en-US" sz="1200" i="1"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3910" y="2420888"/>
            <a:ext cx="669686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229600" cy="2736304"/>
          </a:xfrm>
        </p:spPr>
        <p:txBody>
          <a:bodyPr>
            <a:normAutofit/>
          </a:bodyPr>
          <a:lstStyle/>
          <a:p>
            <a:pPr algn="l"/>
            <a:r>
              <a:rPr lang="en-US" altLang="zh-CN" sz="2000" b="1" dirty="0" smtClean="0"/>
              <a:t>Step1</a:t>
            </a:r>
            <a:r>
              <a:rPr lang="en-US" altLang="zh-CN" sz="2000" dirty="0" smtClean="0"/>
              <a:t>, create new action class. In this step, you need to create a class which is derived from </a:t>
            </a:r>
            <a:r>
              <a:rPr lang="en-US" altLang="zh-CN" sz="2000" b="1" dirty="0" err="1" smtClean="0"/>
              <a:t>IAction</a:t>
            </a:r>
            <a:r>
              <a:rPr lang="en-US" altLang="zh-CN" sz="2000" dirty="0" smtClean="0"/>
              <a:t> or some other class which derived from </a:t>
            </a:r>
            <a:r>
              <a:rPr lang="en-US" altLang="zh-CN" sz="2000" b="1" dirty="0" err="1" smtClean="0"/>
              <a:t>IAction</a:t>
            </a:r>
            <a:r>
              <a:rPr lang="en-US" altLang="zh-CN" sz="2000" dirty="0" smtClean="0"/>
              <a:t>. In this sample, class </a:t>
            </a:r>
            <a:r>
              <a:rPr lang="en-US" altLang="zh-CN" sz="2000" b="1" dirty="0" err="1" smtClean="0"/>
              <a:t>LoopSequenceDeleteAction</a:t>
            </a:r>
            <a:r>
              <a:rPr lang="en-US" altLang="zh-CN" sz="2000" dirty="0" smtClean="0"/>
              <a:t> derived from class </a:t>
            </a:r>
            <a:r>
              <a:rPr lang="en-US" altLang="zh-CN" sz="2000" b="1" dirty="0" err="1" smtClean="0"/>
              <a:t>CutSequencePreSelectAction</a:t>
            </a:r>
            <a:r>
              <a:rPr lang="en-US" altLang="zh-CN" sz="2000" dirty="0" smtClean="0"/>
              <a:t> which can help other actions to select sequence. </a:t>
            </a:r>
            <a:br>
              <a:rPr lang="en-US" altLang="zh-CN" sz="2000" dirty="0" smtClean="0"/>
            </a:br>
            <a:endParaRPr lang="zh-CN" altLang="en-US" sz="2400"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592" y="3356993"/>
            <a:ext cx="740638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6"/>
            <a:ext cx="8229600" cy="4018458"/>
          </a:xfrm>
        </p:spPr>
        <p:txBody>
          <a:bodyPr>
            <a:normAutofit/>
          </a:bodyPr>
          <a:lstStyle/>
          <a:p>
            <a:pPr algn="l"/>
            <a:r>
              <a:rPr lang="en-US" altLang="zh-CN" sz="2000" b="1" dirty="0" smtClean="0"/>
              <a:t>Step2</a:t>
            </a:r>
            <a:r>
              <a:rPr lang="en-US" altLang="zh-CN" sz="2000" dirty="0" smtClean="0"/>
              <a:t>, register the action and connect it to the ribbon button. In this step, you need to add a new action type </a:t>
            </a:r>
            <a:r>
              <a:rPr lang="en-US" altLang="zh-CN" sz="2000" b="1" dirty="0" err="1" smtClean="0"/>
              <a:t>SEQUENCE_Remove_LoopSequence</a:t>
            </a:r>
            <a:r>
              <a:rPr lang="en-US" altLang="zh-CN" sz="2000" dirty="0" smtClean="0"/>
              <a:t> in </a:t>
            </a:r>
            <a:r>
              <a:rPr lang="en-US" altLang="zh-CN" sz="2000" b="1" dirty="0" err="1"/>
              <a:t>SequenceActionType</a:t>
            </a:r>
            <a:r>
              <a:rPr lang="en-US" altLang="zh-CN" sz="2000" dirty="0"/>
              <a:t> </a:t>
            </a:r>
            <a:r>
              <a:rPr lang="en-US" altLang="zh-CN" sz="2000" dirty="0" err="1" smtClean="0"/>
              <a:t>enum</a:t>
            </a:r>
            <a:r>
              <a:rPr lang="en-US" altLang="zh-CN" sz="2000" dirty="0" smtClean="0"/>
              <a:t> and register action </a:t>
            </a:r>
            <a:r>
              <a:rPr lang="en-US" altLang="zh-CN" sz="2000" b="1" dirty="0" err="1"/>
              <a:t>LoopSequenceDeleteAction</a:t>
            </a:r>
            <a:r>
              <a:rPr lang="en-US" altLang="zh-CN" sz="2000" dirty="0" smtClean="0"/>
              <a:t> in </a:t>
            </a:r>
            <a:r>
              <a:rPr lang="en-US" altLang="zh-CN" sz="2000" b="1" dirty="0" err="1" smtClean="0"/>
              <a:t>SequenceEditor</a:t>
            </a:r>
            <a:r>
              <a:rPr lang="en-US" altLang="zh-CN" sz="2000" dirty="0" smtClean="0"/>
              <a:t> class, </a:t>
            </a:r>
            <a:r>
              <a:rPr lang="en-US" altLang="zh-CN" sz="2000" b="1" dirty="0" err="1" smtClean="0"/>
              <a:t>SequenceEditor</a:t>
            </a:r>
            <a:r>
              <a:rPr lang="en-US" altLang="zh-CN" sz="2000" dirty="0" smtClean="0"/>
              <a:t> is a manager of all actions which can operate cut sequences. The ribbon button will connect with </a:t>
            </a:r>
            <a:r>
              <a:rPr lang="en-US" altLang="zh-CN" sz="2000" b="1" dirty="0" err="1" smtClean="0"/>
              <a:t>SequenceEditor</a:t>
            </a:r>
            <a:r>
              <a:rPr lang="en-US" altLang="zh-CN" sz="2000" dirty="0" smtClean="0"/>
              <a:t> in </a:t>
            </a:r>
            <a:r>
              <a:rPr lang="en-US" altLang="zh-CN" sz="2000" b="1" dirty="0" err="1"/>
              <a:t>SheetView</a:t>
            </a:r>
            <a:r>
              <a:rPr lang="en-US" altLang="zh-CN" sz="2000" dirty="0"/>
              <a:t> </a:t>
            </a:r>
            <a:r>
              <a:rPr lang="en-US" altLang="zh-CN" sz="2000" dirty="0" smtClean="0"/>
              <a:t>class with MFC message mechanism so that this action can be activated from the ribbon bar, please check the relative source code to understand this procedure.</a:t>
            </a:r>
            <a:br>
              <a:rPr lang="en-US" altLang="zh-CN" sz="2000" dirty="0" smtClean="0"/>
            </a:br>
            <a:r>
              <a:rPr lang="en-US" altLang="zh-CN" sz="2000" dirty="0"/>
              <a:t> </a:t>
            </a:r>
            <a:r>
              <a:rPr lang="en-US" altLang="zh-CN" sz="2000" dirty="0" smtClean="0"/>
              <a:t> </a:t>
            </a:r>
            <a:br>
              <a:rPr lang="en-US" altLang="zh-CN" sz="2000" dirty="0" smtClean="0"/>
            </a:br>
            <a:endParaRPr lang="zh-CN" altLang="en-US" sz="2400"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50702"/>
            <a:ext cx="8229600" cy="4090466"/>
          </a:xfrm>
        </p:spPr>
        <p:txBody>
          <a:bodyPr>
            <a:normAutofit/>
          </a:bodyPr>
          <a:lstStyle/>
          <a:p>
            <a:pPr algn="l"/>
            <a:r>
              <a:rPr lang="en-US" altLang="zh-CN" sz="1800" b="1" dirty="0" smtClean="0"/>
              <a:t>Step3</a:t>
            </a:r>
            <a:r>
              <a:rPr lang="en-US" altLang="zh-CN" sz="1800" dirty="0" smtClean="0"/>
              <a:t>, implement </a:t>
            </a:r>
            <a:r>
              <a:rPr lang="en-US" altLang="zh-CN" sz="1800" dirty="0"/>
              <a:t>some interfaces of </a:t>
            </a:r>
            <a:r>
              <a:rPr lang="en-US" altLang="zh-CN" sz="1800" b="1" dirty="0" err="1"/>
              <a:t>IInteract</a:t>
            </a:r>
            <a:r>
              <a:rPr lang="en-US" altLang="zh-CN" sz="1800" dirty="0"/>
              <a:t> and </a:t>
            </a:r>
            <a:r>
              <a:rPr lang="en-US" altLang="zh-CN" sz="1800" b="1" dirty="0" err="1"/>
              <a:t>IAction</a:t>
            </a:r>
            <a:r>
              <a:rPr lang="en-US" altLang="zh-CN" sz="1800" dirty="0" smtClean="0"/>
              <a:t>.</a:t>
            </a:r>
            <a:r>
              <a:rPr lang="en-US" altLang="zh-CN" sz="1800" dirty="0"/>
              <a:t> </a:t>
            </a:r>
            <a:r>
              <a:rPr lang="en-US" altLang="zh-CN" sz="1800" dirty="0" smtClean="0"/>
              <a:t>In this step, programmer need to implement </a:t>
            </a:r>
            <a:r>
              <a:rPr lang="en-US" altLang="zh-CN" sz="1800" b="1" dirty="0" err="1" smtClean="0"/>
              <a:t>LButtonDown</a:t>
            </a:r>
            <a:r>
              <a:rPr lang="en-US" altLang="zh-CN" sz="1800" dirty="0" smtClean="0"/>
              <a:t> interface which can execute the deletion operation, implement </a:t>
            </a:r>
            <a:r>
              <a:rPr lang="en-US" altLang="zh-CN" sz="1800" b="1" dirty="0" err="1" smtClean="0"/>
              <a:t>MovePoint</a:t>
            </a:r>
            <a:r>
              <a:rPr lang="en-US" altLang="zh-CN" sz="1800" dirty="0" smtClean="0"/>
              <a:t> interface which can highlight sequence in the view window when you move the mouse, implement </a:t>
            </a:r>
            <a:r>
              <a:rPr lang="en-US" altLang="zh-CN" sz="1800" b="1" dirty="0" err="1" smtClean="0"/>
              <a:t>OnKeyDown</a:t>
            </a:r>
            <a:r>
              <a:rPr lang="en-US" altLang="zh-CN" sz="1800" dirty="0" smtClean="0"/>
              <a:t> interface which can use your keyboard to do something, implement </a:t>
            </a:r>
            <a:r>
              <a:rPr lang="en-US" altLang="zh-CN" sz="1800" b="1" dirty="0" err="1" smtClean="0"/>
              <a:t>DrawBeforeFinish</a:t>
            </a:r>
            <a:r>
              <a:rPr lang="en-US" altLang="zh-CN" sz="1800" dirty="0" smtClean="0"/>
              <a:t> interface to draw something during the action, implement </a:t>
            </a:r>
            <a:r>
              <a:rPr lang="en-US" altLang="zh-CN" sz="1800" b="1" dirty="0" err="1" smtClean="0"/>
              <a:t>UpdateForUndoRedo</a:t>
            </a:r>
            <a:r>
              <a:rPr lang="en-US" altLang="zh-CN" sz="1800" dirty="0" smtClean="0"/>
              <a:t> interface to do something when undo/redo happens.</a:t>
            </a:r>
            <a:br>
              <a:rPr lang="en-US" altLang="zh-CN" sz="1800" dirty="0" smtClean="0"/>
            </a:br>
            <a:r>
              <a:rPr lang="en-US" altLang="zh-CN" sz="1800" dirty="0"/>
              <a:t> </a:t>
            </a:r>
            <a:r>
              <a:rPr lang="en-US" altLang="zh-CN" sz="1800" dirty="0" smtClean="0"/>
              <a:t>   </a:t>
            </a:r>
            <a:endParaRPr lang="zh-CN" altLang="en-US" sz="2400"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46646"/>
            <a:ext cx="8229600" cy="1066130"/>
          </a:xfrm>
        </p:spPr>
        <p:txBody>
          <a:bodyPr>
            <a:normAutofit/>
          </a:bodyPr>
          <a:lstStyle/>
          <a:p>
            <a:r>
              <a:rPr lang="en-US" altLang="zh-CN" sz="3200" b="1" dirty="0"/>
              <a:t>	</a:t>
            </a:r>
            <a:r>
              <a:rPr lang="en-US" altLang="zh-CN" sz="3600" b="1" dirty="0" smtClean="0"/>
              <a:t>3) State of Interactive </a:t>
            </a:r>
            <a:r>
              <a:rPr lang="en-US" altLang="zh-CN" sz="3600" b="1" dirty="0"/>
              <a:t>Action </a:t>
            </a: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46620" y="1934134"/>
            <a:ext cx="8229600" cy="307904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Action is like a state machine, each action has its lifetime, it can hold some state value to indicate its current state, you can do different process under different state. About the state, please refer to </a:t>
            </a:r>
            <a:r>
              <a:rPr lang="en-US" altLang="zh-CN" sz="1800" b="1" dirty="0" err="1" smtClean="0"/>
              <a:t>LinePatternEditAction</a:t>
            </a:r>
            <a:r>
              <a:rPr lang="en-US" altLang="zh-CN" sz="1800" dirty="0" smtClean="0"/>
              <a:t> class which can draw and edit lines, when drawing lines, it can have three states: </a:t>
            </a:r>
            <a:r>
              <a:rPr lang="en-US" altLang="zh-CN" sz="1800" b="1" dirty="0" smtClean="0"/>
              <a:t>DRAW_LINE_NOTSTART</a:t>
            </a:r>
            <a:r>
              <a:rPr lang="en-US" altLang="zh-CN" sz="1800" dirty="0" smtClean="0"/>
              <a:t>, </a:t>
            </a:r>
            <a:r>
              <a:rPr lang="en-US" altLang="zh-CN" sz="1800" b="1" dirty="0" smtClean="0"/>
              <a:t>DRAW_LINE_START_POINT</a:t>
            </a:r>
            <a:r>
              <a:rPr lang="en-US" altLang="zh-CN" sz="1800" dirty="0" smtClean="0"/>
              <a:t>, </a:t>
            </a:r>
            <a:r>
              <a:rPr lang="en-US" altLang="zh-CN" sz="1800" b="1" dirty="0" smtClean="0"/>
              <a:t>DRAW_LINE_END_POINT</a:t>
            </a:r>
            <a:r>
              <a:rPr lang="en-US" altLang="zh-CN" sz="1800" dirty="0" smtClean="0"/>
              <a:t>, use these three states, programmer can know the current state of this action, and do different things at different state.</a:t>
            </a:r>
            <a:r>
              <a:rPr lang="en-US" altLang="zh-CN" sz="1800" dirty="0" smtClean="0"/>
              <a:t> </a:t>
            </a:r>
            <a:endParaRPr lang="en-US" altLang="zh-CN" sz="1800" dirty="0" smtClean="0"/>
          </a:p>
          <a:p>
            <a:pPr algn="l"/>
            <a:r>
              <a:rPr lang="en-US" altLang="zh-CN" sz="1800" dirty="0"/>
              <a:t> </a:t>
            </a:r>
            <a:r>
              <a:rPr lang="en-US" altLang="zh-CN" sz="1800" dirty="0" smtClean="0"/>
              <a:t>   </a:t>
            </a:r>
            <a:br>
              <a:rPr lang="en-US" altLang="zh-CN" sz="1600" dirty="0" smtClean="0"/>
            </a:br>
            <a:r>
              <a:rPr lang="en-US" altLang="zh-CN" sz="1600" dirty="0" smtClean="0"/>
              <a:t>    </a:t>
            </a:r>
            <a:endParaRPr lang="zh-CN" altLang="en-US" sz="12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936104"/>
          </a:xfrm>
        </p:spPr>
        <p:txBody>
          <a:bodyPr>
            <a:normAutofit/>
          </a:bodyPr>
          <a:lstStyle/>
          <a:p>
            <a:r>
              <a:rPr lang="en-US" altLang="zh-CN" sz="3200" b="1" dirty="0"/>
              <a:t>	</a:t>
            </a:r>
            <a:r>
              <a:rPr lang="en-US" altLang="zh-CN" sz="3600" b="1" dirty="0"/>
              <a:t>4</a:t>
            </a:r>
            <a:r>
              <a:rPr lang="en-US" altLang="zh-CN" sz="3600" b="1" dirty="0" smtClean="0"/>
              <a:t>) Execute Command </a:t>
            </a: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46620" y="1772816"/>
            <a:ext cx="8229600" cy="3096344"/>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Command is some process with a clear boundary, it can be undo/redo, e.g. create a line, add a micro joint, delete a sequence, etc. Usually we execute command in an action, e.g. in </a:t>
            </a:r>
            <a:r>
              <a:rPr lang="en-US" altLang="zh-CN" sz="1800" b="1" dirty="0" err="1" smtClean="0"/>
              <a:t>LoopSequenceDeleteAction</a:t>
            </a:r>
            <a:r>
              <a:rPr lang="en-US" altLang="zh-CN" sz="1800" dirty="0" smtClean="0"/>
              <a:t>, after you clicked the mouse to select a loop sequence, we execute </a:t>
            </a:r>
            <a:r>
              <a:rPr lang="en-US" altLang="zh-CN" sz="1800" b="1" dirty="0" err="1" smtClean="0"/>
              <a:t>CutSequenceDeleteCommand</a:t>
            </a:r>
            <a:r>
              <a:rPr lang="en-US" altLang="zh-CN" sz="1800" dirty="0"/>
              <a:t> </a:t>
            </a:r>
            <a:r>
              <a:rPr lang="en-US" altLang="zh-CN" sz="1800" dirty="0" smtClean="0"/>
              <a:t>command to complete the deletion. As it was stated, the command can be undo/redo when you found that you did wrong operations.</a:t>
            </a:r>
            <a:endParaRPr lang="en-US" altLang="zh-CN" sz="1800" dirty="0" smtClean="0"/>
          </a:p>
          <a:p>
            <a:pPr algn="l"/>
            <a:r>
              <a:rPr lang="en-US" altLang="zh-CN" sz="1800" dirty="0"/>
              <a:t> </a:t>
            </a:r>
            <a:r>
              <a:rPr lang="en-US" altLang="zh-CN" sz="1800" dirty="0" smtClean="0"/>
              <a:t>  </a:t>
            </a:r>
            <a:br>
              <a:rPr lang="en-US" altLang="zh-CN" sz="1600" dirty="0" smtClean="0"/>
            </a:br>
            <a:r>
              <a:rPr lang="en-US" altLang="zh-CN" sz="1600" dirty="0" smtClean="0"/>
              <a:t>    </a:t>
            </a:r>
            <a:endParaRPr lang="zh-CN" altLang="en-US" sz="12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2961</Words>
  <Application>WPS 演示</Application>
  <PresentationFormat>全屏显示(4:3)</PresentationFormat>
  <Paragraphs>52</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Calibri</vt:lpstr>
      <vt:lpstr>微软雅黑</vt:lpstr>
      <vt:lpstr>Arial Unicode MS</vt:lpstr>
      <vt:lpstr>Office 主题</vt:lpstr>
      <vt:lpstr>1) CCP Interactive Action overview CCP交互动作概述</vt:lpstr>
      <vt:lpstr>	2) Introduce the Programming Process based on an example 基于一个例子介绍开发过程</vt:lpstr>
      <vt:lpstr>Step1, create new action class. In this step, you need to create a class which is derived from IAction or some other class which derived from IAction. In this sample, class LoopSequenceDeleteAction derived from class CutSequencePreSelectAction which can help other actions to select sequence.      步骤1，新建一个动作类。在这一步，您需要创建一个从IAction或者其继承类派生的类。在这个例子中新建的动作类LoopSequenceDeleteAction从CutSequencePreSelectAction派生， CutSequencePreSelectAction可以协助其他的类进行工序的选择。</vt:lpstr>
      <vt:lpstr>Step2, register the action and connect it to the ribbon button. In this step, you need to add a new action type SEQUENCE_Remove_LoopSequence in SequenceActionType enum and register action LoopSequenceDeleteAction in SequenceEditor class, SequenceEditor is a manager of all actions which can operate cut sequences. The ribbon button will connect with SequenceEditor in SheetView class with MFC message mechanism so that this action can be activated from the ribbon bar, please check the relative source code to understand this procedure.     步骤2，注册新的动作类，并且连接到ribbon按钮。在这一步，您需要新增一个动作类型SEQUENCE_Remove_LoopSequence到SequenceActionType中，然后再在SequenceEditor类中注册LoopSequenceDeleteAction动作类， SequenceEditor是所有工序相关动作的管理类。在SheetView中可以利用MFC的消息机制把SequenceEditor和ribbon按钮连接起来，这样从ribbon按钮就能触发这个动作了，请去参考相关源代码来理解这个过程。 </vt:lpstr>
      <vt:lpstr>Step3, implement some interfaces of IInteract and IAction. In this step, programmer need to implement LButtonDown interface which can execute the deletion operation, implement MovePoint interface which can highlight sequence in the view window when you move the mouse, implement OnKeyDown interface which can use your keyboard to do something, implement DrawBeforeFinish interface to draw something during the action, implement UpdateForUndoRedo interface to do something when undo/redo happens.     步骤3，实现一些IInteract和IAction的接口。在这一步，程序员需要实现LButtonDown接口以执行删除命令；需要实现MovePoint接口这样可以在移动鼠标时在视图区域高亮工序；需要实现OnKeyDown接口，这样就可以支持键盘输入；需要实现DrawBeforeFinish接口，这样您就可以在交互动作的生命周期中进行视图区域的绘制；需要实现UpdateForUndoRedo接口，这样就能在undo/redo操作发生时做一些干预。</vt:lpstr>
      <vt:lpstr>	3) State of Interactive Action  交互动作的状态</vt:lpstr>
      <vt:lpstr>	4) Execute Command  执行命令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CutLeader CAM Platform is a c++ development environment which can easily develop a 2D-cutting CAM software.</dc:title>
  <dc:creator>macro</dc:creator>
  <cp:lastModifiedBy>macro</cp:lastModifiedBy>
  <cp:revision>285</cp:revision>
  <dcterms:created xsi:type="dcterms:W3CDTF">2020-05-12T09:14:00Z</dcterms:created>
  <dcterms:modified xsi:type="dcterms:W3CDTF">2025-01-02T14:52:26Z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5BB9CDE2E97E4E66BFA74D1871553746_12</vt:lpwstr>
  </property>
  <property fmtid="{D5CDD505-2E9C-101B-9397-08002B2CF9AE}" pid="3" name="KSOProductBuildVer">
    <vt:lpwstr>2052-12.1.0.19302</vt:lpwstr>
  </property>
</Properties>
</file>