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9" r:id="rId3"/>
    <p:sldId id="260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-17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4508E-A699-4845-BCE3-F080F749399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0A3D87-970A-4D97-9DB2-F0F3FDBF6EA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2525C2-44DC-4A9A-8882-ADE0579AEC9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ABFB12-CF08-4B7F-A58C-E24FE961BC6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30F82-6667-4282-9111-A022BF35C0CF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Copyright (C) 2020 TAOSoft Corporation.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5529B-96F8-4026-8440-18E108B3E972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Copyright (C) 2020 TAOSoft Corporation.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2EC47-B195-4A1A-83FB-159FF30B31E4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Copyright (C) 2020 TAOSoft Corporation.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E458F-C4E0-4280-924B-F48EFA543708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Copyright (C) 2020 TAOSoft Corporation.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8DAD7-3ADF-4C62-82E9-0780B6AD88E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Copyright (C) 2020 TAOSoft Corporation.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CD063-6A38-4BF5-8166-2B04B6CBDBD8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Copyright (C) 2020 TAOSoft Corporation.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771EE-29BF-40B6-83CB-1DEE8A0A8DA2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Copyright (C) 2020 TAOSoft Corporation.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041B-5582-4027-A00B-D86B5DBEF766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Copyright (C) 2020 TAOSoft Corporation.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0BC69-69E6-4E67-A004-60FFED6C9AD6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Copyright (C) 2020 TAOSoft Corporation.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E1601-8A04-4973-9DA7-C6A1BC17C84B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Copyright (C) 2020 TAOSoft Corporation.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AD367-F1BD-4156-AE06-27E28F1FF590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Copyright (C) 2020 TAOSoft Corporation.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0B460-06D5-4C58-9224-456A9B7C75E6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Copyright (C) 2020 TAOSoft Corporation.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719963" y="260648"/>
            <a:ext cx="7772400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dirty="0" smtClean="0"/>
              <a:t>Overview</a:t>
            </a:r>
            <a:endParaRPr lang="en-US" altLang="zh-CN" sz="3200" b="1" dirty="0" smtClean="0"/>
          </a:p>
          <a:p>
            <a:r>
              <a:rPr lang="en-US" altLang="zh-CN" sz="3200" dirty="0" smtClean="0"/>
              <a:t>          </a:t>
            </a:r>
            <a:endParaRPr lang="en-US" altLang="zh-CN" sz="2400" i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Copyright (C) 2020 TAOSoft Corporation.</a:t>
            </a:r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13285" y="1556792"/>
            <a:ext cx="77724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In these documents, we will introduce the </a:t>
            </a:r>
            <a:r>
              <a:rPr lang="en-US" altLang="zh-CN" dirty="0" smtClean="0"/>
              <a:t>packages, modules and </a:t>
            </a:r>
            <a:r>
              <a:rPr lang="en-US" altLang="zh-CN" dirty="0" smtClean="0"/>
              <a:t>data </a:t>
            </a:r>
            <a:r>
              <a:rPr lang="en-US" altLang="zh-CN" dirty="0" smtClean="0"/>
              <a:t>structures </a:t>
            </a:r>
            <a:r>
              <a:rPr lang="en-US" altLang="zh-CN" dirty="0" smtClean="0"/>
              <a:t>of COE core. </a:t>
            </a:r>
            <a:r>
              <a:rPr lang="en-US" altLang="zh-CN" dirty="0" smtClean="0"/>
              <a:t>About the packages, please refer </a:t>
            </a:r>
            <a:r>
              <a:rPr lang="en-US" altLang="zh-CN" dirty="0"/>
              <a:t>to document “</a:t>
            </a:r>
            <a:r>
              <a:rPr lang="en-US" altLang="zh-CN" b="1" dirty="0"/>
              <a:t>4 - Software Architecture of COE</a:t>
            </a:r>
            <a:r>
              <a:rPr lang="en-US" altLang="zh-CN" dirty="0"/>
              <a:t>”.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endParaRPr lang="zh-CN" altLang="en-US" i="1" dirty="0"/>
          </a:p>
        </p:txBody>
      </p:sp>
      <p:sp>
        <p:nvSpPr>
          <p:cNvPr id="8" name="TextBox 7"/>
          <p:cNvSpPr txBox="1"/>
          <p:nvPr/>
        </p:nvSpPr>
        <p:spPr>
          <a:xfrm>
            <a:off x="690247" y="3284984"/>
            <a:ext cx="77724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We will introduce packages and modules within the package, then the data structures in the modules will be introduce, </a:t>
            </a:r>
            <a:r>
              <a:rPr lang="en-US" altLang="zh-CN" dirty="0" smtClean="0">
                <a:solidFill>
                  <a:srgbClr val="C00000"/>
                </a:solidFill>
              </a:rPr>
              <a:t>these documents do not cover each function in data structure because there are too many functions</a:t>
            </a:r>
            <a:r>
              <a:rPr lang="en-US" altLang="zh-CN" dirty="0" smtClean="0"/>
              <a:t>.</a:t>
            </a:r>
            <a:endParaRPr lang="en-US" altLang="zh-CN" dirty="0" smtClean="0"/>
          </a:p>
          <a:p>
            <a:r>
              <a:rPr lang="zh-CN" altLang="en-US" i="1" dirty="0" smtClean="0"/>
              <a:t>    </a:t>
            </a:r>
            <a:endParaRPr lang="zh-CN" alt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719963" y="260648"/>
            <a:ext cx="7772400" cy="16561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dirty="0" smtClean="0"/>
              <a:t>Where can you find </a:t>
            </a:r>
            <a:r>
              <a:rPr lang="en-US" altLang="zh-CN" sz="3200" b="1" dirty="0" smtClean="0"/>
              <a:t>these modules </a:t>
            </a:r>
            <a:r>
              <a:rPr lang="en-US" altLang="zh-CN" sz="3200" b="1" dirty="0" smtClean="0"/>
              <a:t>and data structures</a:t>
            </a:r>
            <a:endParaRPr lang="en-US" altLang="zh-CN" sz="2400" i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Copyright (C) 2020 TAOSoft Corporation.</a:t>
            </a:r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12731" y="2204864"/>
            <a:ext cx="777240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Programmers can find </a:t>
            </a:r>
            <a:r>
              <a:rPr lang="en-US" altLang="zh-CN" dirty="0" smtClean="0"/>
              <a:t>all COE core modules in </a:t>
            </a:r>
            <a:r>
              <a:rPr lang="en-US" altLang="zh-CN" b="1" dirty="0" smtClean="0"/>
              <a:t>bin</a:t>
            </a:r>
            <a:r>
              <a:rPr lang="en-US" altLang="zh-CN" dirty="0" smtClean="0"/>
              <a:t> folder, package structures and data </a:t>
            </a:r>
            <a:r>
              <a:rPr lang="en-US" altLang="zh-CN" dirty="0" smtClean="0"/>
              <a:t>structures </a:t>
            </a:r>
            <a:r>
              <a:rPr lang="en-US" altLang="zh-CN" dirty="0" smtClean="0"/>
              <a:t>can be found in </a:t>
            </a:r>
            <a:r>
              <a:rPr lang="en-US" altLang="zh-CN" b="1" dirty="0" err="1" smtClean="0"/>
              <a:t>inc</a:t>
            </a:r>
            <a:r>
              <a:rPr lang="en-US" altLang="zh-CN" dirty="0" smtClean="0"/>
              <a:t> folder of COE</a:t>
            </a:r>
            <a:r>
              <a:rPr lang="en-US" altLang="zh-CN" dirty="0" smtClean="0"/>
              <a:t>. About </a:t>
            </a:r>
            <a:r>
              <a:rPr lang="en-US" altLang="zh-CN" b="1" dirty="0" smtClean="0"/>
              <a:t>bin</a:t>
            </a:r>
            <a:r>
              <a:rPr lang="en-US" altLang="zh-CN" dirty="0" smtClean="0"/>
              <a:t> and </a:t>
            </a:r>
            <a:r>
              <a:rPr lang="en-US" altLang="zh-CN" b="1" dirty="0" err="1" smtClean="0"/>
              <a:t>inc</a:t>
            </a:r>
            <a:r>
              <a:rPr lang="en-US" altLang="zh-CN" dirty="0" smtClean="0"/>
              <a:t> folder, please refer to </a:t>
            </a:r>
            <a:r>
              <a:rPr lang="en-US" altLang="zh-CN" dirty="0"/>
              <a:t>the document “</a:t>
            </a:r>
            <a:r>
              <a:rPr lang="en-US" altLang="zh-CN" b="1" dirty="0"/>
              <a:t>3 - Directory Structure of COE</a:t>
            </a:r>
            <a:r>
              <a:rPr lang="en-US" altLang="zh-CN" dirty="0"/>
              <a:t>”</a:t>
            </a:r>
            <a:r>
              <a:rPr lang="en-US" altLang="zh-CN" dirty="0" smtClean="0"/>
              <a:t>. The </a:t>
            </a:r>
            <a:r>
              <a:rPr lang="en-US" altLang="zh-CN" dirty="0" smtClean="0"/>
              <a:t>sub </a:t>
            </a:r>
            <a:r>
              <a:rPr lang="en-US" altLang="zh-CN" dirty="0" smtClean="0"/>
              <a:t>folders of </a:t>
            </a:r>
            <a:r>
              <a:rPr lang="en-US" altLang="zh-CN" b="1" dirty="0" err="1" smtClean="0"/>
              <a:t>inc</a:t>
            </a:r>
            <a:r>
              <a:rPr lang="en-US" altLang="zh-CN" dirty="0" smtClean="0"/>
              <a:t> folder </a:t>
            </a:r>
            <a:r>
              <a:rPr lang="en-US" altLang="zh-CN" dirty="0" smtClean="0"/>
              <a:t>are sorted according to </a:t>
            </a:r>
            <a:r>
              <a:rPr lang="en-US" altLang="zh-CN" dirty="0" smtClean="0"/>
              <a:t>package names, each package folder contains sub-folders named by its modules, in these sub-folders, you can find many </a:t>
            </a:r>
            <a:r>
              <a:rPr lang="en-US" altLang="zh-CN" b="1" dirty="0" smtClean="0"/>
              <a:t>*.h</a:t>
            </a:r>
            <a:r>
              <a:rPr lang="en-US" altLang="zh-CN" dirty="0" smtClean="0"/>
              <a:t> files, file names of these </a:t>
            </a:r>
            <a:r>
              <a:rPr lang="en-US" altLang="zh-CN" dirty="0" smtClean="0"/>
              <a:t>head </a:t>
            </a:r>
            <a:r>
              <a:rPr lang="en-US" altLang="zh-CN" dirty="0" smtClean="0"/>
              <a:t>files are </a:t>
            </a:r>
            <a:r>
              <a:rPr lang="en-US" altLang="zh-CN" dirty="0" smtClean="0"/>
              <a:t>same with the data </a:t>
            </a:r>
            <a:r>
              <a:rPr lang="en-US" altLang="zh-CN" dirty="0" smtClean="0"/>
              <a:t>structures </a:t>
            </a:r>
            <a:r>
              <a:rPr lang="en-US" altLang="zh-CN" dirty="0" smtClean="0"/>
              <a:t>it contains</a:t>
            </a:r>
            <a:r>
              <a:rPr lang="en-US" altLang="zh-CN" dirty="0" smtClean="0"/>
              <a:t>.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en-US" i="1" dirty="0" smtClean="0"/>
              <a:t>    </a:t>
            </a:r>
            <a:endParaRPr lang="zh-CN" alt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1031</Words>
  <Application>WPS 演示</Application>
  <PresentationFormat>全屏显示(4:3)</PresentationFormat>
  <Paragraphs>22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CutLeader CAM Platform is a c++ development environment which can easily develop a 2D-cutting CAM software.</dc:title>
  <dc:creator>macro</dc:creator>
  <cp:lastModifiedBy>macro</cp:lastModifiedBy>
  <cp:revision>251</cp:revision>
  <dcterms:created xsi:type="dcterms:W3CDTF">2020-05-12T09:14:00Z</dcterms:created>
  <dcterms:modified xsi:type="dcterms:W3CDTF">2025-01-02T14:55:05Z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769CF0D9667644648B242D5031F84BC2_12</vt:lpwstr>
  </property>
  <property fmtid="{D5CDD505-2E9C-101B-9397-08002B2CF9AE}" pid="3" name="KSOProductBuildVer">
    <vt:lpwstr>2052-12.1.0.19302</vt:lpwstr>
  </property>
</Properties>
</file>