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4508E-A699-4845-BCE3-F080F7493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3D87-970A-4D97-9DB2-F0F3FDBF6E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525C2-44DC-4A9A-8882-ADE0579AEC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FB12-CF08-4B7F-A58C-E24FE961BC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0F82-6667-4282-9111-A022BF35C0C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29B-96F8-4026-8440-18E108B3E9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EC47-B195-4A1A-83FB-159FF30B31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458F-C4E0-4280-924B-F48EFA54370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DAD7-3ADF-4C62-82E9-0780B6AD88E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D063-6A38-4BF5-8166-2B04B6CBDBD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71EE-29BF-40B6-83CB-1DEE8A0A8DA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41B-5582-4027-A00B-D86B5DBEF76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BC69-69E6-4E67-A004-60FFED6C9AD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601-8A04-4973-9DA7-C6A1BC17C84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D367-F1BD-4156-AE06-27E28F1FF59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0B460-06D5-4C58-9224-456A9B7C75E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19963" y="260648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1) Overview</a:t>
            </a:r>
            <a:endParaRPr lang="en-US" altLang="zh-CN" sz="3200" b="1" dirty="0" smtClean="0"/>
          </a:p>
          <a:p>
            <a:r>
              <a:rPr lang="en-US" altLang="zh-CN" sz="3200" dirty="0" smtClean="0"/>
              <a:t>     </a:t>
            </a:r>
            <a:endParaRPr lang="en-US" altLang="zh-CN" sz="2400" i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459977" y="1484784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This </a:t>
            </a:r>
            <a:r>
              <a:rPr lang="en-US" altLang="zh-CN" sz="2400" dirty="0" smtClean="0"/>
              <a:t>package provide abilities to define report templates and print customized reports.</a:t>
            </a:r>
            <a:endParaRPr lang="en-US" altLang="zh-CN" sz="2400" dirty="0"/>
          </a:p>
          <a:p>
            <a:pPr algn="l"/>
            <a:r>
              <a:rPr lang="zh-CN" altLang="en-US" sz="1800" i="1" dirty="0"/>
              <a:t> </a:t>
            </a:r>
            <a:r>
              <a:rPr lang="zh-CN" altLang="en-US" sz="1800" i="1" dirty="0" smtClean="0"/>
              <a:t> </a:t>
            </a:r>
            <a:endParaRPr lang="en-US" altLang="zh-CN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2) </a:t>
            </a:r>
            <a:r>
              <a:rPr lang="en-US" altLang="zh-CN" sz="3200" b="1" dirty="0" err="1" smtClean="0"/>
              <a:t>clReportConfig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module</a:t>
            </a:r>
            <a:br>
              <a:rPr lang="en-US" altLang="zh-CN" sz="3200" b="1" dirty="0"/>
            </a:b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67544" y="2060848"/>
            <a:ext cx="8229600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This module </a:t>
            </a:r>
            <a:r>
              <a:rPr lang="en-US" altLang="zh-CN" sz="2400" dirty="0" smtClean="0"/>
              <a:t>can define </a:t>
            </a:r>
            <a:r>
              <a:rPr lang="en-US" altLang="zh-CN" sz="2400" dirty="0" err="1" smtClean="0"/>
              <a:t>params</a:t>
            </a:r>
            <a:r>
              <a:rPr lang="en-US" altLang="zh-CN" sz="2400" dirty="0" smtClean="0"/>
              <a:t> and options of the report template design and the report printing.</a:t>
            </a:r>
            <a:endParaRPr lang="en-US" altLang="zh-CN" sz="2400" dirty="0"/>
          </a:p>
          <a:p>
            <a:pPr algn="l"/>
            <a:endParaRPr lang="en-US" altLang="zh-CN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3</a:t>
            </a:r>
            <a:r>
              <a:rPr lang="en-US" altLang="zh-CN" sz="3200" b="1" dirty="0" smtClean="0"/>
              <a:t>) </a:t>
            </a:r>
            <a:r>
              <a:rPr lang="en-US" altLang="zh-CN" sz="3200" b="1" dirty="0" err="1" smtClean="0"/>
              <a:t>clReportTemplate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module</a:t>
            </a:r>
            <a:br>
              <a:rPr lang="en-US" altLang="zh-CN" sz="3200" b="1" dirty="0"/>
            </a:b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67544" y="2060848"/>
            <a:ext cx="822960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This module </a:t>
            </a:r>
            <a:r>
              <a:rPr lang="en-US" altLang="zh-CN" sz="2400" dirty="0" smtClean="0"/>
              <a:t>provided abilities to define report template.</a:t>
            </a:r>
            <a:endParaRPr lang="en-US" altLang="zh-CN" sz="2400" dirty="0"/>
          </a:p>
          <a:p>
            <a:pPr algn="l"/>
            <a:r>
              <a:rPr lang="en-US" altLang="zh-CN" sz="1800" i="1" dirty="0" smtClean="0"/>
              <a:t>  </a:t>
            </a:r>
            <a:endParaRPr lang="en-US" altLang="zh-CN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4</a:t>
            </a:r>
            <a:r>
              <a:rPr lang="en-US" altLang="zh-CN" sz="3200" b="1" dirty="0" smtClean="0"/>
              <a:t>) </a:t>
            </a:r>
            <a:r>
              <a:rPr lang="en-US" altLang="zh-CN" sz="3200" b="1" dirty="0" err="1" smtClean="0"/>
              <a:t>clReportPrinter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module</a:t>
            </a:r>
            <a:br>
              <a:rPr lang="en-US" altLang="zh-CN" sz="3200" b="1" dirty="0"/>
            </a:b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67544" y="2060848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The </a:t>
            </a:r>
            <a:r>
              <a:rPr lang="en-US" altLang="zh-CN" sz="2400" dirty="0" smtClean="0"/>
              <a:t>module provided ability to print report.</a:t>
            </a:r>
            <a:endParaRPr lang="en-US" altLang="zh-CN" sz="2400" dirty="0"/>
          </a:p>
          <a:p>
            <a:pPr algn="l"/>
            <a:r>
              <a:rPr lang="en-US" altLang="zh-CN" sz="1800" i="1" dirty="0" smtClean="0"/>
              <a:t>    </a:t>
            </a:r>
            <a:endParaRPr lang="en-US" altLang="zh-CN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演示</Application>
  <PresentationFormat>全屏显示(4:3)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2) clReportConfig module clReportConfig模块</vt:lpstr>
      <vt:lpstr>3) clReportTemplate module clReportTemplate模块</vt:lpstr>
      <vt:lpstr>4) clReportPrinter module clReportPrinter模块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CutLeader CAM Platform is a c++ development environment which can easily develop a 2D-cutting CAM software.</dc:title>
  <dc:creator>macro</dc:creator>
  <cp:lastModifiedBy>macro</cp:lastModifiedBy>
  <cp:revision>271</cp:revision>
  <dcterms:created xsi:type="dcterms:W3CDTF">2020-05-12T09:14:00Z</dcterms:created>
  <dcterms:modified xsi:type="dcterms:W3CDTF">2025-01-02T15:23:42Z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5EE8E385F64C445AA07F04828DFFCC38_12</vt:lpwstr>
  </property>
  <property fmtid="{D5CDD505-2E9C-101B-9397-08002B2CF9AE}" pid="3" name="KSOProductBuildVer">
    <vt:lpwstr>2052-12.1.0.19302</vt:lpwstr>
  </property>
</Properties>
</file>