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66" r:id="rId3"/>
    <p:sldId id="268" r:id="rId4"/>
    <p:sldId id="269" r:id="rId5"/>
    <p:sldId id="27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4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2025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1) overview</a:t>
            </a:r>
            <a:br>
              <a:rPr lang="en-US" altLang="zh-CN" sz="3200" b="1" dirty="0" smtClean="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340768"/>
            <a:ext cx="82296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used smart pointer to allocated objects on heap, even though, the memory leak will be happened. It’s difficult to find all memory leaks, many memory leaks will damage your software, and run out of your memory. </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a:t>2</a:t>
            </a:r>
            <a:r>
              <a:rPr lang="en-US" altLang="zh-CN" sz="3200" b="1" dirty="0" smtClean="0"/>
              <a:t>) Use </a:t>
            </a:r>
            <a:r>
              <a:rPr lang="en-US" altLang="zh-CN" sz="3200" b="1" dirty="0" err="1" smtClean="0"/>
              <a:t>vld</a:t>
            </a:r>
            <a:r>
              <a:rPr lang="en-US" altLang="zh-CN" sz="3200" b="1" dirty="0" smtClean="0"/>
              <a:t> to detect memory leak</a:t>
            </a:r>
            <a:br>
              <a:rPr lang="en-US" altLang="zh-CN" sz="3200" b="1" dirty="0" smtClean="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340768"/>
            <a:ext cx="82296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provided a powerful, free, open source tool named </a:t>
            </a:r>
            <a:r>
              <a:rPr lang="en-US" altLang="zh-CN" sz="2400" dirty="0" err="1" smtClean="0"/>
              <a:t>vld</a:t>
            </a:r>
            <a:r>
              <a:rPr lang="en-US" altLang="zh-CN" sz="2400" dirty="0" smtClean="0"/>
              <a:t> to detect the memory leak, </a:t>
            </a:r>
            <a:r>
              <a:rPr lang="en-US" altLang="zh-CN" sz="2400" dirty="0" err="1" smtClean="0"/>
              <a:t>vld</a:t>
            </a:r>
            <a:r>
              <a:rPr lang="en-US" altLang="zh-CN" sz="2400" dirty="0" smtClean="0"/>
              <a:t> is </a:t>
            </a:r>
            <a:r>
              <a:rPr lang="en-US" altLang="zh-CN" sz="2400" dirty="0"/>
              <a:t>placed under </a:t>
            </a:r>
            <a:r>
              <a:rPr lang="en-US" altLang="zh-CN" sz="2400" b="1" dirty="0" smtClean="0"/>
              <a:t>3rdparty</a:t>
            </a:r>
            <a:r>
              <a:rPr lang="en-US" altLang="zh-CN" sz="2400" dirty="0" smtClean="0"/>
              <a:t> folder and will only be used during your development period. </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3</a:t>
            </a:r>
            <a:r>
              <a:rPr lang="en-US" altLang="zh-CN" sz="3200" b="1" dirty="0" smtClean="0"/>
              <a:t>) </a:t>
            </a:r>
            <a:r>
              <a:rPr lang="en-US" altLang="zh-CN" sz="3200" b="1" dirty="0"/>
              <a:t>a sample to </a:t>
            </a:r>
            <a:r>
              <a:rPr lang="en-US" altLang="zh-CN" sz="3200" b="1" dirty="0" smtClean="0"/>
              <a:t>detect memory </a:t>
            </a:r>
            <a:r>
              <a:rPr lang="en-US" altLang="zh-CN" sz="3200" b="1" dirty="0"/>
              <a:t>leak</a:t>
            </a:r>
            <a:br>
              <a:rPr lang="en-US" altLang="zh-CN" sz="3200" b="1" dirty="0" smtClean="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340768"/>
            <a:ext cx="8229600" cy="28083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In this section we provided a simple sample to illustrate how to produce and detect the memory leak</a:t>
            </a:r>
            <a:r>
              <a:rPr lang="en-US" altLang="zh-CN" sz="2400" dirty="0" smtClean="0"/>
              <a:t>. Please refer to the code pierce below, in </a:t>
            </a:r>
            <a:r>
              <a:rPr lang="en-US" altLang="zh-CN" sz="2400" dirty="0" err="1"/>
              <a:t>ClApp</a:t>
            </a:r>
            <a:r>
              <a:rPr lang="en-US" altLang="zh-CN" sz="2400" dirty="0"/>
              <a:t>::</a:t>
            </a:r>
            <a:r>
              <a:rPr lang="en-US" altLang="zh-CN" sz="2400" dirty="0" err="1"/>
              <a:t>InitInstance</a:t>
            </a:r>
            <a:r>
              <a:rPr lang="en-US" altLang="zh-CN" sz="2400" dirty="0" smtClean="0"/>
              <a:t>() function of </a:t>
            </a:r>
            <a:r>
              <a:rPr lang="en-US" altLang="zh-CN" sz="2400" dirty="0" err="1" smtClean="0"/>
              <a:t>clApp</a:t>
            </a:r>
            <a:r>
              <a:rPr lang="en-US" altLang="zh-CN" sz="2400" dirty="0" smtClean="0"/>
              <a:t> module, we added some code which will generate the memory leak. </a:t>
            </a:r>
            <a:br>
              <a:rPr lang="en-US" altLang="zh-CN" sz="1800" dirty="0" smtClean="0"/>
            </a:br>
            <a:r>
              <a:rPr lang="en-US" altLang="zh-CN" sz="1800" dirty="0" smtClean="0"/>
              <a:t>   </a:t>
            </a:r>
            <a:r>
              <a:rPr lang="en-US" altLang="zh-CN" sz="1800" dirty="0" smtClean="0"/>
              <a:t> </a:t>
            </a:r>
            <a:endParaRPr lang="zh-CN" altLang="en-US" sz="1800" i="1"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7744" y="4517107"/>
            <a:ext cx="4419600"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988" y="3212976"/>
            <a:ext cx="70580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p:nvPr/>
        </p:nvSpPr>
        <p:spPr>
          <a:xfrm>
            <a:off x="467544" y="332656"/>
            <a:ext cx="8229600" cy="25202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dirty="0" smtClean="0"/>
              <a:t>Then press F5 in VS to run the program, and shut down the program right now</a:t>
            </a:r>
            <a:r>
              <a:rPr lang="en-US" altLang="zh-CN" sz="2000" dirty="0" smtClean="0"/>
              <a:t>. Because we do not release memory of </a:t>
            </a:r>
            <a:r>
              <a:rPr lang="en-US" altLang="zh-CN" sz="2000" dirty="0" err="1" smtClean="0"/>
              <a:t>pDoubleValue</a:t>
            </a:r>
            <a:r>
              <a:rPr lang="en-US" altLang="zh-CN" sz="2000" dirty="0" smtClean="0"/>
              <a:t> variant, </a:t>
            </a:r>
            <a:r>
              <a:rPr lang="en-US" altLang="zh-CN" sz="2000" dirty="0" err="1" smtClean="0"/>
              <a:t>vld</a:t>
            </a:r>
            <a:r>
              <a:rPr lang="en-US" altLang="zh-CN" sz="2000" dirty="0" smtClean="0"/>
              <a:t> detected such memory leak and generated the report in the output area of VS IDE, please refer to the figure below, </a:t>
            </a:r>
            <a:r>
              <a:rPr lang="en-US" altLang="zh-CN" sz="2000" dirty="0" err="1" smtClean="0"/>
              <a:t>vld</a:t>
            </a:r>
            <a:r>
              <a:rPr lang="en-US" altLang="zh-CN" sz="2000" dirty="0" smtClean="0"/>
              <a:t> can find location where result in the memory leak. </a:t>
            </a:r>
            <a:br>
              <a:rPr lang="en-US" altLang="zh-CN" sz="1800" dirty="0" smtClean="0"/>
            </a:br>
            <a:r>
              <a:rPr lang="en-US" altLang="zh-CN" sz="1800" dirty="0" smtClean="0"/>
              <a:t>   </a:t>
            </a: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1203</Words>
  <Application>WPS 演示</Application>
  <PresentationFormat>全屏显示(4:3)</PresentationFormat>
  <Paragraphs>30</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Arial</vt:lpstr>
      <vt:lpstr>宋体</vt:lpstr>
      <vt:lpstr>Wingdings</vt:lpstr>
      <vt:lpstr>Calibri</vt:lpstr>
      <vt:lpstr>微软雅黑</vt:lpstr>
      <vt:lpstr>Arial Unicode MS</vt:lpstr>
      <vt:lpstr>Office 主题</vt:lpstr>
      <vt:lpstr>1) overview 概述</vt:lpstr>
      <vt:lpstr>2) Use vld to detect memory leak 使用vld来检测内存泄漏</vt:lpstr>
      <vt:lpstr>3) a sample to detect memory leak 一个检测内存泄漏的例子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320</cp:revision>
  <dcterms:created xsi:type="dcterms:W3CDTF">2020-05-12T09:14:00Z</dcterms:created>
  <dcterms:modified xsi:type="dcterms:W3CDTF">2025-01-02T15:29:26Z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0E8A0F9295DD4E478F3E7D6944BFD4B0_12</vt:lpwstr>
  </property>
  <property fmtid="{D5CDD505-2E9C-101B-9397-08002B2CF9AE}" pid="3" name="KSOProductBuildVer">
    <vt:lpwstr>2052-12.1.0.19302</vt:lpwstr>
  </property>
</Properties>
</file>