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7D8E0-A7EA-4FDF-8BF1-7D42C12A3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893AC-66C1-4A6F-BB4F-E57A12DEFD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FCF3-B481-4CFF-A269-05FBD23A2B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99C8-A236-476D-9FF3-D81F02D31EB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2B4-1DF5-4728-A3AE-EF22D016DEE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5C48-BF2D-4B4A-9B65-3337F74D01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D2BF-5DFB-4711-89AA-20433ABBC54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EEE9-D800-44DD-84EC-0F67E1E0022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A70-1F19-4E1F-A543-3ECE044F049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C8DC-8623-4055-960D-8B39BBEB7E2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4716-7663-4D27-8B66-E74FAED1D4F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B5AD-FAC3-4787-ACEE-ED6F215DBAA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28E0-83FA-4C91-812B-BDFC489D47A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6FBA-177D-4513-A901-6B2517CB0C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280831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i="1" dirty="0" smtClean="0"/>
              <a:t>After reading all the documents of COE, programmer may know the concept, architecture, work flows, modules, data structures about COE. B</a:t>
            </a:r>
            <a:r>
              <a:rPr lang="en-US" altLang="zh-CN" sz="2400" b="1" i="1" dirty="0" smtClean="0"/>
              <a:t>ut </a:t>
            </a:r>
            <a:r>
              <a:rPr lang="en-US" altLang="zh-CN" sz="2400" b="1" i="1" dirty="0"/>
              <a:t>I don't think it's </a:t>
            </a:r>
            <a:r>
              <a:rPr lang="en-US" altLang="zh-CN" sz="2400" b="1" i="1" dirty="0" smtClean="0"/>
              <a:t>enough</a:t>
            </a:r>
            <a:r>
              <a:rPr lang="en-US" altLang="zh-CN" sz="2400" b="1" i="1" dirty="0"/>
              <a:t>, i</a:t>
            </a:r>
            <a:r>
              <a:rPr lang="en-US" altLang="zh-CN" sz="2400" b="1" i="1" dirty="0" smtClean="0"/>
              <a:t>t must take </a:t>
            </a:r>
            <a:r>
              <a:rPr lang="en-US" altLang="zh-CN" sz="2400" b="1" i="1" dirty="0"/>
              <a:t>a lot of </a:t>
            </a:r>
            <a:r>
              <a:rPr lang="en-US" altLang="zh-CN" sz="2400" b="1" i="1" dirty="0" smtClean="0"/>
              <a:t>practice to understand COE deeply. So start to practice</a:t>
            </a:r>
            <a:r>
              <a:rPr lang="en-US" altLang="zh-CN" sz="2400" b="1" i="1" dirty="0"/>
              <a:t>, </a:t>
            </a:r>
            <a:r>
              <a:rPr lang="en-US" altLang="zh-CN" sz="2400" b="1" i="1" dirty="0" smtClean="0"/>
              <a:t>communicate, discuss, solve problem and build your CAD/CAM </a:t>
            </a:r>
            <a:r>
              <a:rPr lang="en-US" altLang="zh-CN" sz="2400" b="1" i="1" smtClean="0"/>
              <a:t>product!</a:t>
            </a:r>
            <a:endParaRPr lang="zh-CN" altLang="en-US" sz="2400" b="1" i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57245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演示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After reading all the documents of CCP, programmer may know the concept, architecture, work flows, modules, data structures about CCP. But I don't think it's enough, it must take a lot of practice to understand CCP deeply. So start to practice, communicate, discuss, solve problem and build your CAD/CAM product!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81</cp:revision>
  <dcterms:created xsi:type="dcterms:W3CDTF">2020-05-12T09:14:00Z</dcterms:created>
  <dcterms:modified xsi:type="dcterms:W3CDTF">2025-01-02T14:50:33Z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206BFFA539AB4D0180CCB0C4AC5725EC_12</vt:lpwstr>
  </property>
  <property fmtid="{D5CDD505-2E9C-101B-9397-08002B2CF9AE}" pid="3" name="KSOProductBuildVer">
    <vt:lpwstr>2052-12.1.0.19302</vt:lpwstr>
  </property>
</Properties>
</file>