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92" r:id="rId5"/>
    <p:sldId id="297" r:id="rId6"/>
    <p:sldId id="296" r:id="rId7"/>
    <p:sldId id="298" r:id="rId8"/>
    <p:sldId id="309" r:id="rId9"/>
    <p:sldId id="299" r:id="rId10"/>
    <p:sldId id="300" r:id="rId11"/>
    <p:sldId id="301" r:id="rId12"/>
    <p:sldId id="302" r:id="rId13"/>
    <p:sldId id="303" r:id="rId14"/>
    <p:sldId id="304" r:id="rId15"/>
    <p:sldId id="305" r:id="rId16"/>
    <p:sldId id="311" r:id="rId17"/>
    <p:sldId id="306" r:id="rId18"/>
    <p:sldId id="310" r:id="rId19"/>
    <p:sldId id="312" r:id="rId20"/>
    <p:sldId id="313" r:id="rId21"/>
    <p:sldId id="314" r:id="rId22"/>
    <p:sldId id="308" r:id="rId23"/>
    <p:sldId id="315" r:id="rId24"/>
    <p:sldId id="289" r:id="rId25"/>
    <p:sldId id="31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8D6512-2417-4A49-B920-AF486192457E}">
          <p14:sldIdLst>
            <p14:sldId id="292"/>
            <p14:sldId id="297"/>
            <p14:sldId id="296"/>
            <p14:sldId id="298"/>
            <p14:sldId id="309"/>
            <p14:sldId id="299"/>
            <p14:sldId id="300"/>
            <p14:sldId id="301"/>
            <p14:sldId id="302"/>
            <p14:sldId id="303"/>
            <p14:sldId id="304"/>
            <p14:sldId id="305"/>
            <p14:sldId id="311"/>
            <p14:sldId id="306"/>
            <p14:sldId id="310"/>
            <p14:sldId id="312"/>
            <p14:sldId id="313"/>
            <p14:sldId id="314"/>
            <p14:sldId id="308"/>
            <p14:sldId id="315"/>
            <p14:sldId id="289"/>
            <p14:sldId id="316"/>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t Mouliza Meutia" userId="ea361f222dc78b1e" providerId="LiveId" clId="{1392EDA5-1F55-45B7-993A-2720EDDF1EAE}"/>
    <pc:docChg chg="undo custSel addSld delSld modSld sldOrd addSection delSection modSection">
      <pc:chgData name="Cut Mouliza Meutia" userId="ea361f222dc78b1e" providerId="LiveId" clId="{1392EDA5-1F55-45B7-993A-2720EDDF1EAE}" dt="2023-05-05T14:15:41.819" v="5739" actId="403"/>
      <pc:docMkLst>
        <pc:docMk/>
      </pc:docMkLst>
      <pc:sldChg chg="add del">
        <pc:chgData name="Cut Mouliza Meutia" userId="ea361f222dc78b1e" providerId="LiveId" clId="{1392EDA5-1F55-45B7-993A-2720EDDF1EAE}" dt="2023-05-03T04:11:06.881" v="7" actId="2696"/>
        <pc:sldMkLst>
          <pc:docMk/>
          <pc:sldMk cId="2775535166" sldId="275"/>
        </pc:sldMkLst>
      </pc:sldChg>
      <pc:sldChg chg="add del">
        <pc:chgData name="Cut Mouliza Meutia" userId="ea361f222dc78b1e" providerId="LiveId" clId="{1392EDA5-1F55-45B7-993A-2720EDDF1EAE}" dt="2023-05-04T13:41:04.251" v="627" actId="2696"/>
        <pc:sldMkLst>
          <pc:docMk/>
          <pc:sldMk cId="77554804" sldId="276"/>
        </pc:sldMkLst>
      </pc:sldChg>
      <pc:sldChg chg="add del">
        <pc:chgData name="Cut Mouliza Meutia" userId="ea361f222dc78b1e" providerId="LiveId" clId="{1392EDA5-1F55-45B7-993A-2720EDDF1EAE}" dt="2023-05-04T13:41:07.408" v="628" actId="2696"/>
        <pc:sldMkLst>
          <pc:docMk/>
          <pc:sldMk cId="2478079616" sldId="277"/>
        </pc:sldMkLst>
      </pc:sldChg>
      <pc:sldChg chg="add del">
        <pc:chgData name="Cut Mouliza Meutia" userId="ea361f222dc78b1e" providerId="LiveId" clId="{1392EDA5-1F55-45B7-993A-2720EDDF1EAE}" dt="2023-05-04T15:53:51.392" v="1153" actId="47"/>
        <pc:sldMkLst>
          <pc:docMk/>
          <pc:sldMk cId="1640288181" sldId="278"/>
        </pc:sldMkLst>
      </pc:sldChg>
      <pc:sldChg chg="add del">
        <pc:chgData name="Cut Mouliza Meutia" userId="ea361f222dc78b1e" providerId="LiveId" clId="{1392EDA5-1F55-45B7-993A-2720EDDF1EAE}" dt="2023-05-04T15:53:52.208" v="1154" actId="47"/>
        <pc:sldMkLst>
          <pc:docMk/>
          <pc:sldMk cId="1246021298" sldId="279"/>
        </pc:sldMkLst>
      </pc:sldChg>
      <pc:sldChg chg="add del">
        <pc:chgData name="Cut Mouliza Meutia" userId="ea361f222dc78b1e" providerId="LiveId" clId="{1392EDA5-1F55-45B7-993A-2720EDDF1EAE}" dt="2023-05-04T15:53:55.488" v="1156" actId="47"/>
        <pc:sldMkLst>
          <pc:docMk/>
          <pc:sldMk cId="2107888131" sldId="281"/>
        </pc:sldMkLst>
      </pc:sldChg>
      <pc:sldChg chg="add del">
        <pc:chgData name="Cut Mouliza Meutia" userId="ea361f222dc78b1e" providerId="LiveId" clId="{1392EDA5-1F55-45B7-993A-2720EDDF1EAE}" dt="2023-05-04T15:53:56.017" v="1157" actId="47"/>
        <pc:sldMkLst>
          <pc:docMk/>
          <pc:sldMk cId="3157109385" sldId="282"/>
        </pc:sldMkLst>
      </pc:sldChg>
      <pc:sldChg chg="add del">
        <pc:chgData name="Cut Mouliza Meutia" userId="ea361f222dc78b1e" providerId="LiveId" clId="{1392EDA5-1F55-45B7-993A-2720EDDF1EAE}" dt="2023-05-04T15:53:57.405" v="1158" actId="47"/>
        <pc:sldMkLst>
          <pc:docMk/>
          <pc:sldMk cId="2517140333" sldId="283"/>
        </pc:sldMkLst>
      </pc:sldChg>
      <pc:sldChg chg="add del">
        <pc:chgData name="Cut Mouliza Meutia" userId="ea361f222dc78b1e" providerId="LiveId" clId="{1392EDA5-1F55-45B7-993A-2720EDDF1EAE}" dt="2023-05-04T15:54:00.217" v="1159" actId="47"/>
        <pc:sldMkLst>
          <pc:docMk/>
          <pc:sldMk cId="2624021206" sldId="284"/>
        </pc:sldMkLst>
      </pc:sldChg>
      <pc:sldChg chg="add del">
        <pc:chgData name="Cut Mouliza Meutia" userId="ea361f222dc78b1e" providerId="LiveId" clId="{1392EDA5-1F55-45B7-993A-2720EDDF1EAE}" dt="2023-05-04T15:54:00.783" v="1160" actId="47"/>
        <pc:sldMkLst>
          <pc:docMk/>
          <pc:sldMk cId="3760906987" sldId="285"/>
        </pc:sldMkLst>
      </pc:sldChg>
      <pc:sldChg chg="add del">
        <pc:chgData name="Cut Mouliza Meutia" userId="ea361f222dc78b1e" providerId="LiveId" clId="{1392EDA5-1F55-45B7-993A-2720EDDF1EAE}" dt="2023-05-04T15:54:02.986" v="1163" actId="47"/>
        <pc:sldMkLst>
          <pc:docMk/>
          <pc:sldMk cId="4157533387" sldId="288"/>
        </pc:sldMkLst>
      </pc:sldChg>
      <pc:sldChg chg="addSp delSp modSp add del mod ord">
        <pc:chgData name="Cut Mouliza Meutia" userId="ea361f222dc78b1e" providerId="LiveId" clId="{1392EDA5-1F55-45B7-993A-2720EDDF1EAE}" dt="2023-05-05T13:08:05.550" v="2110"/>
        <pc:sldMkLst>
          <pc:docMk/>
          <pc:sldMk cId="529279411" sldId="289"/>
        </pc:sldMkLst>
        <pc:spChg chg="add del mod">
          <ac:chgData name="Cut Mouliza Meutia" userId="ea361f222dc78b1e" providerId="LiveId" clId="{1392EDA5-1F55-45B7-993A-2720EDDF1EAE}" dt="2023-05-04T15:54:13.971" v="1165" actId="478"/>
          <ac:spMkLst>
            <pc:docMk/>
            <pc:sldMk cId="529279411" sldId="289"/>
            <ac:spMk id="3" creationId="{1BF291A7-AF6F-006E-2C87-6CF35E2773E8}"/>
          </ac:spMkLst>
        </pc:spChg>
        <pc:spChg chg="del">
          <ac:chgData name="Cut Mouliza Meutia" userId="ea361f222dc78b1e" providerId="LiveId" clId="{1392EDA5-1F55-45B7-993A-2720EDDF1EAE}" dt="2023-05-04T15:54:11.280" v="1164" actId="478"/>
          <ac:spMkLst>
            <pc:docMk/>
            <pc:sldMk cId="529279411" sldId="289"/>
            <ac:spMk id="25" creationId="{B993E4D5-4AD0-4740-096D-6822944C8FF6}"/>
          </ac:spMkLst>
        </pc:spChg>
      </pc:sldChg>
      <pc:sldChg chg="add del">
        <pc:chgData name="Cut Mouliza Meutia" userId="ea361f222dc78b1e" providerId="LiveId" clId="{1392EDA5-1F55-45B7-993A-2720EDDF1EAE}" dt="2023-05-03T04:11:02.749" v="6" actId="2696"/>
        <pc:sldMkLst>
          <pc:docMk/>
          <pc:sldMk cId="3898447929" sldId="292"/>
        </pc:sldMkLst>
      </pc:sldChg>
      <pc:sldChg chg="add del">
        <pc:chgData name="Cut Mouliza Meutia" userId="ea361f222dc78b1e" providerId="LiveId" clId="{1392EDA5-1F55-45B7-993A-2720EDDF1EAE}" dt="2023-05-04T15:54:01.313" v="1161" actId="47"/>
        <pc:sldMkLst>
          <pc:docMk/>
          <pc:sldMk cId="4182148033" sldId="293"/>
        </pc:sldMkLst>
      </pc:sldChg>
      <pc:sldChg chg="add del">
        <pc:chgData name="Cut Mouliza Meutia" userId="ea361f222dc78b1e" providerId="LiveId" clId="{1392EDA5-1F55-45B7-993A-2720EDDF1EAE}" dt="2023-05-04T15:53:54.904" v="1155" actId="47"/>
        <pc:sldMkLst>
          <pc:docMk/>
          <pc:sldMk cId="32955924" sldId="294"/>
        </pc:sldMkLst>
      </pc:sldChg>
      <pc:sldChg chg="add del">
        <pc:chgData name="Cut Mouliza Meutia" userId="ea361f222dc78b1e" providerId="LiveId" clId="{1392EDA5-1F55-45B7-993A-2720EDDF1EAE}" dt="2023-05-04T15:54:02.389" v="1162" actId="47"/>
        <pc:sldMkLst>
          <pc:docMk/>
          <pc:sldMk cId="2519727083" sldId="295"/>
        </pc:sldMkLst>
      </pc:sldChg>
      <pc:sldChg chg="addSp delSp modSp new add del mod">
        <pc:chgData name="Cut Mouliza Meutia" userId="ea361f222dc78b1e" providerId="LiveId" clId="{1392EDA5-1F55-45B7-993A-2720EDDF1EAE}" dt="2023-05-04T13:46:56.470" v="768" actId="404"/>
        <pc:sldMkLst>
          <pc:docMk/>
          <pc:sldMk cId="1425359882" sldId="296"/>
        </pc:sldMkLst>
        <pc:spChg chg="mod">
          <ac:chgData name="Cut Mouliza Meutia" userId="ea361f222dc78b1e" providerId="LiveId" clId="{1392EDA5-1F55-45B7-993A-2720EDDF1EAE}" dt="2023-05-04T13:46:56.470" v="768" actId="404"/>
          <ac:spMkLst>
            <pc:docMk/>
            <pc:sldMk cId="1425359882" sldId="296"/>
            <ac:spMk id="2" creationId="{012298A7-3267-1DFC-4C82-CAA03BE66FD4}"/>
          </ac:spMkLst>
        </pc:spChg>
        <pc:spChg chg="del">
          <ac:chgData name="Cut Mouliza Meutia" userId="ea361f222dc78b1e" providerId="LiveId" clId="{1392EDA5-1F55-45B7-993A-2720EDDF1EAE}" dt="2023-05-03T04:11:41.415" v="30" actId="478"/>
          <ac:spMkLst>
            <pc:docMk/>
            <pc:sldMk cId="1425359882" sldId="296"/>
            <ac:spMk id="3" creationId="{2B8D41A8-1E37-E49D-AA6F-63A4950F95E7}"/>
          </ac:spMkLst>
        </pc:spChg>
        <pc:spChg chg="mod">
          <ac:chgData name="Cut Mouliza Meutia" userId="ea361f222dc78b1e" providerId="LiveId" clId="{1392EDA5-1F55-45B7-993A-2720EDDF1EAE}" dt="2023-05-03T08:58:14.866" v="59" actId="20577"/>
          <ac:spMkLst>
            <pc:docMk/>
            <pc:sldMk cId="1425359882" sldId="296"/>
            <ac:spMk id="4" creationId="{C17EA80A-A64D-C3C5-4365-69024FF18AF8}"/>
          </ac:spMkLst>
        </pc:spChg>
        <pc:spChg chg="add del mod">
          <ac:chgData name="Cut Mouliza Meutia" userId="ea361f222dc78b1e" providerId="LiveId" clId="{1392EDA5-1F55-45B7-993A-2720EDDF1EAE}" dt="2023-05-03T04:11:52.306" v="34"/>
          <ac:spMkLst>
            <pc:docMk/>
            <pc:sldMk cId="1425359882" sldId="296"/>
            <ac:spMk id="6" creationId="{C0D71736-7608-AA99-89E1-5B02B4097454}"/>
          </ac:spMkLst>
        </pc:spChg>
        <pc:spChg chg="add del mod">
          <ac:chgData name="Cut Mouliza Meutia" userId="ea361f222dc78b1e" providerId="LiveId" clId="{1392EDA5-1F55-45B7-993A-2720EDDF1EAE}" dt="2023-05-04T13:40:31.175" v="606" actId="478"/>
          <ac:spMkLst>
            <pc:docMk/>
            <pc:sldMk cId="1425359882" sldId="296"/>
            <ac:spMk id="7" creationId="{39AA7CC5-1EB4-98D2-B1A3-BCED3B08F61C}"/>
          </ac:spMkLst>
        </pc:spChg>
        <pc:graphicFrameChg chg="add mod modGraphic">
          <ac:chgData name="Cut Mouliza Meutia" userId="ea361f222dc78b1e" providerId="LiveId" clId="{1392EDA5-1F55-45B7-993A-2720EDDF1EAE}" dt="2023-05-04T13:40:53.035" v="626"/>
          <ac:graphicFrameMkLst>
            <pc:docMk/>
            <pc:sldMk cId="1425359882" sldId="296"/>
            <ac:graphicFrameMk id="3" creationId="{4C360E56-B7D3-A91B-8B2D-4A8EF58179D8}"/>
          </ac:graphicFrameMkLst>
        </pc:graphicFrameChg>
      </pc:sldChg>
      <pc:sldChg chg="addSp delSp modSp new mod">
        <pc:chgData name="Cut Mouliza Meutia" userId="ea361f222dc78b1e" providerId="LiveId" clId="{1392EDA5-1F55-45B7-993A-2720EDDF1EAE}" dt="2023-05-04T12:36:56.429" v="393" actId="404"/>
        <pc:sldMkLst>
          <pc:docMk/>
          <pc:sldMk cId="2935326934" sldId="297"/>
        </pc:sldMkLst>
        <pc:spChg chg="mod">
          <ac:chgData name="Cut Mouliza Meutia" userId="ea361f222dc78b1e" providerId="LiveId" clId="{1392EDA5-1F55-45B7-993A-2720EDDF1EAE}" dt="2023-05-04T12:35:12.604" v="312" actId="403"/>
          <ac:spMkLst>
            <pc:docMk/>
            <pc:sldMk cId="2935326934" sldId="297"/>
            <ac:spMk id="2" creationId="{066DE227-BDEC-FC85-63DE-2C7B3AD9DD16}"/>
          </ac:spMkLst>
        </pc:spChg>
        <pc:spChg chg="mod">
          <ac:chgData name="Cut Mouliza Meutia" userId="ea361f222dc78b1e" providerId="LiveId" clId="{1392EDA5-1F55-45B7-993A-2720EDDF1EAE}" dt="2023-05-04T12:35:08.446" v="311" actId="403"/>
          <ac:spMkLst>
            <pc:docMk/>
            <pc:sldMk cId="2935326934" sldId="297"/>
            <ac:spMk id="3" creationId="{2345B8D5-054D-07EC-4DD4-4D67F55318E1}"/>
          </ac:spMkLst>
        </pc:spChg>
        <pc:spChg chg="del">
          <ac:chgData name="Cut Mouliza Meutia" userId="ea361f222dc78b1e" providerId="LiveId" clId="{1392EDA5-1F55-45B7-993A-2720EDDF1EAE}" dt="2023-05-04T12:09:04.803" v="61"/>
          <ac:spMkLst>
            <pc:docMk/>
            <pc:sldMk cId="2935326934" sldId="297"/>
            <ac:spMk id="4" creationId="{49B919AF-D2BF-4D49-892F-429C8E96DA41}"/>
          </ac:spMkLst>
        </pc:spChg>
        <pc:spChg chg="del">
          <ac:chgData name="Cut Mouliza Meutia" userId="ea361f222dc78b1e" providerId="LiveId" clId="{1392EDA5-1F55-45B7-993A-2720EDDF1EAE}" dt="2023-05-04T12:09:10.058" v="62" actId="478"/>
          <ac:spMkLst>
            <pc:docMk/>
            <pc:sldMk cId="2935326934" sldId="297"/>
            <ac:spMk id="5" creationId="{F2FF3E25-BD0C-04E1-7CD1-4A1054F371F1}"/>
          </ac:spMkLst>
        </pc:spChg>
        <pc:spChg chg="del">
          <ac:chgData name="Cut Mouliza Meutia" userId="ea361f222dc78b1e" providerId="LiveId" clId="{1392EDA5-1F55-45B7-993A-2720EDDF1EAE}" dt="2023-05-04T12:09:32.029" v="92" actId="478"/>
          <ac:spMkLst>
            <pc:docMk/>
            <pc:sldMk cId="2935326934" sldId="297"/>
            <ac:spMk id="6" creationId="{D85081B4-0273-C4B3-A1B4-353874F221B3}"/>
          </ac:spMkLst>
        </pc:spChg>
        <pc:spChg chg="del">
          <ac:chgData name="Cut Mouliza Meutia" userId="ea361f222dc78b1e" providerId="LiveId" clId="{1392EDA5-1F55-45B7-993A-2720EDDF1EAE}" dt="2023-05-04T12:09:33.187" v="93" actId="478"/>
          <ac:spMkLst>
            <pc:docMk/>
            <pc:sldMk cId="2935326934" sldId="297"/>
            <ac:spMk id="7" creationId="{DB6217D5-D81A-5D5C-CCD4-0DC96F23D433}"/>
          </ac:spMkLst>
        </pc:spChg>
        <pc:spChg chg="add mod">
          <ac:chgData name="Cut Mouliza Meutia" userId="ea361f222dc78b1e" providerId="LiveId" clId="{1392EDA5-1F55-45B7-993A-2720EDDF1EAE}" dt="2023-05-04T12:36:56.429" v="393" actId="404"/>
          <ac:spMkLst>
            <pc:docMk/>
            <pc:sldMk cId="2935326934" sldId="297"/>
            <ac:spMk id="10" creationId="{2629A148-A4C4-5C4A-8D46-E5C23C20E6F9}"/>
          </ac:spMkLst>
        </pc:spChg>
        <pc:picChg chg="add mod">
          <ac:chgData name="Cut Mouliza Meutia" userId="ea361f222dc78b1e" providerId="LiveId" clId="{1392EDA5-1F55-45B7-993A-2720EDDF1EAE}" dt="2023-05-04T12:09:04.803" v="61"/>
          <ac:picMkLst>
            <pc:docMk/>
            <pc:sldMk cId="2935326934" sldId="297"/>
            <ac:picMk id="9" creationId="{1D295F7B-740A-AEC7-9493-DFE7A3BDE9BB}"/>
          </ac:picMkLst>
        </pc:picChg>
      </pc:sldChg>
      <pc:sldChg chg="addSp delSp modSp new mod">
        <pc:chgData name="Cut Mouliza Meutia" userId="ea361f222dc78b1e" providerId="LiveId" clId="{1392EDA5-1F55-45B7-993A-2720EDDF1EAE}" dt="2023-05-04T14:03:19.037" v="781"/>
        <pc:sldMkLst>
          <pc:docMk/>
          <pc:sldMk cId="1966461726" sldId="298"/>
        </pc:sldMkLst>
        <pc:spChg chg="mod">
          <ac:chgData name="Cut Mouliza Meutia" userId="ea361f222dc78b1e" providerId="LiveId" clId="{1392EDA5-1F55-45B7-993A-2720EDDF1EAE}" dt="2023-05-04T13:47:07.712" v="773" actId="403"/>
          <ac:spMkLst>
            <pc:docMk/>
            <pc:sldMk cId="1966461726" sldId="298"/>
            <ac:spMk id="2" creationId="{0063E33A-7D0B-CE3A-7413-1F358DF5D519}"/>
          </ac:spMkLst>
        </pc:spChg>
        <pc:spChg chg="del">
          <ac:chgData name="Cut Mouliza Meutia" userId="ea361f222dc78b1e" providerId="LiveId" clId="{1392EDA5-1F55-45B7-993A-2720EDDF1EAE}" dt="2023-05-04T13:42:38.626" v="659" actId="478"/>
          <ac:spMkLst>
            <pc:docMk/>
            <pc:sldMk cId="1966461726" sldId="298"/>
            <ac:spMk id="3" creationId="{9B05712C-4F24-0209-220E-B6631A1B9A50}"/>
          </ac:spMkLst>
        </pc:spChg>
        <pc:spChg chg="mod">
          <ac:chgData name="Cut Mouliza Meutia" userId="ea361f222dc78b1e" providerId="LiveId" clId="{1392EDA5-1F55-45B7-993A-2720EDDF1EAE}" dt="2023-05-04T14:03:19.037" v="781"/>
          <ac:spMkLst>
            <pc:docMk/>
            <pc:sldMk cId="1966461726" sldId="298"/>
            <ac:spMk id="4" creationId="{38C4322F-F0A5-5971-D0B8-6D087E11B107}"/>
          </ac:spMkLst>
        </pc:spChg>
        <pc:spChg chg="add mod">
          <ac:chgData name="Cut Mouliza Meutia" userId="ea361f222dc78b1e" providerId="LiveId" clId="{1392EDA5-1F55-45B7-993A-2720EDDF1EAE}" dt="2023-05-04T13:46:45.680" v="765" actId="14100"/>
          <ac:spMkLst>
            <pc:docMk/>
            <pc:sldMk cId="1966461726" sldId="298"/>
            <ac:spMk id="6" creationId="{01731A2D-B9BB-4E8C-99E9-895D40E59BD9}"/>
          </ac:spMkLst>
        </pc:spChg>
        <pc:picChg chg="add mod">
          <ac:chgData name="Cut Mouliza Meutia" userId="ea361f222dc78b1e" providerId="LiveId" clId="{1392EDA5-1F55-45B7-993A-2720EDDF1EAE}" dt="2023-05-04T13:48:45.709" v="779" actId="1076"/>
          <ac:picMkLst>
            <pc:docMk/>
            <pc:sldMk cId="1966461726" sldId="298"/>
            <ac:picMk id="8" creationId="{842B187B-9EFE-C461-92DB-FCAC0290F2DE}"/>
          </ac:picMkLst>
        </pc:picChg>
        <pc:picChg chg="add mod">
          <ac:chgData name="Cut Mouliza Meutia" userId="ea361f222dc78b1e" providerId="LiveId" clId="{1392EDA5-1F55-45B7-993A-2720EDDF1EAE}" dt="2023-05-04T13:48:43.881" v="778" actId="1076"/>
          <ac:picMkLst>
            <pc:docMk/>
            <pc:sldMk cId="1966461726" sldId="298"/>
            <ac:picMk id="10" creationId="{5AA5BBD6-688E-6FA1-048D-261D3643F752}"/>
          </ac:picMkLst>
        </pc:picChg>
      </pc:sldChg>
      <pc:sldChg chg="addSp delSp modSp new mod">
        <pc:chgData name="Cut Mouliza Meutia" userId="ea361f222dc78b1e" providerId="LiveId" clId="{1392EDA5-1F55-45B7-993A-2720EDDF1EAE}" dt="2023-05-05T12:56:31.235" v="1435" actId="122"/>
        <pc:sldMkLst>
          <pc:docMk/>
          <pc:sldMk cId="633659270" sldId="299"/>
        </pc:sldMkLst>
        <pc:spChg chg="add del mod">
          <ac:chgData name="Cut Mouliza Meutia" userId="ea361f222dc78b1e" providerId="LiveId" clId="{1392EDA5-1F55-45B7-993A-2720EDDF1EAE}" dt="2023-05-04T14:03:42.526" v="810" actId="20577"/>
          <ac:spMkLst>
            <pc:docMk/>
            <pc:sldMk cId="633659270" sldId="299"/>
            <ac:spMk id="2" creationId="{624D4088-0B34-E9A3-4DEA-2682985F185F}"/>
          </ac:spMkLst>
        </pc:spChg>
        <pc:spChg chg="del">
          <ac:chgData name="Cut Mouliza Meutia" userId="ea361f222dc78b1e" providerId="LiveId" clId="{1392EDA5-1F55-45B7-993A-2720EDDF1EAE}" dt="2023-05-04T14:03:32.804" v="791" actId="478"/>
          <ac:spMkLst>
            <pc:docMk/>
            <pc:sldMk cId="633659270" sldId="299"/>
            <ac:spMk id="3" creationId="{74E7E2F9-BC4A-ECFF-A40C-07BBB809A2DF}"/>
          </ac:spMkLst>
        </pc:spChg>
        <pc:spChg chg="mod">
          <ac:chgData name="Cut Mouliza Meutia" userId="ea361f222dc78b1e" providerId="LiveId" clId="{1392EDA5-1F55-45B7-993A-2720EDDF1EAE}" dt="2023-05-04T14:03:21.465" v="782"/>
          <ac:spMkLst>
            <pc:docMk/>
            <pc:sldMk cId="633659270" sldId="299"/>
            <ac:spMk id="4" creationId="{6BA91725-7BC7-8546-B23F-7FC12FBBFA68}"/>
          </ac:spMkLst>
        </pc:spChg>
        <pc:spChg chg="add del mod">
          <ac:chgData name="Cut Mouliza Meutia" userId="ea361f222dc78b1e" providerId="LiveId" clId="{1392EDA5-1F55-45B7-993A-2720EDDF1EAE}" dt="2023-05-04T14:05:07.435" v="812" actId="478"/>
          <ac:spMkLst>
            <pc:docMk/>
            <pc:sldMk cId="633659270" sldId="299"/>
            <ac:spMk id="6" creationId="{74DDF20D-5D9B-5D95-7312-83300185571D}"/>
          </ac:spMkLst>
        </pc:spChg>
        <pc:spChg chg="add mod">
          <ac:chgData name="Cut Mouliza Meutia" userId="ea361f222dc78b1e" providerId="LiveId" clId="{1392EDA5-1F55-45B7-993A-2720EDDF1EAE}" dt="2023-05-05T12:56:10.457" v="1398" actId="1076"/>
          <ac:spMkLst>
            <pc:docMk/>
            <pc:sldMk cId="633659270" sldId="299"/>
            <ac:spMk id="6" creationId="{96AE7D9A-CD5A-9D87-F46B-81988AA05A1B}"/>
          </ac:spMkLst>
        </pc:spChg>
        <pc:spChg chg="add mod">
          <ac:chgData name="Cut Mouliza Meutia" userId="ea361f222dc78b1e" providerId="LiveId" clId="{1392EDA5-1F55-45B7-993A-2720EDDF1EAE}" dt="2023-05-05T12:56:31.235" v="1435" actId="122"/>
          <ac:spMkLst>
            <pc:docMk/>
            <pc:sldMk cId="633659270" sldId="299"/>
            <ac:spMk id="9" creationId="{FF0E1E01-6429-13D0-8292-3FA4C3A09C0B}"/>
          </ac:spMkLst>
        </pc:spChg>
        <pc:picChg chg="add mod">
          <ac:chgData name="Cut Mouliza Meutia" userId="ea361f222dc78b1e" providerId="LiveId" clId="{1392EDA5-1F55-45B7-993A-2720EDDF1EAE}" dt="2023-05-05T12:56:06.986" v="1397" actId="1076"/>
          <ac:picMkLst>
            <pc:docMk/>
            <pc:sldMk cId="633659270" sldId="299"/>
            <ac:picMk id="7" creationId="{05B585C1-5C8A-5E48-AA21-D629ABE93C9F}"/>
          </ac:picMkLst>
        </pc:picChg>
      </pc:sldChg>
      <pc:sldChg chg="addSp delSp modSp new mod">
        <pc:chgData name="Cut Mouliza Meutia" userId="ea361f222dc78b1e" providerId="LiveId" clId="{1392EDA5-1F55-45B7-993A-2720EDDF1EAE}" dt="2023-05-05T13:03:00.916" v="1831" actId="1076"/>
        <pc:sldMkLst>
          <pc:docMk/>
          <pc:sldMk cId="1011120552" sldId="300"/>
        </pc:sldMkLst>
        <pc:spChg chg="del">
          <ac:chgData name="Cut Mouliza Meutia" userId="ea361f222dc78b1e" providerId="LiveId" clId="{1392EDA5-1F55-45B7-993A-2720EDDF1EAE}" dt="2023-05-04T14:23:30.296" v="820" actId="478"/>
          <ac:spMkLst>
            <pc:docMk/>
            <pc:sldMk cId="1011120552" sldId="300"/>
            <ac:spMk id="2" creationId="{F9417253-468D-2325-811D-25CD8ECE8BAD}"/>
          </ac:spMkLst>
        </pc:spChg>
        <pc:spChg chg="del">
          <ac:chgData name="Cut Mouliza Meutia" userId="ea361f222dc78b1e" providerId="LiveId" clId="{1392EDA5-1F55-45B7-993A-2720EDDF1EAE}" dt="2023-05-04T14:23:28.679" v="819" actId="478"/>
          <ac:spMkLst>
            <pc:docMk/>
            <pc:sldMk cId="1011120552" sldId="300"/>
            <ac:spMk id="3" creationId="{7B43D89E-E88F-483F-E54D-5BE797A1F910}"/>
          </ac:spMkLst>
        </pc:spChg>
        <pc:spChg chg="add mod">
          <ac:chgData name="Cut Mouliza Meutia" userId="ea361f222dc78b1e" providerId="LiveId" clId="{1392EDA5-1F55-45B7-993A-2720EDDF1EAE}" dt="2023-05-05T13:03:00.916" v="1831" actId="1076"/>
          <ac:spMkLst>
            <pc:docMk/>
            <pc:sldMk cId="1011120552" sldId="300"/>
            <ac:spMk id="3" creationId="{E493849A-389D-918E-CBE5-7B8A84681E08}"/>
          </ac:spMkLst>
        </pc:spChg>
        <pc:spChg chg="mod">
          <ac:chgData name="Cut Mouliza Meutia" userId="ea361f222dc78b1e" providerId="LiveId" clId="{1392EDA5-1F55-45B7-993A-2720EDDF1EAE}" dt="2023-05-04T14:36:35.283" v="896"/>
          <ac:spMkLst>
            <pc:docMk/>
            <pc:sldMk cId="1011120552" sldId="300"/>
            <ac:spMk id="4" creationId="{5836D4CB-EB87-2044-02C4-A569E351E875}"/>
          </ac:spMkLst>
        </pc:spChg>
        <pc:spChg chg="add mod">
          <ac:chgData name="Cut Mouliza Meutia" userId="ea361f222dc78b1e" providerId="LiveId" clId="{1392EDA5-1F55-45B7-993A-2720EDDF1EAE}" dt="2023-05-05T13:02:52.034" v="1828" actId="14100"/>
          <ac:spMkLst>
            <pc:docMk/>
            <pc:sldMk cId="1011120552" sldId="300"/>
            <ac:spMk id="6" creationId="{9CC97432-7F9A-27F8-0010-198D4971DF61}"/>
          </ac:spMkLst>
        </pc:spChg>
        <pc:spChg chg="add mod">
          <ac:chgData name="Cut Mouliza Meutia" userId="ea361f222dc78b1e" providerId="LiveId" clId="{1392EDA5-1F55-45B7-993A-2720EDDF1EAE}" dt="2023-05-05T13:02:52.034" v="1828" actId="14100"/>
          <ac:spMkLst>
            <pc:docMk/>
            <pc:sldMk cId="1011120552" sldId="300"/>
            <ac:spMk id="7" creationId="{74670ECA-7720-4017-4016-CE30F99E5F63}"/>
          </ac:spMkLst>
        </pc:spChg>
        <pc:spChg chg="add del mod">
          <ac:chgData name="Cut Mouliza Meutia" userId="ea361f222dc78b1e" providerId="LiveId" clId="{1392EDA5-1F55-45B7-993A-2720EDDF1EAE}" dt="2023-05-04T14:27:25.475" v="890" actId="478"/>
          <ac:spMkLst>
            <pc:docMk/>
            <pc:sldMk cId="1011120552" sldId="300"/>
            <ac:spMk id="8" creationId="{96890CBD-7CD7-8196-EFD5-26B5128077B3}"/>
          </ac:spMkLst>
        </pc:spChg>
        <pc:spChg chg="add mod">
          <ac:chgData name="Cut Mouliza Meutia" userId="ea361f222dc78b1e" providerId="LiveId" clId="{1392EDA5-1F55-45B7-993A-2720EDDF1EAE}" dt="2023-05-05T13:02:52.034" v="1828" actId="14100"/>
          <ac:spMkLst>
            <pc:docMk/>
            <pc:sldMk cId="1011120552" sldId="300"/>
            <ac:spMk id="9" creationId="{5FF36E08-061B-463D-EB95-653E5CAE1D37}"/>
          </ac:spMkLst>
        </pc:spChg>
        <pc:spChg chg="add mod">
          <ac:chgData name="Cut Mouliza Meutia" userId="ea361f222dc78b1e" providerId="LiveId" clId="{1392EDA5-1F55-45B7-993A-2720EDDF1EAE}" dt="2023-05-05T13:02:52.034" v="1828" actId="14100"/>
          <ac:spMkLst>
            <pc:docMk/>
            <pc:sldMk cId="1011120552" sldId="300"/>
            <ac:spMk id="10" creationId="{F3B235B6-DE5C-351B-9DF0-1C6C81828CF7}"/>
          </ac:spMkLst>
        </pc:spChg>
        <pc:spChg chg="add del mod">
          <ac:chgData name="Cut Mouliza Meutia" userId="ea361f222dc78b1e" providerId="LiveId" clId="{1392EDA5-1F55-45B7-993A-2720EDDF1EAE}" dt="2023-05-04T14:27:26.685" v="891" actId="478"/>
          <ac:spMkLst>
            <pc:docMk/>
            <pc:sldMk cId="1011120552" sldId="300"/>
            <ac:spMk id="11" creationId="{AF1CA620-693E-4D63-80AC-124180D65BE6}"/>
          </ac:spMkLst>
        </pc:spChg>
        <pc:spChg chg="add mod">
          <ac:chgData name="Cut Mouliza Meutia" userId="ea361f222dc78b1e" providerId="LiveId" clId="{1392EDA5-1F55-45B7-993A-2720EDDF1EAE}" dt="2023-05-05T13:02:52.034" v="1828" actId="14100"/>
          <ac:spMkLst>
            <pc:docMk/>
            <pc:sldMk cId="1011120552" sldId="300"/>
            <ac:spMk id="12" creationId="{D99252D9-4173-B14E-192F-B30EA3DEB6E6}"/>
          </ac:spMkLst>
        </pc:spChg>
        <pc:spChg chg="add mod">
          <ac:chgData name="Cut Mouliza Meutia" userId="ea361f222dc78b1e" providerId="LiveId" clId="{1392EDA5-1F55-45B7-993A-2720EDDF1EAE}" dt="2023-05-05T13:02:52.034" v="1828" actId="14100"/>
          <ac:spMkLst>
            <pc:docMk/>
            <pc:sldMk cId="1011120552" sldId="300"/>
            <ac:spMk id="13" creationId="{3F3D32D0-781C-68F5-7E48-910DE05DDB1B}"/>
          </ac:spMkLst>
        </pc:spChg>
        <pc:spChg chg="add del mod">
          <ac:chgData name="Cut Mouliza Meutia" userId="ea361f222dc78b1e" providerId="LiveId" clId="{1392EDA5-1F55-45B7-993A-2720EDDF1EAE}" dt="2023-05-04T14:27:03.698" v="886" actId="478"/>
          <ac:spMkLst>
            <pc:docMk/>
            <pc:sldMk cId="1011120552" sldId="300"/>
            <ac:spMk id="14" creationId="{E868EB93-578C-E541-CF93-0FA6F1345C4D}"/>
          </ac:spMkLst>
        </pc:spChg>
        <pc:spChg chg="add mod">
          <ac:chgData name="Cut Mouliza Meutia" userId="ea361f222dc78b1e" providerId="LiveId" clId="{1392EDA5-1F55-45B7-993A-2720EDDF1EAE}" dt="2023-05-04T14:37:26.722" v="946" actId="1035"/>
          <ac:spMkLst>
            <pc:docMk/>
            <pc:sldMk cId="1011120552" sldId="300"/>
            <ac:spMk id="15" creationId="{71E12412-7CEE-5B6F-99BE-F03E68C44148}"/>
          </ac:spMkLst>
        </pc:spChg>
      </pc:sldChg>
      <pc:sldChg chg="addSp modSp add mod">
        <pc:chgData name="Cut Mouliza Meutia" userId="ea361f222dc78b1e" providerId="LiveId" clId="{1392EDA5-1F55-45B7-993A-2720EDDF1EAE}" dt="2023-05-05T13:03:56.072" v="1882" actId="1076"/>
        <pc:sldMkLst>
          <pc:docMk/>
          <pc:sldMk cId="1735024497" sldId="301"/>
        </pc:sldMkLst>
        <pc:spChg chg="add mod">
          <ac:chgData name="Cut Mouliza Meutia" userId="ea361f222dc78b1e" providerId="LiveId" clId="{1392EDA5-1F55-45B7-993A-2720EDDF1EAE}" dt="2023-05-04T14:37:21.519" v="937" actId="1035"/>
          <ac:spMkLst>
            <pc:docMk/>
            <pc:sldMk cId="1735024497" sldId="301"/>
            <ac:spMk id="2" creationId="{8693E725-57F8-AFFF-44CA-F035F300169D}"/>
          </ac:spMkLst>
        </pc:spChg>
        <pc:spChg chg="add mod">
          <ac:chgData name="Cut Mouliza Meutia" userId="ea361f222dc78b1e" providerId="LiveId" clId="{1392EDA5-1F55-45B7-993A-2720EDDF1EAE}" dt="2023-05-05T13:03:30.874" v="1866" actId="1035"/>
          <ac:spMkLst>
            <pc:docMk/>
            <pc:sldMk cId="1735024497" sldId="301"/>
            <ac:spMk id="3" creationId="{BB539DF7-AA5E-0EC3-7FD1-1779220D5EA3}"/>
          </ac:spMkLst>
        </pc:spChg>
        <pc:spChg chg="mod">
          <ac:chgData name="Cut Mouliza Meutia" userId="ea361f222dc78b1e" providerId="LiveId" clId="{1392EDA5-1F55-45B7-993A-2720EDDF1EAE}" dt="2023-05-04T14:36:37.952" v="897"/>
          <ac:spMkLst>
            <pc:docMk/>
            <pc:sldMk cId="1735024497" sldId="301"/>
            <ac:spMk id="4" creationId="{5836D4CB-EB87-2044-02C4-A569E351E875}"/>
          </ac:spMkLst>
        </pc:spChg>
        <pc:spChg chg="mod">
          <ac:chgData name="Cut Mouliza Meutia" userId="ea361f222dc78b1e" providerId="LiveId" clId="{1392EDA5-1F55-45B7-993A-2720EDDF1EAE}" dt="2023-05-05T13:03:19.303" v="1833" actId="14100"/>
          <ac:spMkLst>
            <pc:docMk/>
            <pc:sldMk cId="1735024497" sldId="301"/>
            <ac:spMk id="6" creationId="{9CC97432-7F9A-27F8-0010-198D4971DF61}"/>
          </ac:spMkLst>
        </pc:spChg>
        <pc:spChg chg="mod">
          <ac:chgData name="Cut Mouliza Meutia" userId="ea361f222dc78b1e" providerId="LiveId" clId="{1392EDA5-1F55-45B7-993A-2720EDDF1EAE}" dt="2023-05-05T13:03:30.874" v="1866" actId="1035"/>
          <ac:spMkLst>
            <pc:docMk/>
            <pc:sldMk cId="1735024497" sldId="301"/>
            <ac:spMk id="7" creationId="{74670ECA-7720-4017-4016-CE30F99E5F63}"/>
          </ac:spMkLst>
        </pc:spChg>
        <pc:spChg chg="add mod">
          <ac:chgData name="Cut Mouliza Meutia" userId="ea361f222dc78b1e" providerId="LiveId" clId="{1392EDA5-1F55-45B7-993A-2720EDDF1EAE}" dt="2023-05-05T13:03:37.232" v="1878" actId="1035"/>
          <ac:spMkLst>
            <pc:docMk/>
            <pc:sldMk cId="1735024497" sldId="301"/>
            <ac:spMk id="8" creationId="{DA2EB20F-DBCB-5FF1-0766-E98832E66608}"/>
          </ac:spMkLst>
        </pc:spChg>
        <pc:spChg chg="mod">
          <ac:chgData name="Cut Mouliza Meutia" userId="ea361f222dc78b1e" providerId="LiveId" clId="{1392EDA5-1F55-45B7-993A-2720EDDF1EAE}" dt="2023-05-05T13:03:19.303" v="1833" actId="14100"/>
          <ac:spMkLst>
            <pc:docMk/>
            <pc:sldMk cId="1735024497" sldId="301"/>
            <ac:spMk id="9" creationId="{5FF36E08-061B-463D-EB95-653E5CAE1D37}"/>
          </ac:spMkLst>
        </pc:spChg>
        <pc:spChg chg="mod">
          <ac:chgData name="Cut Mouliza Meutia" userId="ea361f222dc78b1e" providerId="LiveId" clId="{1392EDA5-1F55-45B7-993A-2720EDDF1EAE}" dt="2023-05-05T13:03:30.874" v="1866" actId="1035"/>
          <ac:spMkLst>
            <pc:docMk/>
            <pc:sldMk cId="1735024497" sldId="301"/>
            <ac:spMk id="10" creationId="{F3B235B6-DE5C-351B-9DF0-1C6C81828CF7}"/>
          </ac:spMkLst>
        </pc:spChg>
        <pc:spChg chg="add mod">
          <ac:chgData name="Cut Mouliza Meutia" userId="ea361f222dc78b1e" providerId="LiveId" clId="{1392EDA5-1F55-45B7-993A-2720EDDF1EAE}" dt="2023-05-05T13:03:30.874" v="1866" actId="1035"/>
          <ac:spMkLst>
            <pc:docMk/>
            <pc:sldMk cId="1735024497" sldId="301"/>
            <ac:spMk id="11" creationId="{96754A6C-9C8B-37C0-6C46-BBAC073DF251}"/>
          </ac:spMkLst>
        </pc:spChg>
        <pc:spChg chg="mod">
          <ac:chgData name="Cut Mouliza Meutia" userId="ea361f222dc78b1e" providerId="LiveId" clId="{1392EDA5-1F55-45B7-993A-2720EDDF1EAE}" dt="2023-05-05T13:03:19.303" v="1833" actId="14100"/>
          <ac:spMkLst>
            <pc:docMk/>
            <pc:sldMk cId="1735024497" sldId="301"/>
            <ac:spMk id="12" creationId="{D99252D9-4173-B14E-192F-B30EA3DEB6E6}"/>
          </ac:spMkLst>
        </pc:spChg>
        <pc:spChg chg="mod">
          <ac:chgData name="Cut Mouliza Meutia" userId="ea361f222dc78b1e" providerId="LiveId" clId="{1392EDA5-1F55-45B7-993A-2720EDDF1EAE}" dt="2023-05-05T13:03:30.874" v="1866" actId="1035"/>
          <ac:spMkLst>
            <pc:docMk/>
            <pc:sldMk cId="1735024497" sldId="301"/>
            <ac:spMk id="13" creationId="{3F3D32D0-781C-68F5-7E48-910DE05DDB1B}"/>
          </ac:spMkLst>
        </pc:spChg>
        <pc:spChg chg="add mod">
          <ac:chgData name="Cut Mouliza Meutia" userId="ea361f222dc78b1e" providerId="LiveId" clId="{1392EDA5-1F55-45B7-993A-2720EDDF1EAE}" dt="2023-05-05T13:03:56.072" v="1882" actId="1076"/>
          <ac:spMkLst>
            <pc:docMk/>
            <pc:sldMk cId="1735024497" sldId="301"/>
            <ac:spMk id="15" creationId="{900E2D1F-5146-B569-704F-3C8D5C3A9BC4}"/>
          </ac:spMkLst>
        </pc:spChg>
      </pc:sldChg>
      <pc:sldChg chg="addSp delSp modSp new mod">
        <pc:chgData name="Cut Mouliza Meutia" userId="ea361f222dc78b1e" providerId="LiveId" clId="{1392EDA5-1F55-45B7-993A-2720EDDF1EAE}" dt="2023-05-05T13:04:28.742" v="1887" actId="20577"/>
        <pc:sldMkLst>
          <pc:docMk/>
          <pc:sldMk cId="181448547" sldId="302"/>
        </pc:sldMkLst>
        <pc:spChg chg="mod">
          <ac:chgData name="Cut Mouliza Meutia" userId="ea361f222dc78b1e" providerId="LiveId" clId="{1392EDA5-1F55-45B7-993A-2720EDDF1EAE}" dt="2023-05-04T15:21:33.749" v="987" actId="20577"/>
          <ac:spMkLst>
            <pc:docMk/>
            <pc:sldMk cId="181448547" sldId="302"/>
            <ac:spMk id="2" creationId="{A5010AFF-9C29-0D96-C398-A100C31FC585}"/>
          </ac:spMkLst>
        </pc:spChg>
        <pc:spChg chg="del">
          <ac:chgData name="Cut Mouliza Meutia" userId="ea361f222dc78b1e" providerId="LiveId" clId="{1392EDA5-1F55-45B7-993A-2720EDDF1EAE}" dt="2023-05-04T14:38:48.207" v="961" actId="478"/>
          <ac:spMkLst>
            <pc:docMk/>
            <pc:sldMk cId="181448547" sldId="302"/>
            <ac:spMk id="3" creationId="{CA9B3ED4-2F26-C497-A967-D1A97A789153}"/>
          </ac:spMkLst>
        </pc:spChg>
        <pc:spChg chg="mod">
          <ac:chgData name="Cut Mouliza Meutia" userId="ea361f222dc78b1e" providerId="LiveId" clId="{1392EDA5-1F55-45B7-993A-2720EDDF1EAE}" dt="2023-05-04T14:38:54.204" v="962"/>
          <ac:spMkLst>
            <pc:docMk/>
            <pc:sldMk cId="181448547" sldId="302"/>
            <ac:spMk id="4" creationId="{602968C1-650E-99E6-DA59-6FD9A2F3E95F}"/>
          </ac:spMkLst>
        </pc:spChg>
        <pc:spChg chg="add mod">
          <ac:chgData name="Cut Mouliza Meutia" userId="ea361f222dc78b1e" providerId="LiveId" clId="{1392EDA5-1F55-45B7-993A-2720EDDF1EAE}" dt="2023-05-04T15:22:58.997" v="1022" actId="1076"/>
          <ac:spMkLst>
            <pc:docMk/>
            <pc:sldMk cId="181448547" sldId="302"/>
            <ac:spMk id="8" creationId="{15F7A078-A37D-E4A2-D9F0-34CA3E137BC4}"/>
          </ac:spMkLst>
        </pc:spChg>
        <pc:spChg chg="add mod">
          <ac:chgData name="Cut Mouliza Meutia" userId="ea361f222dc78b1e" providerId="LiveId" clId="{1392EDA5-1F55-45B7-993A-2720EDDF1EAE}" dt="2023-05-05T13:04:28.742" v="1887" actId="20577"/>
          <ac:spMkLst>
            <pc:docMk/>
            <pc:sldMk cId="181448547" sldId="302"/>
            <ac:spMk id="9" creationId="{75B047FD-17F9-EBF9-9D11-947B51E5BD40}"/>
          </ac:spMkLst>
        </pc:spChg>
        <pc:picChg chg="add mod">
          <ac:chgData name="Cut Mouliza Meutia" userId="ea361f222dc78b1e" providerId="LiveId" clId="{1392EDA5-1F55-45B7-993A-2720EDDF1EAE}" dt="2023-05-05T13:04:20.207" v="1884" actId="1076"/>
          <ac:picMkLst>
            <pc:docMk/>
            <pc:sldMk cId="181448547" sldId="302"/>
            <ac:picMk id="6" creationId="{1D8A47BD-F2B7-34FA-27EF-868C84942998}"/>
          </ac:picMkLst>
        </pc:picChg>
        <pc:picChg chg="add mod">
          <ac:chgData name="Cut Mouliza Meutia" userId="ea361f222dc78b1e" providerId="LiveId" clId="{1392EDA5-1F55-45B7-993A-2720EDDF1EAE}" dt="2023-05-04T15:22:22.103" v="994" actId="1076"/>
          <ac:picMkLst>
            <pc:docMk/>
            <pc:sldMk cId="181448547" sldId="302"/>
            <ac:picMk id="7" creationId="{86B346D3-B5EA-B70E-BB6B-72EE1A65B514}"/>
          </ac:picMkLst>
        </pc:picChg>
      </pc:sldChg>
      <pc:sldChg chg="addSp delSp modSp add mod">
        <pc:chgData name="Cut Mouliza Meutia" userId="ea361f222dc78b1e" providerId="LiveId" clId="{1392EDA5-1F55-45B7-993A-2720EDDF1EAE}" dt="2023-05-04T15:25:44.379" v="1142" actId="20577"/>
        <pc:sldMkLst>
          <pc:docMk/>
          <pc:sldMk cId="3324027813" sldId="303"/>
        </pc:sldMkLst>
        <pc:spChg chg="del">
          <ac:chgData name="Cut Mouliza Meutia" userId="ea361f222dc78b1e" providerId="LiveId" clId="{1392EDA5-1F55-45B7-993A-2720EDDF1EAE}" dt="2023-05-04T15:23:11.253" v="1024" actId="478"/>
          <ac:spMkLst>
            <pc:docMk/>
            <pc:sldMk cId="3324027813" sldId="303"/>
            <ac:spMk id="2" creationId="{A5010AFF-9C29-0D96-C398-A100C31FC585}"/>
          </ac:spMkLst>
        </pc:spChg>
        <pc:spChg chg="mod">
          <ac:chgData name="Cut Mouliza Meutia" userId="ea361f222dc78b1e" providerId="LiveId" clId="{1392EDA5-1F55-45B7-993A-2720EDDF1EAE}" dt="2023-05-04T15:23:30.677" v="1041" actId="20577"/>
          <ac:spMkLst>
            <pc:docMk/>
            <pc:sldMk cId="3324027813" sldId="303"/>
            <ac:spMk id="8" creationId="{15F7A078-A37D-E4A2-D9F0-34CA3E137BC4}"/>
          </ac:spMkLst>
        </pc:spChg>
        <pc:spChg chg="add del mod">
          <ac:chgData name="Cut Mouliza Meutia" userId="ea361f222dc78b1e" providerId="LiveId" clId="{1392EDA5-1F55-45B7-993A-2720EDDF1EAE}" dt="2023-05-04T15:23:12.536" v="1025" actId="478"/>
          <ac:spMkLst>
            <pc:docMk/>
            <pc:sldMk cId="3324027813" sldId="303"/>
            <ac:spMk id="9" creationId="{A77026BB-9320-8F48-802B-376ECE0E1808}"/>
          </ac:spMkLst>
        </pc:spChg>
        <pc:spChg chg="add mod">
          <ac:chgData name="Cut Mouliza Meutia" userId="ea361f222dc78b1e" providerId="LiveId" clId="{1392EDA5-1F55-45B7-993A-2720EDDF1EAE}" dt="2023-05-04T15:25:44.379" v="1142" actId="20577"/>
          <ac:spMkLst>
            <pc:docMk/>
            <pc:sldMk cId="3324027813" sldId="303"/>
            <ac:spMk id="13" creationId="{BD668C06-84C5-A62B-A47D-B7F8747E09AA}"/>
          </ac:spMkLst>
        </pc:spChg>
        <pc:picChg chg="del">
          <ac:chgData name="Cut Mouliza Meutia" userId="ea361f222dc78b1e" providerId="LiveId" clId="{1392EDA5-1F55-45B7-993A-2720EDDF1EAE}" dt="2023-05-04T15:23:45.689" v="1042" actId="478"/>
          <ac:picMkLst>
            <pc:docMk/>
            <pc:sldMk cId="3324027813" sldId="303"/>
            <ac:picMk id="6" creationId="{1D8A47BD-F2B7-34FA-27EF-868C84942998}"/>
          </ac:picMkLst>
        </pc:picChg>
        <pc:picChg chg="del">
          <ac:chgData name="Cut Mouliza Meutia" userId="ea361f222dc78b1e" providerId="LiveId" clId="{1392EDA5-1F55-45B7-993A-2720EDDF1EAE}" dt="2023-05-04T15:23:46.213" v="1043" actId="478"/>
          <ac:picMkLst>
            <pc:docMk/>
            <pc:sldMk cId="3324027813" sldId="303"/>
            <ac:picMk id="7" creationId="{86B346D3-B5EA-B70E-BB6B-72EE1A65B514}"/>
          </ac:picMkLst>
        </pc:picChg>
        <pc:picChg chg="add mod">
          <ac:chgData name="Cut Mouliza Meutia" userId="ea361f222dc78b1e" providerId="LiveId" clId="{1392EDA5-1F55-45B7-993A-2720EDDF1EAE}" dt="2023-05-04T15:23:58.239" v="1048" actId="1076"/>
          <ac:picMkLst>
            <pc:docMk/>
            <pc:sldMk cId="3324027813" sldId="303"/>
            <ac:picMk id="10" creationId="{FE1AF172-92AF-9C90-761F-EFB20029DD82}"/>
          </ac:picMkLst>
        </pc:picChg>
        <pc:picChg chg="add del mod">
          <ac:chgData name="Cut Mouliza Meutia" userId="ea361f222dc78b1e" providerId="LiveId" clId="{1392EDA5-1F55-45B7-993A-2720EDDF1EAE}" dt="2023-05-04T15:24:38.609" v="1056" actId="478"/>
          <ac:picMkLst>
            <pc:docMk/>
            <pc:sldMk cId="3324027813" sldId="303"/>
            <ac:picMk id="11" creationId="{34DB798B-ADA2-FB35-AB3B-C18934206652}"/>
          </ac:picMkLst>
        </pc:picChg>
        <pc:picChg chg="add mod">
          <ac:chgData name="Cut Mouliza Meutia" userId="ea361f222dc78b1e" providerId="LiveId" clId="{1392EDA5-1F55-45B7-993A-2720EDDF1EAE}" dt="2023-05-04T15:24:44.022" v="1108" actId="1035"/>
          <ac:picMkLst>
            <pc:docMk/>
            <pc:sldMk cId="3324027813" sldId="303"/>
            <ac:picMk id="12" creationId="{7107DDDD-A8BB-091C-89B2-E71388C2AC54}"/>
          </ac:picMkLst>
        </pc:picChg>
        <pc:picChg chg="add mod">
          <ac:chgData name="Cut Mouliza Meutia" userId="ea361f222dc78b1e" providerId="LiveId" clId="{1392EDA5-1F55-45B7-993A-2720EDDF1EAE}" dt="2023-05-04T15:25:21.981" v="1123" actId="1076"/>
          <ac:picMkLst>
            <pc:docMk/>
            <pc:sldMk cId="3324027813" sldId="303"/>
            <ac:picMk id="14" creationId="{8FAE46E7-9B9A-C242-DA48-04BAFB4F6512}"/>
          </ac:picMkLst>
        </pc:picChg>
      </pc:sldChg>
      <pc:sldChg chg="addSp delSp modSp add mod">
        <pc:chgData name="Cut Mouliza Meutia" userId="ea361f222dc78b1e" providerId="LiveId" clId="{1392EDA5-1F55-45B7-993A-2720EDDF1EAE}" dt="2023-05-05T13:07:53.490" v="2108" actId="20577"/>
        <pc:sldMkLst>
          <pc:docMk/>
          <pc:sldMk cId="1264361553" sldId="304"/>
        </pc:sldMkLst>
        <pc:spChg chg="add mod">
          <ac:chgData name="Cut Mouliza Meutia" userId="ea361f222dc78b1e" providerId="LiveId" clId="{1392EDA5-1F55-45B7-993A-2720EDDF1EAE}" dt="2023-05-05T13:05:47.051" v="1900" actId="20577"/>
          <ac:spMkLst>
            <pc:docMk/>
            <pc:sldMk cId="1264361553" sldId="304"/>
            <ac:spMk id="7" creationId="{35252AD2-443B-16D6-23CE-CB6E130A1C45}"/>
          </ac:spMkLst>
        </pc:spChg>
        <pc:spChg chg="mod">
          <ac:chgData name="Cut Mouliza Meutia" userId="ea361f222dc78b1e" providerId="LiveId" clId="{1392EDA5-1F55-45B7-993A-2720EDDF1EAE}" dt="2023-05-04T15:25:40.110" v="1140" actId="20577"/>
          <ac:spMkLst>
            <pc:docMk/>
            <pc:sldMk cId="1264361553" sldId="304"/>
            <ac:spMk id="8" creationId="{15F7A078-A37D-E4A2-D9F0-34CA3E137BC4}"/>
          </ac:spMkLst>
        </pc:spChg>
        <pc:spChg chg="add mod">
          <ac:chgData name="Cut Mouliza Meutia" userId="ea361f222dc78b1e" providerId="LiveId" clId="{1392EDA5-1F55-45B7-993A-2720EDDF1EAE}" dt="2023-05-05T13:05:50.692" v="1904" actId="20577"/>
          <ac:spMkLst>
            <pc:docMk/>
            <pc:sldMk cId="1264361553" sldId="304"/>
            <ac:spMk id="10" creationId="{0917A30B-7BD8-9EBA-A12D-B159EF3E19E2}"/>
          </ac:spMkLst>
        </pc:spChg>
        <pc:spChg chg="add mod">
          <ac:chgData name="Cut Mouliza Meutia" userId="ea361f222dc78b1e" providerId="LiveId" clId="{1392EDA5-1F55-45B7-993A-2720EDDF1EAE}" dt="2023-05-05T13:07:53.490" v="2108" actId="20577"/>
          <ac:spMkLst>
            <pc:docMk/>
            <pc:sldMk cId="1264361553" sldId="304"/>
            <ac:spMk id="13" creationId="{10ECEC68-7EC0-71CE-1041-D27B4FD6329B}"/>
          </ac:spMkLst>
        </pc:spChg>
        <pc:spChg chg="del">
          <ac:chgData name="Cut Mouliza Meutia" userId="ea361f222dc78b1e" providerId="LiveId" clId="{1392EDA5-1F55-45B7-993A-2720EDDF1EAE}" dt="2023-05-04T15:25:30.838" v="1126" actId="478"/>
          <ac:spMkLst>
            <pc:docMk/>
            <pc:sldMk cId="1264361553" sldId="304"/>
            <ac:spMk id="13" creationId="{BD668C06-84C5-A62B-A47D-B7F8747E09AA}"/>
          </ac:spMkLst>
        </pc:spChg>
        <pc:picChg chg="add mod">
          <ac:chgData name="Cut Mouliza Meutia" userId="ea361f222dc78b1e" providerId="LiveId" clId="{1392EDA5-1F55-45B7-993A-2720EDDF1EAE}" dt="2023-05-05T13:05:11.858" v="1890" actId="1076"/>
          <ac:picMkLst>
            <pc:docMk/>
            <pc:sldMk cId="1264361553" sldId="304"/>
            <ac:picMk id="2" creationId="{76838D72-A1BD-22CB-C60B-BF9C113EDC0D}"/>
          </ac:picMkLst>
        </pc:picChg>
        <pc:picChg chg="add del mod">
          <ac:chgData name="Cut Mouliza Meutia" userId="ea361f222dc78b1e" providerId="LiveId" clId="{1392EDA5-1F55-45B7-993A-2720EDDF1EAE}" dt="2023-05-05T06:35:38.372" v="1388" actId="478"/>
          <ac:picMkLst>
            <pc:docMk/>
            <pc:sldMk cId="1264361553" sldId="304"/>
            <ac:picMk id="3" creationId="{AC9FD426-B0CB-8808-2650-BD9B555E3917}"/>
          </ac:picMkLst>
        </pc:picChg>
        <pc:picChg chg="del">
          <ac:chgData name="Cut Mouliza Meutia" userId="ea361f222dc78b1e" providerId="LiveId" clId="{1392EDA5-1F55-45B7-993A-2720EDDF1EAE}" dt="2023-05-04T15:25:32.096" v="1128" actId="478"/>
          <ac:picMkLst>
            <pc:docMk/>
            <pc:sldMk cId="1264361553" sldId="304"/>
            <ac:picMk id="10" creationId="{FE1AF172-92AF-9C90-761F-EFB20029DD82}"/>
          </ac:picMkLst>
        </pc:picChg>
        <pc:picChg chg="add mod">
          <ac:chgData name="Cut Mouliza Meutia" userId="ea361f222dc78b1e" providerId="LiveId" clId="{1392EDA5-1F55-45B7-993A-2720EDDF1EAE}" dt="2023-05-05T13:05:41.004" v="1896" actId="1076"/>
          <ac:picMkLst>
            <pc:docMk/>
            <pc:sldMk cId="1264361553" sldId="304"/>
            <ac:picMk id="11" creationId="{E189C23B-8620-04AD-4607-DE3575983B4F}"/>
          </ac:picMkLst>
        </pc:picChg>
        <pc:picChg chg="del">
          <ac:chgData name="Cut Mouliza Meutia" userId="ea361f222dc78b1e" providerId="LiveId" clId="{1392EDA5-1F55-45B7-993A-2720EDDF1EAE}" dt="2023-05-04T15:25:31.550" v="1127" actId="478"/>
          <ac:picMkLst>
            <pc:docMk/>
            <pc:sldMk cId="1264361553" sldId="304"/>
            <ac:picMk id="12" creationId="{7107DDDD-A8BB-091C-89B2-E71388C2AC54}"/>
          </ac:picMkLst>
        </pc:picChg>
        <pc:picChg chg="del">
          <ac:chgData name="Cut Mouliza Meutia" userId="ea361f222dc78b1e" providerId="LiveId" clId="{1392EDA5-1F55-45B7-993A-2720EDDF1EAE}" dt="2023-05-04T15:25:29.372" v="1125" actId="478"/>
          <ac:picMkLst>
            <pc:docMk/>
            <pc:sldMk cId="1264361553" sldId="304"/>
            <ac:picMk id="14" creationId="{8FAE46E7-9B9A-C242-DA48-04BAFB4F6512}"/>
          </ac:picMkLst>
        </pc:picChg>
      </pc:sldChg>
      <pc:sldChg chg="addSp delSp modSp add mod">
        <pc:chgData name="Cut Mouliza Meutia" userId="ea361f222dc78b1e" providerId="LiveId" clId="{1392EDA5-1F55-45B7-993A-2720EDDF1EAE}" dt="2023-05-05T05:14:58.121" v="1238" actId="1076"/>
        <pc:sldMkLst>
          <pc:docMk/>
          <pc:sldMk cId="282264841" sldId="305"/>
        </pc:sldMkLst>
        <pc:spChg chg="add mod">
          <ac:chgData name="Cut Mouliza Meutia" userId="ea361f222dc78b1e" providerId="LiveId" clId="{1392EDA5-1F55-45B7-993A-2720EDDF1EAE}" dt="2023-05-05T04:07:15.570" v="1216" actId="20577"/>
          <ac:spMkLst>
            <pc:docMk/>
            <pc:sldMk cId="282264841" sldId="305"/>
            <ac:spMk id="6" creationId="{8C6D357C-E967-03F8-D480-4A9E747D34DA}"/>
          </ac:spMkLst>
        </pc:spChg>
        <pc:spChg chg="del">
          <ac:chgData name="Cut Mouliza Meutia" userId="ea361f222dc78b1e" providerId="LiveId" clId="{1392EDA5-1F55-45B7-993A-2720EDDF1EAE}" dt="2023-05-05T04:06:57.266" v="1167" actId="478"/>
          <ac:spMkLst>
            <pc:docMk/>
            <pc:sldMk cId="282264841" sldId="305"/>
            <ac:spMk id="8" creationId="{15F7A078-A37D-E4A2-D9F0-34CA3E137BC4}"/>
          </ac:spMkLst>
        </pc:spChg>
        <pc:picChg chg="del">
          <ac:chgData name="Cut Mouliza Meutia" userId="ea361f222dc78b1e" providerId="LiveId" clId="{1392EDA5-1F55-45B7-993A-2720EDDF1EAE}" dt="2023-05-05T04:07:17.969" v="1217" actId="478"/>
          <ac:picMkLst>
            <pc:docMk/>
            <pc:sldMk cId="282264841" sldId="305"/>
            <ac:picMk id="2" creationId="{76838D72-A1BD-22CB-C60B-BF9C113EDC0D}"/>
          </ac:picMkLst>
        </pc:picChg>
        <pc:picChg chg="del">
          <ac:chgData name="Cut Mouliza Meutia" userId="ea361f222dc78b1e" providerId="LiveId" clId="{1392EDA5-1F55-45B7-993A-2720EDDF1EAE}" dt="2023-05-05T04:07:18.653" v="1218" actId="478"/>
          <ac:picMkLst>
            <pc:docMk/>
            <pc:sldMk cId="282264841" sldId="305"/>
            <ac:picMk id="3" creationId="{AC9FD426-B0CB-8808-2650-BD9B555E3917}"/>
          </ac:picMkLst>
        </pc:picChg>
        <pc:picChg chg="add mod">
          <ac:chgData name="Cut Mouliza Meutia" userId="ea361f222dc78b1e" providerId="LiveId" clId="{1392EDA5-1F55-45B7-993A-2720EDDF1EAE}" dt="2023-05-05T05:13:56.605" v="1232" actId="1076"/>
          <ac:picMkLst>
            <pc:docMk/>
            <pc:sldMk cId="282264841" sldId="305"/>
            <ac:picMk id="9" creationId="{34350411-30B4-9D06-2551-CD5DEFDE55D6}"/>
          </ac:picMkLst>
        </pc:picChg>
        <pc:picChg chg="add mod">
          <ac:chgData name="Cut Mouliza Meutia" userId="ea361f222dc78b1e" providerId="LiveId" clId="{1392EDA5-1F55-45B7-993A-2720EDDF1EAE}" dt="2023-05-05T05:14:29.282" v="1234" actId="1076"/>
          <ac:picMkLst>
            <pc:docMk/>
            <pc:sldMk cId="282264841" sldId="305"/>
            <ac:picMk id="11" creationId="{FD5AB126-2275-0FCC-5CB9-4C64890A7C04}"/>
          </ac:picMkLst>
        </pc:picChg>
        <pc:picChg chg="add mod">
          <ac:chgData name="Cut Mouliza Meutia" userId="ea361f222dc78b1e" providerId="LiveId" clId="{1392EDA5-1F55-45B7-993A-2720EDDF1EAE}" dt="2023-05-05T05:14:58.121" v="1238" actId="1076"/>
          <ac:picMkLst>
            <pc:docMk/>
            <pc:sldMk cId="282264841" sldId="305"/>
            <ac:picMk id="13" creationId="{4D55EFC6-4DB0-1C6A-484C-1216776C7678}"/>
          </ac:picMkLst>
        </pc:picChg>
      </pc:sldChg>
      <pc:sldChg chg="addSp modSp add mod">
        <pc:chgData name="Cut Mouliza Meutia" userId="ea361f222dc78b1e" providerId="LiveId" clId="{1392EDA5-1F55-45B7-993A-2720EDDF1EAE}" dt="2023-05-05T13:11:59.022" v="2146" actId="1076"/>
        <pc:sldMkLst>
          <pc:docMk/>
          <pc:sldMk cId="3822605808" sldId="306"/>
        </pc:sldMkLst>
        <pc:spChg chg="mod">
          <ac:chgData name="Cut Mouliza Meutia" userId="ea361f222dc78b1e" providerId="LiveId" clId="{1392EDA5-1F55-45B7-993A-2720EDDF1EAE}" dt="2023-05-05T04:07:27.635" v="1230" actId="20577"/>
          <ac:spMkLst>
            <pc:docMk/>
            <pc:sldMk cId="3822605808" sldId="306"/>
            <ac:spMk id="6" creationId="{8C6D357C-E967-03F8-D480-4A9E747D34DA}"/>
          </ac:spMkLst>
        </pc:spChg>
        <pc:spChg chg="add mod">
          <ac:chgData name="Cut Mouliza Meutia" userId="ea361f222dc78b1e" providerId="LiveId" clId="{1392EDA5-1F55-45B7-993A-2720EDDF1EAE}" dt="2023-05-05T13:11:32.856" v="2144" actId="20577"/>
          <ac:spMkLst>
            <pc:docMk/>
            <pc:sldMk cId="3822605808" sldId="306"/>
            <ac:spMk id="10" creationId="{D0D6FE24-E874-826A-BAEF-4FA76FD5CD7D}"/>
          </ac:spMkLst>
        </pc:spChg>
        <pc:spChg chg="add mod">
          <ac:chgData name="Cut Mouliza Meutia" userId="ea361f222dc78b1e" providerId="LiveId" clId="{1392EDA5-1F55-45B7-993A-2720EDDF1EAE}" dt="2023-05-05T13:11:59.022" v="2146" actId="1076"/>
          <ac:spMkLst>
            <pc:docMk/>
            <pc:sldMk cId="3822605808" sldId="306"/>
            <ac:spMk id="12" creationId="{3425532E-C090-5148-5E26-AA54329D6375}"/>
          </ac:spMkLst>
        </pc:spChg>
        <pc:picChg chg="add mod">
          <ac:chgData name="Cut Mouliza Meutia" userId="ea361f222dc78b1e" providerId="LiveId" clId="{1392EDA5-1F55-45B7-993A-2720EDDF1EAE}" dt="2023-05-05T05:22:58.305" v="1241" actId="1076"/>
          <ac:picMkLst>
            <pc:docMk/>
            <pc:sldMk cId="3822605808" sldId="306"/>
            <ac:picMk id="3" creationId="{5CC3566B-BF42-DBDF-810F-81B818126E74}"/>
          </ac:picMkLst>
        </pc:picChg>
        <pc:picChg chg="add mod">
          <ac:chgData name="Cut Mouliza Meutia" userId="ea361f222dc78b1e" providerId="LiveId" clId="{1392EDA5-1F55-45B7-993A-2720EDDF1EAE}" dt="2023-05-05T13:11:16.362" v="2128" actId="1076"/>
          <ac:picMkLst>
            <pc:docMk/>
            <pc:sldMk cId="3822605808" sldId="306"/>
            <ac:picMk id="8" creationId="{29BB31EB-2368-F1B0-B38D-5DC6142B6B92}"/>
          </ac:picMkLst>
        </pc:picChg>
      </pc:sldChg>
      <pc:sldChg chg="new del">
        <pc:chgData name="Cut Mouliza Meutia" userId="ea361f222dc78b1e" providerId="LiveId" clId="{1392EDA5-1F55-45B7-993A-2720EDDF1EAE}" dt="2023-05-05T13:08:13.018" v="2111" actId="2696"/>
        <pc:sldMkLst>
          <pc:docMk/>
          <pc:sldMk cId="50243305" sldId="307"/>
        </pc:sldMkLst>
      </pc:sldChg>
      <pc:sldChg chg="addSp delSp modSp new mod">
        <pc:chgData name="Cut Mouliza Meutia" userId="ea361f222dc78b1e" providerId="LiveId" clId="{1392EDA5-1F55-45B7-993A-2720EDDF1EAE}" dt="2023-05-05T14:11:24.844" v="5350"/>
        <pc:sldMkLst>
          <pc:docMk/>
          <pc:sldMk cId="1101132888" sldId="308"/>
        </pc:sldMkLst>
        <pc:spChg chg="mod">
          <ac:chgData name="Cut Mouliza Meutia" userId="ea361f222dc78b1e" providerId="LiveId" clId="{1392EDA5-1F55-45B7-993A-2720EDDF1EAE}" dt="2023-05-05T05:29:25.724" v="1387" actId="20577"/>
          <ac:spMkLst>
            <pc:docMk/>
            <pc:sldMk cId="1101132888" sldId="308"/>
            <ac:spMk id="2" creationId="{690D26CB-C7F8-3402-18FA-144C122CFD01}"/>
          </ac:spMkLst>
        </pc:spChg>
        <pc:spChg chg="del">
          <ac:chgData name="Cut Mouliza Meutia" userId="ea361f222dc78b1e" providerId="LiveId" clId="{1392EDA5-1F55-45B7-993A-2720EDDF1EAE}" dt="2023-05-05T05:24:48.888" v="1246" actId="3680"/>
          <ac:spMkLst>
            <pc:docMk/>
            <pc:sldMk cId="1101132888" sldId="308"/>
            <ac:spMk id="3" creationId="{9C89D255-4724-4DD9-9420-23C3FF231C34}"/>
          </ac:spMkLst>
        </pc:spChg>
        <pc:spChg chg="mod">
          <ac:chgData name="Cut Mouliza Meutia" userId="ea361f222dc78b1e" providerId="LiveId" clId="{1392EDA5-1F55-45B7-993A-2720EDDF1EAE}" dt="2023-05-05T14:11:24.844" v="5350"/>
          <ac:spMkLst>
            <pc:docMk/>
            <pc:sldMk cId="1101132888" sldId="308"/>
            <ac:spMk id="4" creationId="{5C12A0AA-C7F0-E217-CB14-566DB1CCD584}"/>
          </ac:spMkLst>
        </pc:spChg>
        <pc:graphicFrameChg chg="add mod ord modGraphic">
          <ac:chgData name="Cut Mouliza Meutia" userId="ea361f222dc78b1e" providerId="LiveId" clId="{1392EDA5-1F55-45B7-993A-2720EDDF1EAE}" dt="2023-05-05T05:29:08.743" v="1361" actId="2165"/>
          <ac:graphicFrameMkLst>
            <pc:docMk/>
            <pc:sldMk cId="1101132888" sldId="308"/>
            <ac:graphicFrameMk id="6" creationId="{51358626-E1D9-CB76-9DAF-2AFB2C9298B3}"/>
          </ac:graphicFrameMkLst>
        </pc:graphicFrameChg>
      </pc:sldChg>
      <pc:sldChg chg="new del">
        <pc:chgData name="Cut Mouliza Meutia" userId="ea361f222dc78b1e" providerId="LiveId" clId="{1392EDA5-1F55-45B7-993A-2720EDDF1EAE}" dt="2023-05-05T12:57:49.964" v="1437" actId="47"/>
        <pc:sldMkLst>
          <pc:docMk/>
          <pc:sldMk cId="2474595003" sldId="309"/>
        </pc:sldMkLst>
      </pc:sldChg>
      <pc:sldChg chg="addSp delSp modSp new mod ord">
        <pc:chgData name="Cut Mouliza Meutia" userId="ea361f222dc78b1e" providerId="LiveId" clId="{1392EDA5-1F55-45B7-993A-2720EDDF1EAE}" dt="2023-05-05T13:02:06.529" v="1824" actId="20577"/>
        <pc:sldMkLst>
          <pc:docMk/>
          <pc:sldMk cId="2773728544" sldId="309"/>
        </pc:sldMkLst>
        <pc:spChg chg="mod">
          <ac:chgData name="Cut Mouliza Meutia" userId="ea361f222dc78b1e" providerId="LiveId" clId="{1392EDA5-1F55-45B7-993A-2720EDDF1EAE}" dt="2023-05-05T13:01:47.589" v="1818" actId="404"/>
          <ac:spMkLst>
            <pc:docMk/>
            <pc:sldMk cId="2773728544" sldId="309"/>
            <ac:spMk id="2" creationId="{B85616B9-A4F9-07E0-9101-E070C4B2D633}"/>
          </ac:spMkLst>
        </pc:spChg>
        <pc:spChg chg="del">
          <ac:chgData name="Cut Mouliza Meutia" userId="ea361f222dc78b1e" providerId="LiveId" clId="{1392EDA5-1F55-45B7-993A-2720EDDF1EAE}" dt="2023-05-05T12:57:57.604" v="1439" actId="478"/>
          <ac:spMkLst>
            <pc:docMk/>
            <pc:sldMk cId="2773728544" sldId="309"/>
            <ac:spMk id="3" creationId="{FFE42726-21F2-19F0-DBDE-4D8F84C83F63}"/>
          </ac:spMkLst>
        </pc:spChg>
        <pc:spChg chg="mod">
          <ac:chgData name="Cut Mouliza Meutia" userId="ea361f222dc78b1e" providerId="LiveId" clId="{1392EDA5-1F55-45B7-993A-2720EDDF1EAE}" dt="2023-05-05T13:01:29.288" v="1809" actId="20577"/>
          <ac:spMkLst>
            <pc:docMk/>
            <pc:sldMk cId="2773728544" sldId="309"/>
            <ac:spMk id="4" creationId="{67CD9EB2-DD30-6D74-C400-7C94FB668C73}"/>
          </ac:spMkLst>
        </pc:spChg>
        <pc:spChg chg="add mod">
          <ac:chgData name="Cut Mouliza Meutia" userId="ea361f222dc78b1e" providerId="LiveId" clId="{1392EDA5-1F55-45B7-993A-2720EDDF1EAE}" dt="2023-05-05T13:02:06.529" v="1824" actId="20577"/>
          <ac:spMkLst>
            <pc:docMk/>
            <pc:sldMk cId="2773728544" sldId="309"/>
            <ac:spMk id="7" creationId="{32105F70-ACE1-7FC3-2994-E36F4C7E950F}"/>
          </ac:spMkLst>
        </pc:spChg>
      </pc:sldChg>
      <pc:sldChg chg="addSp delSp modSp new mod">
        <pc:chgData name="Cut Mouliza Meutia" userId="ea361f222dc78b1e" providerId="LiveId" clId="{1392EDA5-1F55-45B7-993A-2720EDDF1EAE}" dt="2023-05-05T13:13:26.890" v="2166" actId="1076"/>
        <pc:sldMkLst>
          <pc:docMk/>
          <pc:sldMk cId="1343782831" sldId="310"/>
        </pc:sldMkLst>
        <pc:spChg chg="mod">
          <ac:chgData name="Cut Mouliza Meutia" userId="ea361f222dc78b1e" providerId="LiveId" clId="{1392EDA5-1F55-45B7-993A-2720EDDF1EAE}" dt="2023-05-05T13:12:10.810" v="2147"/>
          <ac:spMkLst>
            <pc:docMk/>
            <pc:sldMk cId="1343782831" sldId="310"/>
            <ac:spMk id="2" creationId="{FE2AE983-9E58-39E1-0880-3C1B41DB135C}"/>
          </ac:spMkLst>
        </pc:spChg>
        <pc:spChg chg="del">
          <ac:chgData name="Cut Mouliza Meutia" userId="ea361f222dc78b1e" providerId="LiveId" clId="{1392EDA5-1F55-45B7-993A-2720EDDF1EAE}" dt="2023-05-05T13:12:14.965" v="2148" actId="478"/>
          <ac:spMkLst>
            <pc:docMk/>
            <pc:sldMk cId="1343782831" sldId="310"/>
            <ac:spMk id="3" creationId="{9A0E765D-B714-3FE8-6D21-F570202D4B47}"/>
          </ac:spMkLst>
        </pc:spChg>
        <pc:spChg chg="mod">
          <ac:chgData name="Cut Mouliza Meutia" userId="ea361f222dc78b1e" providerId="LiveId" clId="{1392EDA5-1F55-45B7-993A-2720EDDF1EAE}" dt="2023-05-05T13:08:25.702" v="2125" actId="20577"/>
          <ac:spMkLst>
            <pc:docMk/>
            <pc:sldMk cId="1343782831" sldId="310"/>
            <ac:spMk id="4" creationId="{E5AA2C54-9E1E-717C-D821-5BCC2A257C9F}"/>
          </ac:spMkLst>
        </pc:spChg>
        <pc:spChg chg="add mod">
          <ac:chgData name="Cut Mouliza Meutia" userId="ea361f222dc78b1e" providerId="LiveId" clId="{1392EDA5-1F55-45B7-993A-2720EDDF1EAE}" dt="2023-05-05T13:13:17.162" v="2162" actId="20577"/>
          <ac:spMkLst>
            <pc:docMk/>
            <pc:sldMk cId="1343782831" sldId="310"/>
            <ac:spMk id="8" creationId="{AA1ACA0B-4386-682A-8E35-77B3FE3172AE}"/>
          </ac:spMkLst>
        </pc:spChg>
        <pc:spChg chg="add mod">
          <ac:chgData name="Cut Mouliza Meutia" userId="ea361f222dc78b1e" providerId="LiveId" clId="{1392EDA5-1F55-45B7-993A-2720EDDF1EAE}" dt="2023-05-05T13:13:26.890" v="2166" actId="1076"/>
          <ac:spMkLst>
            <pc:docMk/>
            <pc:sldMk cId="1343782831" sldId="310"/>
            <ac:spMk id="10" creationId="{955CE9EC-604D-B8AB-548A-3B29483C17CE}"/>
          </ac:spMkLst>
        </pc:spChg>
        <pc:picChg chg="add mod">
          <ac:chgData name="Cut Mouliza Meutia" userId="ea361f222dc78b1e" providerId="LiveId" clId="{1392EDA5-1F55-45B7-993A-2720EDDF1EAE}" dt="2023-05-05T13:12:43.955" v="2153" actId="1076"/>
          <ac:picMkLst>
            <pc:docMk/>
            <pc:sldMk cId="1343782831" sldId="310"/>
            <ac:picMk id="6" creationId="{47750205-40C3-487D-B620-7FC4A0B7219F}"/>
          </ac:picMkLst>
        </pc:picChg>
      </pc:sldChg>
      <pc:sldChg chg="addSp delSp modSp new mod">
        <pc:chgData name="Cut Mouliza Meutia" userId="ea361f222dc78b1e" providerId="LiveId" clId="{1392EDA5-1F55-45B7-993A-2720EDDF1EAE}" dt="2023-05-05T13:44:16.734" v="2900" actId="20577"/>
        <pc:sldMkLst>
          <pc:docMk/>
          <pc:sldMk cId="1134178415" sldId="311"/>
        </pc:sldMkLst>
        <pc:spChg chg="del">
          <ac:chgData name="Cut Mouliza Meutia" userId="ea361f222dc78b1e" providerId="LiveId" clId="{1392EDA5-1F55-45B7-993A-2720EDDF1EAE}" dt="2023-05-05T13:18:30.640" v="2169" actId="478"/>
          <ac:spMkLst>
            <pc:docMk/>
            <pc:sldMk cId="1134178415" sldId="311"/>
            <ac:spMk id="2" creationId="{5CD2A5FA-3802-CD15-9692-7F0C4676D82E}"/>
          </ac:spMkLst>
        </pc:spChg>
        <pc:spChg chg="del">
          <ac:chgData name="Cut Mouliza Meutia" userId="ea361f222dc78b1e" providerId="LiveId" clId="{1392EDA5-1F55-45B7-993A-2720EDDF1EAE}" dt="2023-05-05T13:18:26.854" v="2168" actId="478"/>
          <ac:spMkLst>
            <pc:docMk/>
            <pc:sldMk cId="1134178415" sldId="311"/>
            <ac:spMk id="3" creationId="{4A8F1859-95D7-658B-C08F-F5D63DF51A4B}"/>
          </ac:spMkLst>
        </pc:spChg>
        <pc:spChg chg="add mod">
          <ac:chgData name="Cut Mouliza Meutia" userId="ea361f222dc78b1e" providerId="LiveId" clId="{1392EDA5-1F55-45B7-993A-2720EDDF1EAE}" dt="2023-05-05T13:44:16.734" v="2900" actId="20577"/>
          <ac:spMkLst>
            <pc:docMk/>
            <pc:sldMk cId="1134178415" sldId="311"/>
            <ac:spMk id="7" creationId="{FBFC3931-463D-DF0B-657D-A2869852C3A9}"/>
          </ac:spMkLst>
        </pc:spChg>
      </pc:sldChg>
      <pc:sldChg chg="addSp delSp modSp new mod">
        <pc:chgData name="Cut Mouliza Meutia" userId="ea361f222dc78b1e" providerId="LiveId" clId="{1392EDA5-1F55-45B7-993A-2720EDDF1EAE}" dt="2023-05-05T14:01:42.742" v="4549"/>
        <pc:sldMkLst>
          <pc:docMk/>
          <pc:sldMk cId="4293716387" sldId="312"/>
        </pc:sldMkLst>
        <pc:spChg chg="mod">
          <ac:chgData name="Cut Mouliza Meutia" userId="ea361f222dc78b1e" providerId="LiveId" clId="{1392EDA5-1F55-45B7-993A-2720EDDF1EAE}" dt="2023-05-05T13:45:30.529" v="2918" actId="20577"/>
          <ac:spMkLst>
            <pc:docMk/>
            <pc:sldMk cId="4293716387" sldId="312"/>
            <ac:spMk id="2" creationId="{96F2581C-F32D-CE8D-0D99-296131EDC118}"/>
          </ac:spMkLst>
        </pc:spChg>
        <pc:spChg chg="del">
          <ac:chgData name="Cut Mouliza Meutia" userId="ea361f222dc78b1e" providerId="LiveId" clId="{1392EDA5-1F55-45B7-993A-2720EDDF1EAE}" dt="2023-05-05T13:44:38.814" v="2902" actId="478"/>
          <ac:spMkLst>
            <pc:docMk/>
            <pc:sldMk cId="4293716387" sldId="312"/>
            <ac:spMk id="3" creationId="{10D879A0-DAD8-302C-505D-08BAA419F69C}"/>
          </ac:spMkLst>
        </pc:spChg>
        <pc:spChg chg="mod">
          <ac:chgData name="Cut Mouliza Meutia" userId="ea361f222dc78b1e" providerId="LiveId" clId="{1392EDA5-1F55-45B7-993A-2720EDDF1EAE}" dt="2023-05-05T14:01:42.742" v="4549"/>
          <ac:spMkLst>
            <pc:docMk/>
            <pc:sldMk cId="4293716387" sldId="312"/>
            <ac:spMk id="4" creationId="{39A26809-1990-8F5C-E2D2-4551DFB21DD7}"/>
          </ac:spMkLst>
        </pc:spChg>
        <pc:spChg chg="add mod">
          <ac:chgData name="Cut Mouliza Meutia" userId="ea361f222dc78b1e" providerId="LiveId" clId="{1392EDA5-1F55-45B7-993A-2720EDDF1EAE}" dt="2023-05-05T13:53:55.284" v="3690" actId="20577"/>
          <ac:spMkLst>
            <pc:docMk/>
            <pc:sldMk cId="4293716387" sldId="312"/>
            <ac:spMk id="6" creationId="{06A8FCE3-E43E-AC59-2138-98D4C2F220C4}"/>
          </ac:spMkLst>
        </pc:spChg>
      </pc:sldChg>
      <pc:sldChg chg="addSp delSp modSp new mod">
        <pc:chgData name="Cut Mouliza Meutia" userId="ea361f222dc78b1e" providerId="LiveId" clId="{1392EDA5-1F55-45B7-993A-2720EDDF1EAE}" dt="2023-05-05T14:01:45.460" v="4550"/>
        <pc:sldMkLst>
          <pc:docMk/>
          <pc:sldMk cId="2030685042" sldId="313"/>
        </pc:sldMkLst>
        <pc:spChg chg="mod">
          <ac:chgData name="Cut Mouliza Meutia" userId="ea361f222dc78b1e" providerId="LiveId" clId="{1392EDA5-1F55-45B7-993A-2720EDDF1EAE}" dt="2023-05-05T13:55:07.701" v="3722" actId="20577"/>
          <ac:spMkLst>
            <pc:docMk/>
            <pc:sldMk cId="2030685042" sldId="313"/>
            <ac:spMk id="2" creationId="{C7B3BA10-155D-26FD-39A4-979BC53E53B6}"/>
          </ac:spMkLst>
        </pc:spChg>
        <pc:spChg chg="del">
          <ac:chgData name="Cut Mouliza Meutia" userId="ea361f222dc78b1e" providerId="LiveId" clId="{1392EDA5-1F55-45B7-993A-2720EDDF1EAE}" dt="2023-05-05T13:54:28.723" v="3692" actId="478"/>
          <ac:spMkLst>
            <pc:docMk/>
            <pc:sldMk cId="2030685042" sldId="313"/>
            <ac:spMk id="3" creationId="{1DFDA8CD-BA29-C149-1B06-5FD84857FA1F}"/>
          </ac:spMkLst>
        </pc:spChg>
        <pc:spChg chg="mod">
          <ac:chgData name="Cut Mouliza Meutia" userId="ea361f222dc78b1e" providerId="LiveId" clId="{1392EDA5-1F55-45B7-993A-2720EDDF1EAE}" dt="2023-05-05T14:01:45.460" v="4550"/>
          <ac:spMkLst>
            <pc:docMk/>
            <pc:sldMk cId="2030685042" sldId="313"/>
            <ac:spMk id="4" creationId="{DE036E98-F2AF-4FCE-5063-71627D1E1755}"/>
          </ac:spMkLst>
        </pc:spChg>
        <pc:spChg chg="add mod">
          <ac:chgData name="Cut Mouliza Meutia" userId="ea361f222dc78b1e" providerId="LiveId" clId="{1392EDA5-1F55-45B7-993A-2720EDDF1EAE}" dt="2023-05-05T14:01:32.217" v="4548" actId="20577"/>
          <ac:spMkLst>
            <pc:docMk/>
            <pc:sldMk cId="2030685042" sldId="313"/>
            <ac:spMk id="6" creationId="{89746567-008F-9E81-FEEC-A222D09E0987}"/>
          </ac:spMkLst>
        </pc:spChg>
      </pc:sldChg>
      <pc:sldChg chg="addSp delSp modSp new mod">
        <pc:chgData name="Cut Mouliza Meutia" userId="ea361f222dc78b1e" providerId="LiveId" clId="{1392EDA5-1F55-45B7-993A-2720EDDF1EAE}" dt="2023-05-05T14:11:21.973" v="5349"/>
        <pc:sldMkLst>
          <pc:docMk/>
          <pc:sldMk cId="3581002993" sldId="314"/>
        </pc:sldMkLst>
        <pc:spChg chg="mod">
          <ac:chgData name="Cut Mouliza Meutia" userId="ea361f222dc78b1e" providerId="LiveId" clId="{1392EDA5-1F55-45B7-993A-2720EDDF1EAE}" dt="2023-05-05T14:02:14.722" v="4588" actId="20577"/>
          <ac:spMkLst>
            <pc:docMk/>
            <pc:sldMk cId="3581002993" sldId="314"/>
            <ac:spMk id="2" creationId="{F1B522B9-C119-0452-86C6-7B3B30AB6476}"/>
          </ac:spMkLst>
        </pc:spChg>
        <pc:spChg chg="del">
          <ac:chgData name="Cut Mouliza Meutia" userId="ea361f222dc78b1e" providerId="LiveId" clId="{1392EDA5-1F55-45B7-993A-2720EDDF1EAE}" dt="2023-05-05T14:02:20.861" v="4589" actId="478"/>
          <ac:spMkLst>
            <pc:docMk/>
            <pc:sldMk cId="3581002993" sldId="314"/>
            <ac:spMk id="3" creationId="{D1CA026D-0B97-40ED-A67E-F0893B5295F7}"/>
          </ac:spMkLst>
        </pc:spChg>
        <pc:spChg chg="mod">
          <ac:chgData name="Cut Mouliza Meutia" userId="ea361f222dc78b1e" providerId="LiveId" clId="{1392EDA5-1F55-45B7-993A-2720EDDF1EAE}" dt="2023-05-05T14:11:21.973" v="5349"/>
          <ac:spMkLst>
            <pc:docMk/>
            <pc:sldMk cId="3581002993" sldId="314"/>
            <ac:spMk id="4" creationId="{252AB128-73A6-9BBF-C658-9E16FFD9AC3F}"/>
          </ac:spMkLst>
        </pc:spChg>
        <pc:spChg chg="add mod">
          <ac:chgData name="Cut Mouliza Meutia" userId="ea361f222dc78b1e" providerId="LiveId" clId="{1392EDA5-1F55-45B7-993A-2720EDDF1EAE}" dt="2023-05-05T14:04:03.315" v="4654" actId="20577"/>
          <ac:spMkLst>
            <pc:docMk/>
            <pc:sldMk cId="3581002993" sldId="314"/>
            <ac:spMk id="6" creationId="{25F69DE9-D38A-6247-7764-14E1A6A65076}"/>
          </ac:spMkLst>
        </pc:spChg>
      </pc:sldChg>
      <pc:sldChg chg="addSp delSp modSp new mod">
        <pc:chgData name="Cut Mouliza Meutia" userId="ea361f222dc78b1e" providerId="LiveId" clId="{1392EDA5-1F55-45B7-993A-2720EDDF1EAE}" dt="2023-05-05T14:11:27.632" v="5351"/>
        <pc:sldMkLst>
          <pc:docMk/>
          <pc:sldMk cId="3305982098" sldId="315"/>
        </pc:sldMkLst>
        <pc:spChg chg="mod">
          <ac:chgData name="Cut Mouliza Meutia" userId="ea361f222dc78b1e" providerId="LiveId" clId="{1392EDA5-1F55-45B7-993A-2720EDDF1EAE}" dt="2023-05-05T14:04:39.643" v="4660" actId="20577"/>
          <ac:spMkLst>
            <pc:docMk/>
            <pc:sldMk cId="3305982098" sldId="315"/>
            <ac:spMk id="2" creationId="{03A0E68E-2891-C926-6798-3873C605D59E}"/>
          </ac:spMkLst>
        </pc:spChg>
        <pc:spChg chg="del">
          <ac:chgData name="Cut Mouliza Meutia" userId="ea361f222dc78b1e" providerId="LiveId" clId="{1392EDA5-1F55-45B7-993A-2720EDDF1EAE}" dt="2023-05-05T14:04:42.787" v="4661" actId="478"/>
          <ac:spMkLst>
            <pc:docMk/>
            <pc:sldMk cId="3305982098" sldId="315"/>
            <ac:spMk id="3" creationId="{AA94F848-6E07-ACCC-672A-474D70E3469F}"/>
          </ac:spMkLst>
        </pc:spChg>
        <pc:spChg chg="mod">
          <ac:chgData name="Cut Mouliza Meutia" userId="ea361f222dc78b1e" providerId="LiveId" clId="{1392EDA5-1F55-45B7-993A-2720EDDF1EAE}" dt="2023-05-05T14:11:27.632" v="5351"/>
          <ac:spMkLst>
            <pc:docMk/>
            <pc:sldMk cId="3305982098" sldId="315"/>
            <ac:spMk id="4" creationId="{37374DED-172A-AC30-56F4-F04D1C47D1C7}"/>
          </ac:spMkLst>
        </pc:spChg>
        <pc:spChg chg="add mod">
          <ac:chgData name="Cut Mouliza Meutia" userId="ea361f222dc78b1e" providerId="LiveId" clId="{1392EDA5-1F55-45B7-993A-2720EDDF1EAE}" dt="2023-05-05T14:11:01.549" v="5348" actId="20577"/>
          <ac:spMkLst>
            <pc:docMk/>
            <pc:sldMk cId="3305982098" sldId="315"/>
            <ac:spMk id="7" creationId="{1488727D-DEBB-C8DE-54AE-2C58B6CFA4AC}"/>
          </ac:spMkLst>
        </pc:spChg>
      </pc:sldChg>
      <pc:sldChg chg="delSp modSp new mod ord">
        <pc:chgData name="Cut Mouliza Meutia" userId="ea361f222dc78b1e" providerId="LiveId" clId="{1392EDA5-1F55-45B7-993A-2720EDDF1EAE}" dt="2023-05-05T14:15:41.819" v="5739" actId="403"/>
        <pc:sldMkLst>
          <pc:docMk/>
          <pc:sldMk cId="574685618" sldId="316"/>
        </pc:sldMkLst>
        <pc:spChg chg="mod">
          <ac:chgData name="Cut Mouliza Meutia" userId="ea361f222dc78b1e" providerId="LiveId" clId="{1392EDA5-1F55-45B7-993A-2720EDDF1EAE}" dt="2023-05-05T14:11:59.847" v="5365" actId="20577"/>
          <ac:spMkLst>
            <pc:docMk/>
            <pc:sldMk cId="574685618" sldId="316"/>
            <ac:spMk id="2" creationId="{52AF97D7-F472-C359-C2E1-D6113118DCE2}"/>
          </ac:spMkLst>
        </pc:spChg>
        <pc:spChg chg="del">
          <ac:chgData name="Cut Mouliza Meutia" userId="ea361f222dc78b1e" providerId="LiveId" clId="{1392EDA5-1F55-45B7-993A-2720EDDF1EAE}" dt="2023-05-05T14:11:56.992" v="5355" actId="478"/>
          <ac:spMkLst>
            <pc:docMk/>
            <pc:sldMk cId="574685618" sldId="316"/>
            <ac:spMk id="3" creationId="{F1A33864-1F2F-00C2-23CF-1ECD69C6C9E0}"/>
          </ac:spMkLst>
        </pc:spChg>
        <pc:spChg chg="mod">
          <ac:chgData name="Cut Mouliza Meutia" userId="ea361f222dc78b1e" providerId="LiveId" clId="{1392EDA5-1F55-45B7-993A-2720EDDF1EAE}" dt="2023-05-05T14:15:41.819" v="5739" actId="403"/>
          <ac:spMkLst>
            <pc:docMk/>
            <pc:sldMk cId="574685618" sldId="316"/>
            <ac:spMk id="4" creationId="{7D52BA4A-CB6B-DE7A-D6D6-5131C8BAFF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075E3-32FB-405A-B619-EDA8E5296912}" type="doc">
      <dgm:prSet loTypeId="urn:microsoft.com/office/officeart/2005/8/layout/hProcess11" loCatId="process" qsTypeId="urn:microsoft.com/office/officeart/2005/8/quickstyle/simple1" qsCatId="simple" csTypeId="urn:microsoft.com/office/officeart/2005/8/colors/accent1_2" csCatId="accent1" phldr="1"/>
      <dgm:spPr/>
    </dgm:pt>
    <dgm:pt modelId="{7CC33345-3881-4635-9100-42238809591C}">
      <dgm:prSet phldrT="[Text]" custT="1"/>
      <dgm:spPr/>
      <dgm:t>
        <a:bodyPr/>
        <a:lstStyle/>
        <a:p>
          <a:r>
            <a:rPr lang="en-US" sz="2400" dirty="0"/>
            <a:t>Apache Lucene</a:t>
          </a:r>
          <a:endParaRPr lang="en-ID" sz="2400" dirty="0"/>
        </a:p>
      </dgm:t>
    </dgm:pt>
    <dgm:pt modelId="{DD586B48-BE70-424A-9BAC-3136C42AA430}" type="parTrans" cxnId="{C903B6FF-4DF1-41D8-BAE3-97AC7739940C}">
      <dgm:prSet/>
      <dgm:spPr/>
      <dgm:t>
        <a:bodyPr/>
        <a:lstStyle/>
        <a:p>
          <a:endParaRPr lang="en-ID"/>
        </a:p>
      </dgm:t>
    </dgm:pt>
    <dgm:pt modelId="{4DB0437B-9817-4069-9E3C-CF3652CA3D89}" type="sibTrans" cxnId="{C903B6FF-4DF1-41D8-BAE3-97AC7739940C}">
      <dgm:prSet/>
      <dgm:spPr/>
      <dgm:t>
        <a:bodyPr/>
        <a:lstStyle/>
        <a:p>
          <a:endParaRPr lang="en-ID"/>
        </a:p>
      </dgm:t>
    </dgm:pt>
    <dgm:pt modelId="{7C78D7C4-CE7D-494D-A09F-3DB85D895BB7}">
      <dgm:prSet phldrT="[Text]" custT="1"/>
      <dgm:spPr/>
      <dgm:t>
        <a:bodyPr/>
        <a:lstStyle/>
        <a:p>
          <a:r>
            <a:rPr lang="en-US" sz="2400" dirty="0"/>
            <a:t>Compass Project</a:t>
          </a:r>
          <a:endParaRPr lang="en-ID" sz="2400" dirty="0"/>
        </a:p>
      </dgm:t>
    </dgm:pt>
    <dgm:pt modelId="{49192ADE-0E63-4831-84B9-0C3BD9402988}" type="parTrans" cxnId="{5EA90193-3009-4B2D-9279-1C45F7AB6C0B}">
      <dgm:prSet/>
      <dgm:spPr/>
      <dgm:t>
        <a:bodyPr/>
        <a:lstStyle/>
        <a:p>
          <a:endParaRPr lang="en-ID"/>
        </a:p>
      </dgm:t>
    </dgm:pt>
    <dgm:pt modelId="{33C92B79-A2B2-4895-81DE-BDF627398BFE}" type="sibTrans" cxnId="{5EA90193-3009-4B2D-9279-1C45F7AB6C0B}">
      <dgm:prSet/>
      <dgm:spPr/>
      <dgm:t>
        <a:bodyPr/>
        <a:lstStyle/>
        <a:p>
          <a:endParaRPr lang="en-ID"/>
        </a:p>
      </dgm:t>
    </dgm:pt>
    <dgm:pt modelId="{7434CA81-40CF-4872-85C3-4777F9EFBC73}">
      <dgm:prSet phldrT="[Text]" custT="1"/>
      <dgm:spPr/>
      <dgm:t>
        <a:bodyPr/>
        <a:lstStyle/>
        <a:p>
          <a:r>
            <a:rPr lang="en-US" sz="2400" dirty="0"/>
            <a:t>Elasticsearch</a:t>
          </a:r>
          <a:endParaRPr lang="en-ID" sz="2400" dirty="0"/>
        </a:p>
      </dgm:t>
    </dgm:pt>
    <dgm:pt modelId="{A4E0F8CA-49DB-4F06-AC2F-9A8D6EBB69BA}" type="parTrans" cxnId="{79BB94A0-10EC-4B1D-A6B4-15428FC29703}">
      <dgm:prSet/>
      <dgm:spPr/>
      <dgm:t>
        <a:bodyPr/>
        <a:lstStyle/>
        <a:p>
          <a:endParaRPr lang="en-ID"/>
        </a:p>
      </dgm:t>
    </dgm:pt>
    <dgm:pt modelId="{78EB33DF-D6CF-4D96-BFB2-0FD42D8FE180}" type="sibTrans" cxnId="{79BB94A0-10EC-4B1D-A6B4-15428FC29703}">
      <dgm:prSet/>
      <dgm:spPr/>
      <dgm:t>
        <a:bodyPr/>
        <a:lstStyle/>
        <a:p>
          <a:endParaRPr lang="en-ID"/>
        </a:p>
      </dgm:t>
    </dgm:pt>
    <dgm:pt modelId="{80DF6936-CB19-4A81-86E6-772FFCD3D6C8}" type="pres">
      <dgm:prSet presAssocID="{A17075E3-32FB-405A-B619-EDA8E5296912}" presName="Name0" presStyleCnt="0">
        <dgm:presLayoutVars>
          <dgm:dir/>
          <dgm:resizeHandles val="exact"/>
        </dgm:presLayoutVars>
      </dgm:prSet>
      <dgm:spPr/>
    </dgm:pt>
    <dgm:pt modelId="{BAB307AB-F3D5-4CCB-8584-01472D23ED3A}" type="pres">
      <dgm:prSet presAssocID="{A17075E3-32FB-405A-B619-EDA8E5296912}" presName="arrow" presStyleLbl="bgShp" presStyleIdx="0" presStyleCnt="1"/>
      <dgm:spPr/>
    </dgm:pt>
    <dgm:pt modelId="{FAA3D5EB-DA83-4131-9C59-3170E8D1C71F}" type="pres">
      <dgm:prSet presAssocID="{A17075E3-32FB-405A-B619-EDA8E5296912}" presName="points" presStyleCnt="0"/>
      <dgm:spPr/>
    </dgm:pt>
    <dgm:pt modelId="{7162FE6C-56ED-471C-8A3C-774E259425DB}" type="pres">
      <dgm:prSet presAssocID="{7CC33345-3881-4635-9100-42238809591C}" presName="compositeA" presStyleCnt="0"/>
      <dgm:spPr/>
    </dgm:pt>
    <dgm:pt modelId="{4CC0728B-D025-4B5C-AA98-D4E10885F832}" type="pres">
      <dgm:prSet presAssocID="{7CC33345-3881-4635-9100-42238809591C}" presName="textA" presStyleLbl="revTx" presStyleIdx="0" presStyleCnt="3" custLinFactNeighborX="43461" custLinFactNeighborY="86">
        <dgm:presLayoutVars>
          <dgm:bulletEnabled val="1"/>
        </dgm:presLayoutVars>
      </dgm:prSet>
      <dgm:spPr/>
    </dgm:pt>
    <dgm:pt modelId="{F95664B7-15E9-4032-BB30-9732B43025D6}" type="pres">
      <dgm:prSet presAssocID="{7CC33345-3881-4635-9100-42238809591C}" presName="circleA" presStyleLbl="node1" presStyleIdx="0" presStyleCnt="3" custLinFactX="33125" custLinFactNeighborX="100000"/>
      <dgm:spPr/>
    </dgm:pt>
    <dgm:pt modelId="{D67027C7-66E9-4B96-852D-6AD4D495AD37}" type="pres">
      <dgm:prSet presAssocID="{7CC33345-3881-4635-9100-42238809591C}" presName="spaceA" presStyleCnt="0"/>
      <dgm:spPr/>
    </dgm:pt>
    <dgm:pt modelId="{55120CCE-03DC-4F0C-A610-AD6B07BAF8A6}" type="pres">
      <dgm:prSet presAssocID="{4DB0437B-9817-4069-9E3C-CF3652CA3D89}" presName="space" presStyleCnt="0"/>
      <dgm:spPr/>
    </dgm:pt>
    <dgm:pt modelId="{B1EC0570-49B6-43E2-BCBB-9EA13B962ACD}" type="pres">
      <dgm:prSet presAssocID="{7C78D7C4-CE7D-494D-A09F-3DB85D895BB7}" presName="compositeB" presStyleCnt="0"/>
      <dgm:spPr/>
    </dgm:pt>
    <dgm:pt modelId="{962BF738-B6CA-461A-B42F-138C7A72DCEE}" type="pres">
      <dgm:prSet presAssocID="{7C78D7C4-CE7D-494D-A09F-3DB85D895BB7}" presName="textB" presStyleLbl="revTx" presStyleIdx="1" presStyleCnt="3" custScaleX="242911" custLinFactNeighborX="44217">
        <dgm:presLayoutVars>
          <dgm:bulletEnabled val="1"/>
        </dgm:presLayoutVars>
      </dgm:prSet>
      <dgm:spPr/>
    </dgm:pt>
    <dgm:pt modelId="{3316CDB6-969C-4426-A597-C3B7A95B9B16}" type="pres">
      <dgm:prSet presAssocID="{7C78D7C4-CE7D-494D-A09F-3DB85D895BB7}" presName="circleB" presStyleLbl="node1" presStyleIdx="1" presStyleCnt="3" custLinFactX="22475" custLinFactNeighborX="100000"/>
      <dgm:spPr/>
    </dgm:pt>
    <dgm:pt modelId="{0CCC3E10-7C0B-4218-91AB-A150753E1136}" type="pres">
      <dgm:prSet presAssocID="{7C78D7C4-CE7D-494D-A09F-3DB85D895BB7}" presName="spaceB" presStyleCnt="0"/>
      <dgm:spPr/>
    </dgm:pt>
    <dgm:pt modelId="{080B0184-0EE8-44F8-A6A6-E8BE674F9A75}" type="pres">
      <dgm:prSet presAssocID="{33C92B79-A2B2-4895-81DE-BDF627398BFE}" presName="space" presStyleCnt="0"/>
      <dgm:spPr/>
    </dgm:pt>
    <dgm:pt modelId="{BD39EDA7-5196-4368-8E92-48239C4C21E7}" type="pres">
      <dgm:prSet presAssocID="{7434CA81-40CF-4872-85C3-4777F9EFBC73}" presName="compositeA" presStyleCnt="0"/>
      <dgm:spPr/>
    </dgm:pt>
    <dgm:pt modelId="{A009BF2D-E87D-4E39-8D44-F5237376CA63}" type="pres">
      <dgm:prSet presAssocID="{7434CA81-40CF-4872-85C3-4777F9EFBC73}" presName="textA" presStyleLbl="revTx" presStyleIdx="2" presStyleCnt="3" custScaleX="195830">
        <dgm:presLayoutVars>
          <dgm:bulletEnabled val="1"/>
        </dgm:presLayoutVars>
      </dgm:prSet>
      <dgm:spPr/>
    </dgm:pt>
    <dgm:pt modelId="{294EBD68-FEE4-450E-BF6F-D2E5204A7FB9}" type="pres">
      <dgm:prSet presAssocID="{7434CA81-40CF-4872-85C3-4777F9EFBC73}" presName="circleA" presStyleLbl="node1" presStyleIdx="2" presStyleCnt="3"/>
      <dgm:spPr/>
    </dgm:pt>
    <dgm:pt modelId="{DF30A5FB-A598-4FD2-BA46-5112D00C4426}" type="pres">
      <dgm:prSet presAssocID="{7434CA81-40CF-4872-85C3-4777F9EFBC73}" presName="spaceA" presStyleCnt="0"/>
      <dgm:spPr/>
    </dgm:pt>
  </dgm:ptLst>
  <dgm:cxnLst>
    <dgm:cxn modelId="{7B59A00A-0E67-41AA-82E5-4A379FD25BB1}" type="presOf" srcId="{7CC33345-3881-4635-9100-42238809591C}" destId="{4CC0728B-D025-4B5C-AA98-D4E10885F832}" srcOrd="0" destOrd="0" presId="urn:microsoft.com/office/officeart/2005/8/layout/hProcess11"/>
    <dgm:cxn modelId="{2ACDD80F-7639-430A-81FA-D8113022FA77}" type="presOf" srcId="{7C78D7C4-CE7D-494D-A09F-3DB85D895BB7}" destId="{962BF738-B6CA-461A-B42F-138C7A72DCEE}" srcOrd="0" destOrd="0" presId="urn:microsoft.com/office/officeart/2005/8/layout/hProcess11"/>
    <dgm:cxn modelId="{019FBE66-D5B8-4888-B6CE-237B9DACC957}" type="presOf" srcId="{7434CA81-40CF-4872-85C3-4777F9EFBC73}" destId="{A009BF2D-E87D-4E39-8D44-F5237376CA63}" srcOrd="0" destOrd="0" presId="urn:microsoft.com/office/officeart/2005/8/layout/hProcess11"/>
    <dgm:cxn modelId="{5EA90193-3009-4B2D-9279-1C45F7AB6C0B}" srcId="{A17075E3-32FB-405A-B619-EDA8E5296912}" destId="{7C78D7C4-CE7D-494D-A09F-3DB85D895BB7}" srcOrd="1" destOrd="0" parTransId="{49192ADE-0E63-4831-84B9-0C3BD9402988}" sibTransId="{33C92B79-A2B2-4895-81DE-BDF627398BFE}"/>
    <dgm:cxn modelId="{79BB94A0-10EC-4B1D-A6B4-15428FC29703}" srcId="{A17075E3-32FB-405A-B619-EDA8E5296912}" destId="{7434CA81-40CF-4872-85C3-4777F9EFBC73}" srcOrd="2" destOrd="0" parTransId="{A4E0F8CA-49DB-4F06-AC2F-9A8D6EBB69BA}" sibTransId="{78EB33DF-D6CF-4D96-BFB2-0FD42D8FE180}"/>
    <dgm:cxn modelId="{CD8F3ACE-7BF0-43D0-92C6-A57C7E5A19C1}" type="presOf" srcId="{A17075E3-32FB-405A-B619-EDA8E5296912}" destId="{80DF6936-CB19-4A81-86E6-772FFCD3D6C8}" srcOrd="0" destOrd="0" presId="urn:microsoft.com/office/officeart/2005/8/layout/hProcess11"/>
    <dgm:cxn modelId="{C903B6FF-4DF1-41D8-BAE3-97AC7739940C}" srcId="{A17075E3-32FB-405A-B619-EDA8E5296912}" destId="{7CC33345-3881-4635-9100-42238809591C}" srcOrd="0" destOrd="0" parTransId="{DD586B48-BE70-424A-9BAC-3136C42AA430}" sibTransId="{4DB0437B-9817-4069-9E3C-CF3652CA3D89}"/>
    <dgm:cxn modelId="{7AA9B1AB-C9BE-4694-9CC3-3FE386E44F38}" type="presParOf" srcId="{80DF6936-CB19-4A81-86E6-772FFCD3D6C8}" destId="{BAB307AB-F3D5-4CCB-8584-01472D23ED3A}" srcOrd="0" destOrd="0" presId="urn:microsoft.com/office/officeart/2005/8/layout/hProcess11"/>
    <dgm:cxn modelId="{28E823B9-845C-435C-9842-B7429C3C215F}" type="presParOf" srcId="{80DF6936-CB19-4A81-86E6-772FFCD3D6C8}" destId="{FAA3D5EB-DA83-4131-9C59-3170E8D1C71F}" srcOrd="1" destOrd="0" presId="urn:microsoft.com/office/officeart/2005/8/layout/hProcess11"/>
    <dgm:cxn modelId="{043C9634-DF49-4D3F-AEB6-9642973FA5D9}" type="presParOf" srcId="{FAA3D5EB-DA83-4131-9C59-3170E8D1C71F}" destId="{7162FE6C-56ED-471C-8A3C-774E259425DB}" srcOrd="0" destOrd="0" presId="urn:microsoft.com/office/officeart/2005/8/layout/hProcess11"/>
    <dgm:cxn modelId="{266D9C73-FDBF-476F-A781-9BBCD77D1A92}" type="presParOf" srcId="{7162FE6C-56ED-471C-8A3C-774E259425DB}" destId="{4CC0728B-D025-4B5C-AA98-D4E10885F832}" srcOrd="0" destOrd="0" presId="urn:microsoft.com/office/officeart/2005/8/layout/hProcess11"/>
    <dgm:cxn modelId="{BD0DB41C-DECB-4954-BDB4-12A56A4EF228}" type="presParOf" srcId="{7162FE6C-56ED-471C-8A3C-774E259425DB}" destId="{F95664B7-15E9-4032-BB30-9732B43025D6}" srcOrd="1" destOrd="0" presId="urn:microsoft.com/office/officeart/2005/8/layout/hProcess11"/>
    <dgm:cxn modelId="{FBCA315C-D2BF-4045-81C6-A23BA0898045}" type="presParOf" srcId="{7162FE6C-56ED-471C-8A3C-774E259425DB}" destId="{D67027C7-66E9-4B96-852D-6AD4D495AD37}" srcOrd="2" destOrd="0" presId="urn:microsoft.com/office/officeart/2005/8/layout/hProcess11"/>
    <dgm:cxn modelId="{F086E5D4-5324-4E80-A66B-C33DC3202F04}" type="presParOf" srcId="{FAA3D5EB-DA83-4131-9C59-3170E8D1C71F}" destId="{55120CCE-03DC-4F0C-A610-AD6B07BAF8A6}" srcOrd="1" destOrd="0" presId="urn:microsoft.com/office/officeart/2005/8/layout/hProcess11"/>
    <dgm:cxn modelId="{D3BE161D-7E64-4687-A3F4-52B5C94E20BD}" type="presParOf" srcId="{FAA3D5EB-DA83-4131-9C59-3170E8D1C71F}" destId="{B1EC0570-49B6-43E2-BCBB-9EA13B962ACD}" srcOrd="2" destOrd="0" presId="urn:microsoft.com/office/officeart/2005/8/layout/hProcess11"/>
    <dgm:cxn modelId="{4D30CE21-EC09-45BC-B13B-6629451F5988}" type="presParOf" srcId="{B1EC0570-49B6-43E2-BCBB-9EA13B962ACD}" destId="{962BF738-B6CA-461A-B42F-138C7A72DCEE}" srcOrd="0" destOrd="0" presId="urn:microsoft.com/office/officeart/2005/8/layout/hProcess11"/>
    <dgm:cxn modelId="{8D259E8A-1D7F-4C71-8129-57F37A6DB4FE}" type="presParOf" srcId="{B1EC0570-49B6-43E2-BCBB-9EA13B962ACD}" destId="{3316CDB6-969C-4426-A597-C3B7A95B9B16}" srcOrd="1" destOrd="0" presId="urn:microsoft.com/office/officeart/2005/8/layout/hProcess11"/>
    <dgm:cxn modelId="{6B1805AD-BE1A-44FA-968D-3DFA01EB156F}" type="presParOf" srcId="{B1EC0570-49B6-43E2-BCBB-9EA13B962ACD}" destId="{0CCC3E10-7C0B-4218-91AB-A150753E1136}" srcOrd="2" destOrd="0" presId="urn:microsoft.com/office/officeart/2005/8/layout/hProcess11"/>
    <dgm:cxn modelId="{2E32111F-3ED4-4CFD-83A9-115EEEACC265}" type="presParOf" srcId="{FAA3D5EB-DA83-4131-9C59-3170E8D1C71F}" destId="{080B0184-0EE8-44F8-A6A6-E8BE674F9A75}" srcOrd="3" destOrd="0" presId="urn:microsoft.com/office/officeart/2005/8/layout/hProcess11"/>
    <dgm:cxn modelId="{B440E274-36BE-4D32-8815-47116EFEA0CE}" type="presParOf" srcId="{FAA3D5EB-DA83-4131-9C59-3170E8D1C71F}" destId="{BD39EDA7-5196-4368-8E92-48239C4C21E7}" srcOrd="4" destOrd="0" presId="urn:microsoft.com/office/officeart/2005/8/layout/hProcess11"/>
    <dgm:cxn modelId="{DEF0806B-F7DD-4C0A-BE50-768A9DB7DCF5}" type="presParOf" srcId="{BD39EDA7-5196-4368-8E92-48239C4C21E7}" destId="{A009BF2D-E87D-4E39-8D44-F5237376CA63}" srcOrd="0" destOrd="0" presId="urn:microsoft.com/office/officeart/2005/8/layout/hProcess11"/>
    <dgm:cxn modelId="{EE6E035B-5022-40CB-A415-598E63849299}" type="presParOf" srcId="{BD39EDA7-5196-4368-8E92-48239C4C21E7}" destId="{294EBD68-FEE4-450E-BF6F-D2E5204A7FB9}" srcOrd="1" destOrd="0" presId="urn:microsoft.com/office/officeart/2005/8/layout/hProcess11"/>
    <dgm:cxn modelId="{C2B88D48-907D-4B1C-AA52-9C0FC14F56B3}" type="presParOf" srcId="{BD39EDA7-5196-4368-8E92-48239C4C21E7}" destId="{DF30A5FB-A598-4FD2-BA46-5112D00C442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307AB-F3D5-4CCB-8584-01472D23ED3A}">
      <dsp:nvSpPr>
        <dsp:cNvPr id="0" name=""/>
        <dsp:cNvSpPr/>
      </dsp:nvSpPr>
      <dsp:spPr>
        <a:xfrm>
          <a:off x="0" y="1261872"/>
          <a:ext cx="8158480" cy="168249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0728B-D025-4B5C-AA98-D4E10885F832}">
      <dsp:nvSpPr>
        <dsp:cNvPr id="0" name=""/>
        <dsp:cNvSpPr/>
      </dsp:nvSpPr>
      <dsp:spPr>
        <a:xfrm>
          <a:off x="583350" y="1446"/>
          <a:ext cx="1337305" cy="168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t>Apache Lucene</a:t>
          </a:r>
          <a:endParaRPr lang="en-ID" sz="2400" kern="1200" dirty="0"/>
        </a:p>
      </dsp:txBody>
      <dsp:txXfrm>
        <a:off x="583350" y="1446"/>
        <a:ext cx="1337305" cy="1682496"/>
      </dsp:txXfrm>
    </dsp:sp>
    <dsp:sp modelId="{F95664B7-15E9-4032-BB30-9732B43025D6}">
      <dsp:nvSpPr>
        <dsp:cNvPr id="0" name=""/>
        <dsp:cNvSpPr/>
      </dsp:nvSpPr>
      <dsp:spPr>
        <a:xfrm>
          <a:off x="1020440" y="1892808"/>
          <a:ext cx="420624" cy="4206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BF738-B6CA-461A-B42F-138C7A72DCEE}">
      <dsp:nvSpPr>
        <dsp:cNvPr id="0" name=""/>
        <dsp:cNvSpPr/>
      </dsp:nvSpPr>
      <dsp:spPr>
        <a:xfrm>
          <a:off x="1997631" y="2523744"/>
          <a:ext cx="3248462" cy="168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US" sz="2400" kern="1200" dirty="0"/>
            <a:t>Compass Project</a:t>
          </a:r>
          <a:endParaRPr lang="en-ID" sz="2400" kern="1200" dirty="0"/>
        </a:p>
      </dsp:txBody>
      <dsp:txXfrm>
        <a:off x="1997631" y="2523744"/>
        <a:ext cx="3248462" cy="1682496"/>
      </dsp:txXfrm>
    </dsp:sp>
    <dsp:sp modelId="{3316CDB6-969C-4426-A597-C3B7A95B9B16}">
      <dsp:nvSpPr>
        <dsp:cNvPr id="0" name=""/>
        <dsp:cNvSpPr/>
      </dsp:nvSpPr>
      <dsp:spPr>
        <a:xfrm>
          <a:off x="3335393" y="1892808"/>
          <a:ext cx="420624" cy="4206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9BF2D-E87D-4E39-8D44-F5237376CA63}">
      <dsp:nvSpPr>
        <dsp:cNvPr id="0" name=""/>
        <dsp:cNvSpPr/>
      </dsp:nvSpPr>
      <dsp:spPr>
        <a:xfrm>
          <a:off x="4721642" y="0"/>
          <a:ext cx="2618845" cy="168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t>Elasticsearch</a:t>
          </a:r>
          <a:endParaRPr lang="en-ID" sz="2400" kern="1200" dirty="0"/>
        </a:p>
      </dsp:txBody>
      <dsp:txXfrm>
        <a:off x="4721642" y="0"/>
        <a:ext cx="2618845" cy="1682496"/>
      </dsp:txXfrm>
    </dsp:sp>
    <dsp:sp modelId="{294EBD68-FEE4-450E-BF6F-D2E5204A7FB9}">
      <dsp:nvSpPr>
        <dsp:cNvPr id="0" name=""/>
        <dsp:cNvSpPr/>
      </dsp:nvSpPr>
      <dsp:spPr>
        <a:xfrm>
          <a:off x="5820753" y="1892808"/>
          <a:ext cx="420624" cy="4206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5/5/2023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6.xml"/><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Elasticsearch</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372109"/>
            <a:ext cx="2837284" cy="760288"/>
          </a:xfrm>
        </p:spPr>
        <p:txBody>
          <a:bodyPr/>
          <a:lstStyle/>
          <a:p>
            <a:r>
              <a:rPr lang="en-US" dirty="0"/>
              <a:t>Cut Mouliza Meutia Vasya</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6522" r="6522"/>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2968C1-650E-99E6-DA59-6FD9A2F3E95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48214B5-BE2A-91E1-5188-2F50A76F69BE}"/>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8" name="Text Placeholder 2">
            <a:extLst>
              <a:ext uri="{FF2B5EF4-FFF2-40B4-BE49-F238E27FC236}">
                <a16:creationId xmlns:a16="http://schemas.microsoft.com/office/drawing/2014/main" id="{15F7A078-A37D-E4A2-D9F0-34CA3E137BC4}"/>
              </a:ext>
            </a:extLst>
          </p:cNvPr>
          <p:cNvSpPr txBox="1">
            <a:spLocks/>
          </p:cNvSpPr>
          <p:nvPr/>
        </p:nvSpPr>
        <p:spPr>
          <a:xfrm>
            <a:off x="581709" y="490537"/>
            <a:ext cx="4884371" cy="1850643"/>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2.  Read</a:t>
            </a:r>
            <a:endParaRPr lang="en-ID" sz="1800" dirty="0"/>
          </a:p>
        </p:txBody>
      </p:sp>
      <p:pic>
        <p:nvPicPr>
          <p:cNvPr id="10" name="Picture 9">
            <a:extLst>
              <a:ext uri="{FF2B5EF4-FFF2-40B4-BE49-F238E27FC236}">
                <a16:creationId xmlns:a16="http://schemas.microsoft.com/office/drawing/2014/main" id="{FE1AF172-92AF-9C90-761F-EFB20029DD82}"/>
              </a:ext>
            </a:extLst>
          </p:cNvPr>
          <p:cNvPicPr>
            <a:picLocks noChangeAspect="1"/>
          </p:cNvPicPr>
          <p:nvPr/>
        </p:nvPicPr>
        <p:blipFill>
          <a:blip r:embed="rId2"/>
          <a:stretch>
            <a:fillRect/>
          </a:stretch>
        </p:blipFill>
        <p:spPr>
          <a:xfrm>
            <a:off x="1603705" y="1112328"/>
            <a:ext cx="4671569" cy="411417"/>
          </a:xfrm>
          <a:prstGeom prst="rect">
            <a:avLst/>
          </a:prstGeom>
        </p:spPr>
      </p:pic>
      <p:pic>
        <p:nvPicPr>
          <p:cNvPr id="12" name="Picture 11">
            <a:extLst>
              <a:ext uri="{FF2B5EF4-FFF2-40B4-BE49-F238E27FC236}">
                <a16:creationId xmlns:a16="http://schemas.microsoft.com/office/drawing/2014/main" id="{7107DDDD-A8BB-091C-89B2-E71388C2AC54}"/>
              </a:ext>
            </a:extLst>
          </p:cNvPr>
          <p:cNvPicPr>
            <a:picLocks noChangeAspect="1"/>
          </p:cNvPicPr>
          <p:nvPr/>
        </p:nvPicPr>
        <p:blipFill>
          <a:blip r:embed="rId3"/>
          <a:stretch>
            <a:fillRect/>
          </a:stretch>
        </p:blipFill>
        <p:spPr>
          <a:xfrm>
            <a:off x="1603705" y="1643246"/>
            <a:ext cx="4884372" cy="718906"/>
          </a:xfrm>
          <a:prstGeom prst="rect">
            <a:avLst/>
          </a:prstGeom>
        </p:spPr>
      </p:pic>
      <p:sp>
        <p:nvSpPr>
          <p:cNvPr id="13" name="Text Placeholder 2">
            <a:extLst>
              <a:ext uri="{FF2B5EF4-FFF2-40B4-BE49-F238E27FC236}">
                <a16:creationId xmlns:a16="http://schemas.microsoft.com/office/drawing/2014/main" id="{BD668C06-84C5-A62B-A47D-B7F8747E09AA}"/>
              </a:ext>
            </a:extLst>
          </p:cNvPr>
          <p:cNvSpPr txBox="1">
            <a:spLocks/>
          </p:cNvSpPr>
          <p:nvPr/>
        </p:nvSpPr>
        <p:spPr>
          <a:xfrm>
            <a:off x="581709" y="2666178"/>
            <a:ext cx="4884371" cy="1850643"/>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3.  Delete</a:t>
            </a:r>
            <a:endParaRPr lang="en-ID" sz="1800" dirty="0"/>
          </a:p>
        </p:txBody>
      </p:sp>
      <p:pic>
        <p:nvPicPr>
          <p:cNvPr id="14" name="Picture 13">
            <a:extLst>
              <a:ext uri="{FF2B5EF4-FFF2-40B4-BE49-F238E27FC236}">
                <a16:creationId xmlns:a16="http://schemas.microsoft.com/office/drawing/2014/main" id="{8FAE46E7-9B9A-C242-DA48-04BAFB4F6512}"/>
              </a:ext>
            </a:extLst>
          </p:cNvPr>
          <p:cNvPicPr>
            <a:picLocks noChangeAspect="1"/>
          </p:cNvPicPr>
          <p:nvPr/>
        </p:nvPicPr>
        <p:blipFill>
          <a:blip r:embed="rId4"/>
          <a:stretch>
            <a:fillRect/>
          </a:stretch>
        </p:blipFill>
        <p:spPr>
          <a:xfrm>
            <a:off x="1603705" y="3591499"/>
            <a:ext cx="4240234" cy="364490"/>
          </a:xfrm>
          <a:prstGeom prst="rect">
            <a:avLst/>
          </a:prstGeom>
        </p:spPr>
      </p:pic>
    </p:spTree>
    <p:extLst>
      <p:ext uri="{BB962C8B-B14F-4D97-AF65-F5344CB8AC3E}">
        <p14:creationId xmlns:p14="http://schemas.microsoft.com/office/powerpoint/2010/main" val="332402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2968C1-650E-99E6-DA59-6FD9A2F3E95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48214B5-BE2A-91E1-5188-2F50A76F69BE}"/>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8" name="Text Placeholder 2">
            <a:extLst>
              <a:ext uri="{FF2B5EF4-FFF2-40B4-BE49-F238E27FC236}">
                <a16:creationId xmlns:a16="http://schemas.microsoft.com/office/drawing/2014/main" id="{15F7A078-A37D-E4A2-D9F0-34CA3E137BC4}"/>
              </a:ext>
            </a:extLst>
          </p:cNvPr>
          <p:cNvSpPr txBox="1">
            <a:spLocks/>
          </p:cNvSpPr>
          <p:nvPr/>
        </p:nvSpPr>
        <p:spPr>
          <a:xfrm>
            <a:off x="581709" y="490537"/>
            <a:ext cx="4884371" cy="1850643"/>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4.  Update</a:t>
            </a:r>
            <a:endParaRPr lang="en-ID" sz="1800" dirty="0"/>
          </a:p>
        </p:txBody>
      </p:sp>
      <p:pic>
        <p:nvPicPr>
          <p:cNvPr id="2" name="Picture 1">
            <a:extLst>
              <a:ext uri="{FF2B5EF4-FFF2-40B4-BE49-F238E27FC236}">
                <a16:creationId xmlns:a16="http://schemas.microsoft.com/office/drawing/2014/main" id="{76838D72-A1BD-22CB-C60B-BF9C113EDC0D}"/>
              </a:ext>
            </a:extLst>
          </p:cNvPr>
          <p:cNvPicPr>
            <a:picLocks noChangeAspect="1"/>
          </p:cNvPicPr>
          <p:nvPr/>
        </p:nvPicPr>
        <p:blipFill>
          <a:blip r:embed="rId2"/>
          <a:stretch>
            <a:fillRect/>
          </a:stretch>
        </p:blipFill>
        <p:spPr>
          <a:xfrm>
            <a:off x="845184" y="1254946"/>
            <a:ext cx="5494928" cy="3431004"/>
          </a:xfrm>
          <a:prstGeom prst="rect">
            <a:avLst/>
          </a:prstGeom>
        </p:spPr>
      </p:pic>
      <p:sp>
        <p:nvSpPr>
          <p:cNvPr id="7" name="TextBox 6">
            <a:extLst>
              <a:ext uri="{FF2B5EF4-FFF2-40B4-BE49-F238E27FC236}">
                <a16:creationId xmlns:a16="http://schemas.microsoft.com/office/drawing/2014/main" id="{35252AD2-443B-16D6-23CE-CB6E130A1C45}"/>
              </a:ext>
            </a:extLst>
          </p:cNvPr>
          <p:cNvSpPr txBox="1"/>
          <p:nvPr/>
        </p:nvSpPr>
        <p:spPr>
          <a:xfrm>
            <a:off x="624842" y="880869"/>
            <a:ext cx="6101080" cy="374077"/>
          </a:xfrm>
          <a:prstGeom prst="rect">
            <a:avLst/>
          </a:prstGeom>
          <a:noFill/>
        </p:spPr>
        <p:txBody>
          <a:bodyPr wrap="square">
            <a:spAutoFit/>
          </a:bodyPr>
          <a:lstStyle/>
          <a:p>
            <a:pPr lvl="0"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1. Index API</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917A30B-7BD8-9EBA-A12D-B159EF3E19E2}"/>
              </a:ext>
            </a:extLst>
          </p:cNvPr>
          <p:cNvSpPr txBox="1"/>
          <p:nvPr/>
        </p:nvSpPr>
        <p:spPr>
          <a:xfrm>
            <a:off x="624842" y="4685950"/>
            <a:ext cx="6101080" cy="374077"/>
          </a:xfrm>
          <a:prstGeom prst="rect">
            <a:avLst/>
          </a:prstGeom>
          <a:noFill/>
        </p:spPr>
        <p:txBody>
          <a:bodyPr wrap="square">
            <a:spAutoFit/>
          </a:bodyPr>
          <a:lstStyle/>
          <a:p>
            <a:pPr lvl="0"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2. Partial Update</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189C23B-8620-04AD-4607-DE3575983B4F}"/>
              </a:ext>
            </a:extLst>
          </p:cNvPr>
          <p:cNvPicPr>
            <a:picLocks noChangeAspect="1"/>
          </p:cNvPicPr>
          <p:nvPr/>
        </p:nvPicPr>
        <p:blipFill>
          <a:blip r:embed="rId3"/>
          <a:stretch>
            <a:fillRect/>
          </a:stretch>
        </p:blipFill>
        <p:spPr>
          <a:xfrm>
            <a:off x="2265172" y="5150023"/>
            <a:ext cx="2324100" cy="977900"/>
          </a:xfrm>
          <a:prstGeom prst="rect">
            <a:avLst/>
          </a:prstGeom>
        </p:spPr>
      </p:pic>
      <p:sp>
        <p:nvSpPr>
          <p:cNvPr id="13" name="TextBox 12">
            <a:extLst>
              <a:ext uri="{FF2B5EF4-FFF2-40B4-BE49-F238E27FC236}">
                <a16:creationId xmlns:a16="http://schemas.microsoft.com/office/drawing/2014/main" id="{10ECEC68-7EC0-71CE-1041-D27B4FD6329B}"/>
              </a:ext>
            </a:extLst>
          </p:cNvPr>
          <p:cNvSpPr txBox="1"/>
          <p:nvPr/>
        </p:nvSpPr>
        <p:spPr>
          <a:xfrm>
            <a:off x="6340112" y="1254946"/>
            <a:ext cx="5183915" cy="4130298"/>
          </a:xfrm>
          <a:prstGeom prst="rect">
            <a:avLst/>
          </a:prstGeom>
          <a:noFill/>
        </p:spPr>
        <p:txBody>
          <a:bodyPr wrap="square">
            <a:spAutoFit/>
          </a:bodyPr>
          <a:lstStyle/>
          <a:p>
            <a:pPr marL="457200" algn="just">
              <a:lnSpc>
                <a:spcPct val="107000"/>
              </a:lnSpc>
            </a:pP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Kalau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index API,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harus</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full payload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semua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datanya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ingin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melakukan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update.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partial update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input/</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payloadnya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data yang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ingin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update.</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Notes: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melakukan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update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index API data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tetap</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immutable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update partial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mengubah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mutable.</a:t>
            </a:r>
          </a:p>
          <a:p>
            <a:pPr marL="457200" algn="just">
              <a:lnSpc>
                <a:spcPct val="107000"/>
              </a:lnSpc>
              <a:spcAft>
                <a:spcPts val="800"/>
              </a:spcAft>
            </a:pPr>
            <a:r>
              <a:rPr lang="en-ID" kern="100" dirty="0">
                <a:latin typeface="Times New Roman" panose="02020603050405020304" pitchFamily="18" charset="0"/>
                <a:ea typeface="Calibri" panose="020F0502020204030204" pitchFamily="34" charset="0"/>
                <a:cs typeface="Times New Roman" panose="02020603050405020304" pitchFamily="18" charset="0"/>
              </a:rPr>
              <a:t>Dan update partial sangat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tidak</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disarankan</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karena</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merubah</a:t>
            </a:r>
            <a:r>
              <a:rPr lang="en-ID" kern="100" dirty="0">
                <a:latin typeface="Times New Roman" panose="02020603050405020304" pitchFamily="18" charset="0"/>
                <a:ea typeface="Calibri" panose="020F0502020204030204" pitchFamily="34" charset="0"/>
                <a:cs typeface="Times New Roman" panose="02020603050405020304" pitchFamily="18" charset="0"/>
              </a:rPr>
              <a:t> data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menjadi</a:t>
            </a:r>
            <a:r>
              <a:rPr lang="en-ID" kern="100" dirty="0">
                <a:latin typeface="Times New Roman" panose="02020603050405020304" pitchFamily="18" charset="0"/>
                <a:ea typeface="Calibri" panose="020F0502020204030204" pitchFamily="34" charset="0"/>
                <a:cs typeface="Times New Roman" panose="02020603050405020304" pitchFamily="18" charset="0"/>
              </a:rPr>
              <a:t> mutable,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sedangkan</a:t>
            </a:r>
            <a:r>
              <a:rPr lang="en-ID" kern="100" dirty="0">
                <a:latin typeface="Times New Roman" panose="02020603050405020304" pitchFamily="18" charset="0"/>
                <a:ea typeface="Calibri" panose="020F0502020204030204" pitchFamily="34" charset="0"/>
                <a:cs typeface="Times New Roman" panose="02020603050405020304" pitchFamily="18" charset="0"/>
              </a:rPr>
              <a:t> yang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membuat</a:t>
            </a:r>
            <a:r>
              <a:rPr lang="en-ID" kern="100" dirty="0">
                <a:latin typeface="Times New Roman" panose="02020603050405020304" pitchFamily="18" charset="0"/>
                <a:ea typeface="Calibri" panose="020F0502020204030204" pitchFamily="34" charset="0"/>
                <a:cs typeface="Times New Roman" panose="02020603050405020304" pitchFamily="18" charset="0"/>
              </a:rPr>
              <a:t> ES powerful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dalam</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melakukan</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pencarian</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karena</a:t>
            </a: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datanya</a:t>
            </a:r>
            <a:r>
              <a:rPr lang="en-ID" kern="100" dirty="0">
                <a:latin typeface="Times New Roman" panose="02020603050405020304" pitchFamily="18" charset="0"/>
                <a:ea typeface="Calibri" panose="020F0502020204030204" pitchFamily="34" charset="0"/>
                <a:cs typeface="Times New Roman" panose="02020603050405020304" pitchFamily="18" charset="0"/>
              </a:rPr>
              <a:t> yang immutable. </a:t>
            </a:r>
            <a:endParaRPr lang="en-ID" kern="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D"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36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2968C1-650E-99E6-DA59-6FD9A2F3E95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48214B5-BE2A-91E1-5188-2F50A76F69BE}"/>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6" name="Title 1">
            <a:extLst>
              <a:ext uri="{FF2B5EF4-FFF2-40B4-BE49-F238E27FC236}">
                <a16:creationId xmlns:a16="http://schemas.microsoft.com/office/drawing/2014/main" id="{8C6D357C-E967-03F8-D480-4A9E747D34DA}"/>
              </a:ext>
            </a:extLst>
          </p:cNvPr>
          <p:cNvSpPr>
            <a:spLocks noGrp="1"/>
          </p:cNvSpPr>
          <p:nvPr>
            <p:ph type="title"/>
          </p:nvPr>
        </p:nvSpPr>
        <p:spPr>
          <a:xfrm>
            <a:off x="581709" y="437058"/>
            <a:ext cx="10889796" cy="1418998"/>
          </a:xfrm>
        </p:spPr>
        <p:txBody>
          <a:bodyPr/>
          <a:lstStyle/>
          <a:p>
            <a:r>
              <a:rPr lang="en-US" sz="2800" dirty="0"/>
              <a:t>Search di Elasticsearch</a:t>
            </a:r>
            <a:endParaRPr lang="en-ID" sz="2800" dirty="0"/>
          </a:p>
        </p:txBody>
      </p:sp>
      <p:pic>
        <p:nvPicPr>
          <p:cNvPr id="9" name="Picture 8">
            <a:extLst>
              <a:ext uri="{FF2B5EF4-FFF2-40B4-BE49-F238E27FC236}">
                <a16:creationId xmlns:a16="http://schemas.microsoft.com/office/drawing/2014/main" id="{34350411-30B4-9D06-2551-CD5DEFDE55D6}"/>
              </a:ext>
            </a:extLst>
          </p:cNvPr>
          <p:cNvPicPr>
            <a:picLocks noChangeAspect="1"/>
          </p:cNvPicPr>
          <p:nvPr/>
        </p:nvPicPr>
        <p:blipFill>
          <a:blip r:embed="rId2"/>
          <a:stretch>
            <a:fillRect/>
          </a:stretch>
        </p:blipFill>
        <p:spPr>
          <a:xfrm>
            <a:off x="720495" y="1263967"/>
            <a:ext cx="2867025" cy="1952625"/>
          </a:xfrm>
          <a:prstGeom prst="rect">
            <a:avLst/>
          </a:prstGeom>
        </p:spPr>
      </p:pic>
      <p:pic>
        <p:nvPicPr>
          <p:cNvPr id="11" name="Picture 10">
            <a:extLst>
              <a:ext uri="{FF2B5EF4-FFF2-40B4-BE49-F238E27FC236}">
                <a16:creationId xmlns:a16="http://schemas.microsoft.com/office/drawing/2014/main" id="{FD5AB126-2275-0FCC-5CB9-4C64890A7C04}"/>
              </a:ext>
            </a:extLst>
          </p:cNvPr>
          <p:cNvPicPr>
            <a:picLocks noChangeAspect="1"/>
          </p:cNvPicPr>
          <p:nvPr/>
        </p:nvPicPr>
        <p:blipFill>
          <a:blip r:embed="rId3"/>
          <a:stretch>
            <a:fillRect/>
          </a:stretch>
        </p:blipFill>
        <p:spPr>
          <a:xfrm>
            <a:off x="720495" y="3546158"/>
            <a:ext cx="3305175" cy="2047875"/>
          </a:xfrm>
          <a:prstGeom prst="rect">
            <a:avLst/>
          </a:prstGeom>
        </p:spPr>
      </p:pic>
      <p:pic>
        <p:nvPicPr>
          <p:cNvPr id="13" name="Picture 12">
            <a:extLst>
              <a:ext uri="{FF2B5EF4-FFF2-40B4-BE49-F238E27FC236}">
                <a16:creationId xmlns:a16="http://schemas.microsoft.com/office/drawing/2014/main" id="{4D55EFC6-4DB0-1C6A-484C-1216776C7678}"/>
              </a:ext>
            </a:extLst>
          </p:cNvPr>
          <p:cNvPicPr>
            <a:picLocks noChangeAspect="1"/>
          </p:cNvPicPr>
          <p:nvPr/>
        </p:nvPicPr>
        <p:blipFill>
          <a:blip r:embed="rId4"/>
          <a:stretch>
            <a:fillRect/>
          </a:stretch>
        </p:blipFill>
        <p:spPr>
          <a:xfrm>
            <a:off x="4599432" y="1016635"/>
            <a:ext cx="4137799" cy="5059045"/>
          </a:xfrm>
          <a:prstGeom prst="rect">
            <a:avLst/>
          </a:prstGeom>
        </p:spPr>
      </p:pic>
    </p:spTree>
    <p:extLst>
      <p:ext uri="{BB962C8B-B14F-4D97-AF65-F5344CB8AC3E}">
        <p14:creationId xmlns:p14="http://schemas.microsoft.com/office/powerpoint/2010/main" val="28226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AB9591-14A2-E85D-3DA4-16D7DD8AE043}"/>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A9C2781-E7FA-DD3A-7E9D-D8F8ECC7D018}"/>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7" name="TextBox 6">
            <a:extLst>
              <a:ext uri="{FF2B5EF4-FFF2-40B4-BE49-F238E27FC236}">
                <a16:creationId xmlns:a16="http://schemas.microsoft.com/office/drawing/2014/main" id="{FBFC3931-463D-DF0B-657D-A2869852C3A9}"/>
              </a:ext>
            </a:extLst>
          </p:cNvPr>
          <p:cNvSpPr txBox="1"/>
          <p:nvPr/>
        </p:nvSpPr>
        <p:spPr>
          <a:xfrm>
            <a:off x="713740" y="747375"/>
            <a:ext cx="9243060" cy="2862322"/>
          </a:xfrm>
          <a:prstGeom prst="rect">
            <a:avLst/>
          </a:prstGeom>
          <a:noFill/>
        </p:spPr>
        <p:txBody>
          <a:bodyPr wrap="square">
            <a:spAutoFit/>
          </a:bodyPr>
          <a:lstStyle/>
          <a:p>
            <a:r>
              <a:rPr lang="en-ID" sz="1800" dirty="0">
                <a:effectLst/>
                <a:latin typeface="Times New Roman" panose="02020603050405020304" pitchFamily="18" charset="0"/>
                <a:ea typeface="Calibri" panose="020F0502020204030204" pitchFamily="34" charset="0"/>
              </a:rPr>
              <a:t>Proses search di ES </a:t>
            </a:r>
            <a:r>
              <a:rPr lang="en-ID" sz="1800" dirty="0" err="1">
                <a:effectLst/>
                <a:latin typeface="Times New Roman" panose="02020603050405020304" pitchFamily="18" charset="0"/>
                <a:ea typeface="Calibri" panose="020F0502020204030204" pitchFamily="34" charset="0"/>
              </a:rPr>
              <a:t>itu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terdiri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dari</a:t>
            </a:r>
            <a:r>
              <a:rPr lang="en-ID" sz="1800" dirty="0">
                <a:effectLst/>
                <a:latin typeface="Times New Roman" panose="02020603050405020304" pitchFamily="18" charset="0"/>
                <a:ea typeface="Calibri" panose="020F0502020204030204" pitchFamily="34" charset="0"/>
              </a:rPr>
              <a:t> 2 proses, </a:t>
            </a:r>
            <a:r>
              <a:rPr lang="en-ID" sz="1800" dirty="0" err="1">
                <a:effectLst/>
                <a:latin typeface="Times New Roman" panose="02020603050405020304" pitchFamily="18" charset="0"/>
                <a:ea typeface="Calibri" panose="020F0502020204030204" pitchFamily="34" charset="0"/>
              </a:rPr>
              <a:t>yaitu</a:t>
            </a:r>
            <a:r>
              <a:rPr lang="en-ID" sz="1800" dirty="0">
                <a:effectLst/>
                <a:latin typeface="Times New Roman" panose="02020603050405020304" pitchFamily="18" charset="0"/>
                <a:ea typeface="Calibri" panose="020F0502020204030204" pitchFamily="34" charset="0"/>
              </a:rPr>
              <a:t> : query dan fetching.</a:t>
            </a:r>
          </a:p>
          <a:p>
            <a:endParaRPr lang="en-ID" dirty="0">
              <a:latin typeface="Times New Roman" panose="02020603050405020304" pitchFamily="18" charset="0"/>
            </a:endParaRPr>
          </a:p>
          <a:p>
            <a:r>
              <a:rPr lang="en-ID" dirty="0">
                <a:latin typeface="Times New Roman" panose="02020603050405020304" pitchFamily="18" charset="0"/>
              </a:rPr>
              <a:t>Pada </a:t>
            </a:r>
            <a:r>
              <a:rPr lang="en-ID" dirty="0" err="1">
                <a:latin typeface="Times New Roman" panose="02020603050405020304" pitchFamily="18" charset="0"/>
              </a:rPr>
              <a:t>saat</a:t>
            </a:r>
            <a:r>
              <a:rPr lang="en-ID" dirty="0">
                <a:latin typeface="Times New Roman" panose="02020603050405020304" pitchFamily="18" charset="0"/>
              </a:rPr>
              <a:t>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melakukan</a:t>
            </a:r>
            <a:r>
              <a:rPr lang="en-ID" dirty="0">
                <a:latin typeface="Times New Roman" panose="02020603050405020304" pitchFamily="18" charset="0"/>
              </a:rPr>
              <a:t> searching di </a:t>
            </a:r>
            <a:r>
              <a:rPr lang="en-ID" dirty="0" err="1">
                <a:latin typeface="Times New Roman" panose="02020603050405020304" pitchFamily="18" charset="0"/>
              </a:rPr>
              <a:t>elasticsearch</a:t>
            </a:r>
            <a:r>
              <a:rPr lang="en-ID" dirty="0">
                <a:latin typeface="Times New Roman" panose="02020603050405020304" pitchFamily="18" charset="0"/>
              </a:rPr>
              <a:t>, </a:t>
            </a:r>
            <a:r>
              <a:rPr lang="en-ID" dirty="0" err="1">
                <a:latin typeface="Times New Roman" panose="02020603050405020304" pitchFamily="18" charset="0"/>
              </a:rPr>
              <a:t>maka</a:t>
            </a:r>
            <a:r>
              <a:rPr lang="en-ID" dirty="0">
                <a:latin typeface="Times New Roman" panose="02020603050405020304" pitchFamily="18" charset="0"/>
              </a:rPr>
              <a:t> proses query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dilakukan</a:t>
            </a:r>
            <a:r>
              <a:rPr lang="en-ID" dirty="0">
                <a:latin typeface="Times New Roman" panose="02020603050405020304" pitchFamily="18" charset="0"/>
              </a:rPr>
              <a:t> pada </a:t>
            </a:r>
            <a:r>
              <a:rPr lang="en-ID" dirty="0" err="1">
                <a:latin typeface="Times New Roman" panose="02020603050405020304" pitchFamily="18" charset="0"/>
              </a:rPr>
              <a:t>semua</a:t>
            </a:r>
            <a:r>
              <a:rPr lang="en-ID" dirty="0">
                <a:latin typeface="Times New Roman" panose="02020603050405020304" pitchFamily="18" charset="0"/>
              </a:rPr>
              <a:t> node </a:t>
            </a:r>
            <a:r>
              <a:rPr lang="en-ID" dirty="0" err="1">
                <a:latin typeface="Times New Roman" panose="02020603050405020304" pitchFamily="18" charset="0"/>
              </a:rPr>
              <a:t>yg</a:t>
            </a:r>
            <a:r>
              <a:rPr lang="en-ID" dirty="0">
                <a:latin typeface="Times New Roman" panose="02020603050405020304" pitchFamily="18" charset="0"/>
              </a:rPr>
              <a:t> </a:t>
            </a:r>
            <a:r>
              <a:rPr lang="en-ID" dirty="0" err="1">
                <a:latin typeface="Times New Roman" panose="02020603050405020304" pitchFamily="18" charset="0"/>
              </a:rPr>
              <a:t>tersedia</a:t>
            </a:r>
            <a:r>
              <a:rPr lang="en-ID" dirty="0">
                <a:latin typeface="Times New Roman" panose="02020603050405020304" pitchFamily="18" charset="0"/>
              </a:rPr>
              <a:t> pada cluster </a:t>
            </a:r>
            <a:r>
              <a:rPr lang="en-ID" dirty="0" err="1">
                <a:latin typeface="Times New Roman" panose="02020603050405020304" pitchFamily="18" charset="0"/>
              </a:rPr>
              <a:t>tersebut</a:t>
            </a:r>
            <a:r>
              <a:rPr lang="en-ID" dirty="0">
                <a:latin typeface="Times New Roman" panose="02020603050405020304" pitchFamily="18" charset="0"/>
              </a:rPr>
              <a:t>, </a:t>
            </a:r>
            <a:r>
              <a:rPr lang="en-ID" dirty="0" err="1">
                <a:latin typeface="Times New Roman" panose="02020603050405020304" pitchFamily="18" charset="0"/>
              </a:rPr>
              <a:t>setelah</a:t>
            </a:r>
            <a:r>
              <a:rPr lang="en-ID" dirty="0">
                <a:latin typeface="Times New Roman" panose="02020603050405020304" pitchFamily="18" charset="0"/>
              </a:rPr>
              <a:t> </a:t>
            </a:r>
            <a:r>
              <a:rPr lang="en-ID" dirty="0" err="1">
                <a:latin typeface="Times New Roman" panose="02020603050405020304" pitchFamily="18" charset="0"/>
              </a:rPr>
              <a:t>selesai</a:t>
            </a:r>
            <a:r>
              <a:rPr lang="en-ID" dirty="0">
                <a:latin typeface="Times New Roman" panose="02020603050405020304" pitchFamily="18" charset="0"/>
              </a:rPr>
              <a:t> </a:t>
            </a:r>
            <a:r>
              <a:rPr lang="en-ID" dirty="0" err="1">
                <a:latin typeface="Times New Roman" panose="02020603050405020304" pitchFamily="18" charset="0"/>
              </a:rPr>
              <a:t>dilakukan</a:t>
            </a:r>
            <a:r>
              <a:rPr lang="en-ID" dirty="0">
                <a:latin typeface="Times New Roman" panose="02020603050405020304" pitchFamily="18" charset="0"/>
              </a:rPr>
              <a:t> query pada </a:t>
            </a:r>
            <a:r>
              <a:rPr lang="en-ID" dirty="0" err="1">
                <a:latin typeface="Times New Roman" panose="02020603050405020304" pitchFamily="18" charset="0"/>
              </a:rPr>
              <a:t>semua</a:t>
            </a:r>
            <a:r>
              <a:rPr lang="en-ID" dirty="0">
                <a:latin typeface="Times New Roman" panose="02020603050405020304" pitchFamily="18" charset="0"/>
              </a:rPr>
              <a:t> node, </a:t>
            </a:r>
            <a:r>
              <a:rPr lang="en-ID" dirty="0" err="1">
                <a:latin typeface="Times New Roman" panose="02020603050405020304" pitchFamily="18" charset="0"/>
              </a:rPr>
              <a:t>kemudian</a:t>
            </a:r>
            <a:r>
              <a:rPr lang="en-ID" dirty="0">
                <a:latin typeface="Times New Roman" panose="02020603050405020304" pitchFamily="18" charset="0"/>
              </a:rPr>
              <a:t> </a:t>
            </a:r>
            <a:r>
              <a:rPr lang="en-ID" dirty="0" err="1">
                <a:latin typeface="Times New Roman" panose="02020603050405020304" pitchFamily="18" charset="0"/>
              </a:rPr>
              <a:t>dilakukan</a:t>
            </a:r>
            <a:r>
              <a:rPr lang="en-ID" dirty="0">
                <a:latin typeface="Times New Roman" panose="02020603050405020304" pitchFamily="18" charset="0"/>
              </a:rPr>
              <a:t> proses fetching, dan </a:t>
            </a:r>
            <a:r>
              <a:rPr lang="en-ID" dirty="0" err="1">
                <a:latin typeface="Times New Roman" panose="02020603050405020304" pitchFamily="18" charset="0"/>
              </a:rPr>
              <a:t>disini</a:t>
            </a:r>
            <a:r>
              <a:rPr lang="en-ID" dirty="0">
                <a:latin typeface="Times New Roman" panose="02020603050405020304" pitchFamily="18" charset="0"/>
              </a:rPr>
              <a:t> </a:t>
            </a:r>
            <a:r>
              <a:rPr lang="en-ID" dirty="0" err="1">
                <a:latin typeface="Times New Roman" panose="02020603050405020304" pitchFamily="18" charset="0"/>
              </a:rPr>
              <a:t>semua</a:t>
            </a:r>
            <a:r>
              <a:rPr lang="en-ID" dirty="0">
                <a:latin typeface="Times New Roman" panose="02020603050405020304" pitchFamily="18" charset="0"/>
              </a:rPr>
              <a:t> data yang </a:t>
            </a:r>
            <a:r>
              <a:rPr lang="en-ID" dirty="0" err="1">
                <a:latin typeface="Times New Roman" panose="02020603050405020304" pitchFamily="18" charset="0"/>
              </a:rPr>
              <a:t>sudah</a:t>
            </a:r>
            <a:r>
              <a:rPr lang="en-ID" dirty="0">
                <a:latin typeface="Times New Roman" panose="02020603050405020304" pitchFamily="18" charset="0"/>
              </a:rPr>
              <a:t> di query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disatukan</a:t>
            </a:r>
            <a:r>
              <a:rPr lang="en-ID" dirty="0">
                <a:latin typeface="Times New Roman" panose="02020603050405020304" pitchFamily="18" charset="0"/>
              </a:rPr>
              <a:t> dan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diambil</a:t>
            </a:r>
            <a:r>
              <a:rPr lang="en-ID" dirty="0">
                <a:latin typeface="Times New Roman" panose="02020603050405020304" pitchFamily="18" charset="0"/>
              </a:rPr>
              <a:t> data </a:t>
            </a:r>
            <a:r>
              <a:rPr lang="en-ID" dirty="0" err="1">
                <a:latin typeface="Times New Roman" panose="02020603050405020304" pitchFamily="18" charset="0"/>
              </a:rPr>
              <a:t>teratas</a:t>
            </a:r>
            <a:r>
              <a:rPr lang="en-ID" dirty="0">
                <a:latin typeface="Times New Roman" panose="02020603050405020304" pitchFamily="18" charset="0"/>
              </a:rPr>
              <a:t> </a:t>
            </a:r>
            <a:r>
              <a:rPr lang="en-ID" dirty="0" err="1">
                <a:latin typeface="Times New Roman" panose="02020603050405020304" pitchFamily="18" charset="0"/>
              </a:rPr>
              <a:t>sesuai</a:t>
            </a:r>
            <a:r>
              <a:rPr lang="en-ID" dirty="0">
                <a:latin typeface="Times New Roman" panose="02020603050405020304" pitchFamily="18" charset="0"/>
              </a:rPr>
              <a:t> </a:t>
            </a:r>
            <a:r>
              <a:rPr lang="en-ID" dirty="0" err="1">
                <a:latin typeface="Times New Roman" panose="02020603050405020304" pitchFamily="18" charset="0"/>
              </a:rPr>
              <a:t>jumlah</a:t>
            </a:r>
            <a:r>
              <a:rPr lang="en-ID" dirty="0">
                <a:latin typeface="Times New Roman" panose="02020603050405020304" pitchFamily="18" charset="0"/>
              </a:rPr>
              <a:t> yang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inginkan</a:t>
            </a:r>
            <a:r>
              <a:rPr lang="en-ID" dirty="0">
                <a:latin typeface="Times New Roman" panose="02020603050405020304" pitchFamily="18" charset="0"/>
              </a:rPr>
              <a:t>.</a:t>
            </a:r>
          </a:p>
          <a:p>
            <a:endParaRPr lang="en-ID" dirty="0">
              <a:latin typeface="Times New Roman" panose="02020603050405020304" pitchFamily="18" charset="0"/>
            </a:endParaRPr>
          </a:p>
          <a:p>
            <a:r>
              <a:rPr lang="en-ID" dirty="0" err="1">
                <a:latin typeface="Times New Roman" panose="02020603050405020304" pitchFamily="18" charset="0"/>
              </a:rPr>
              <a:t>Antar</a:t>
            </a:r>
            <a:r>
              <a:rPr lang="en-ID" dirty="0">
                <a:latin typeface="Times New Roman" panose="02020603050405020304" pitchFamily="18" charset="0"/>
              </a:rPr>
              <a:t> node </a:t>
            </a:r>
            <a:r>
              <a:rPr lang="en-ID" dirty="0" err="1">
                <a:latin typeface="Times New Roman" panose="02020603050405020304" pitchFamily="18" charset="0"/>
              </a:rPr>
              <a:t>ini</a:t>
            </a:r>
            <a:r>
              <a:rPr lang="en-ID" dirty="0">
                <a:latin typeface="Times New Roman" panose="02020603050405020304" pitchFamily="18" charset="0"/>
              </a:rPr>
              <a:t> </a:t>
            </a:r>
            <a:r>
              <a:rPr lang="en-ID" dirty="0" err="1">
                <a:latin typeface="Times New Roman" panose="02020603050405020304" pitchFamily="18" charset="0"/>
              </a:rPr>
              <a:t>ada</a:t>
            </a:r>
            <a:r>
              <a:rPr lang="en-ID" dirty="0">
                <a:latin typeface="Times New Roman" panose="02020603050405020304" pitchFamily="18" charset="0"/>
              </a:rPr>
              <a:t> </a:t>
            </a:r>
            <a:r>
              <a:rPr lang="en-ID" dirty="0" err="1">
                <a:latin typeface="Times New Roman" panose="02020603050405020304" pitchFamily="18" charset="0"/>
              </a:rPr>
              <a:t>melakukan</a:t>
            </a:r>
            <a:r>
              <a:rPr lang="en-ID" dirty="0">
                <a:latin typeface="Times New Roman" panose="02020603050405020304" pitchFamily="18" charset="0"/>
              </a:rPr>
              <a:t> </a:t>
            </a:r>
            <a:r>
              <a:rPr lang="en-ID" dirty="0" err="1">
                <a:latin typeface="Times New Roman" panose="02020603050405020304" pitchFamily="18" charset="0"/>
              </a:rPr>
              <a:t>komunikasi</a:t>
            </a:r>
            <a:r>
              <a:rPr lang="en-ID" dirty="0">
                <a:latin typeface="Times New Roman" panose="02020603050405020304" pitchFamily="18" charset="0"/>
              </a:rPr>
              <a:t> internal </a:t>
            </a:r>
            <a:r>
              <a:rPr lang="en-ID" dirty="0" err="1">
                <a:latin typeface="Times New Roman" panose="02020603050405020304" pitchFamily="18" charset="0"/>
              </a:rPr>
              <a:t>saat</a:t>
            </a:r>
            <a:r>
              <a:rPr lang="en-ID" dirty="0">
                <a:latin typeface="Times New Roman" panose="02020603050405020304" pitchFamily="18" charset="0"/>
              </a:rPr>
              <a:t>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melakukan</a:t>
            </a:r>
            <a:r>
              <a:rPr lang="en-ID" dirty="0">
                <a:latin typeface="Times New Roman" panose="02020603050405020304" pitchFamily="18" charset="0"/>
              </a:rPr>
              <a:t> </a:t>
            </a:r>
            <a:r>
              <a:rPr lang="en-ID" dirty="0" err="1">
                <a:latin typeface="Times New Roman" panose="02020603050405020304" pitchFamily="18" charset="0"/>
              </a:rPr>
              <a:t>pencarian</a:t>
            </a:r>
            <a:r>
              <a:rPr lang="en-ID" dirty="0">
                <a:latin typeface="Times New Roman" panose="02020603050405020304" pitchFamily="18" charset="0"/>
              </a:rPr>
              <a:t> </a:t>
            </a:r>
            <a:r>
              <a:rPr lang="en-ID" dirty="0" err="1">
                <a:latin typeface="Times New Roman" panose="02020603050405020304" pitchFamily="18" charset="0"/>
              </a:rPr>
              <a:t>atau</a:t>
            </a:r>
            <a:r>
              <a:rPr lang="en-ID" dirty="0">
                <a:latin typeface="Times New Roman" panose="02020603050405020304" pitchFamily="18" charset="0"/>
              </a:rPr>
              <a:t> retrieve data, </a:t>
            </a:r>
            <a:r>
              <a:rPr lang="en-ID" dirty="0" err="1">
                <a:latin typeface="Times New Roman" panose="02020603050405020304" pitchFamily="18" charset="0"/>
              </a:rPr>
              <a:t>yaitu</a:t>
            </a:r>
            <a:r>
              <a:rPr lang="en-ID" dirty="0">
                <a:latin typeface="Times New Roman" panose="02020603050405020304" pitchFamily="18" charset="0"/>
              </a:rPr>
              <a:t> pada port 9300.</a:t>
            </a:r>
          </a:p>
          <a:p>
            <a:endParaRPr lang="en-ID" dirty="0"/>
          </a:p>
        </p:txBody>
      </p:sp>
    </p:spTree>
    <p:extLst>
      <p:ext uri="{BB962C8B-B14F-4D97-AF65-F5344CB8AC3E}">
        <p14:creationId xmlns:p14="http://schemas.microsoft.com/office/powerpoint/2010/main" val="113417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2968C1-650E-99E6-DA59-6FD9A2F3E95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48214B5-BE2A-91E1-5188-2F50A76F69BE}"/>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6" name="Title 1">
            <a:extLst>
              <a:ext uri="{FF2B5EF4-FFF2-40B4-BE49-F238E27FC236}">
                <a16:creationId xmlns:a16="http://schemas.microsoft.com/office/drawing/2014/main" id="{8C6D357C-E967-03F8-D480-4A9E747D34DA}"/>
              </a:ext>
            </a:extLst>
          </p:cNvPr>
          <p:cNvSpPr>
            <a:spLocks noGrp="1"/>
          </p:cNvSpPr>
          <p:nvPr>
            <p:ph type="title"/>
          </p:nvPr>
        </p:nvSpPr>
        <p:spPr>
          <a:xfrm>
            <a:off x="581709" y="437058"/>
            <a:ext cx="10889796" cy="1418998"/>
          </a:xfrm>
        </p:spPr>
        <p:txBody>
          <a:bodyPr/>
          <a:lstStyle/>
          <a:p>
            <a:r>
              <a:rPr lang="en-US" sz="2800" dirty="0"/>
              <a:t>Aggregation di Elasticsearch</a:t>
            </a:r>
            <a:endParaRPr lang="en-ID" sz="2800" dirty="0"/>
          </a:p>
        </p:txBody>
      </p:sp>
      <p:pic>
        <p:nvPicPr>
          <p:cNvPr id="3" name="Picture 2">
            <a:extLst>
              <a:ext uri="{FF2B5EF4-FFF2-40B4-BE49-F238E27FC236}">
                <a16:creationId xmlns:a16="http://schemas.microsoft.com/office/drawing/2014/main" id="{5CC3566B-BF42-DBDF-810F-81B818126E74}"/>
              </a:ext>
            </a:extLst>
          </p:cNvPr>
          <p:cNvPicPr>
            <a:picLocks noChangeAspect="1"/>
          </p:cNvPicPr>
          <p:nvPr/>
        </p:nvPicPr>
        <p:blipFill>
          <a:blip r:embed="rId2"/>
          <a:stretch>
            <a:fillRect/>
          </a:stretch>
        </p:blipFill>
        <p:spPr>
          <a:xfrm>
            <a:off x="720495" y="1146557"/>
            <a:ext cx="4210050" cy="2390775"/>
          </a:xfrm>
          <a:prstGeom prst="rect">
            <a:avLst/>
          </a:prstGeom>
        </p:spPr>
      </p:pic>
      <p:pic>
        <p:nvPicPr>
          <p:cNvPr id="8" name="Picture 7">
            <a:extLst>
              <a:ext uri="{FF2B5EF4-FFF2-40B4-BE49-F238E27FC236}">
                <a16:creationId xmlns:a16="http://schemas.microsoft.com/office/drawing/2014/main" id="{29BB31EB-2368-F1B0-B38D-5DC6142B6B92}"/>
              </a:ext>
            </a:extLst>
          </p:cNvPr>
          <p:cNvPicPr>
            <a:picLocks noChangeAspect="1"/>
          </p:cNvPicPr>
          <p:nvPr/>
        </p:nvPicPr>
        <p:blipFill>
          <a:blip r:embed="rId3"/>
          <a:stretch>
            <a:fillRect/>
          </a:stretch>
        </p:blipFill>
        <p:spPr>
          <a:xfrm>
            <a:off x="6746690" y="973837"/>
            <a:ext cx="4676775" cy="3752850"/>
          </a:xfrm>
          <a:prstGeom prst="rect">
            <a:avLst/>
          </a:prstGeom>
        </p:spPr>
      </p:pic>
      <p:sp>
        <p:nvSpPr>
          <p:cNvPr id="10" name="TextBox 9">
            <a:extLst>
              <a:ext uri="{FF2B5EF4-FFF2-40B4-BE49-F238E27FC236}">
                <a16:creationId xmlns:a16="http://schemas.microsoft.com/office/drawing/2014/main" id="{D0D6FE24-E874-826A-BAEF-4FA76FD5CD7D}"/>
              </a:ext>
            </a:extLst>
          </p:cNvPr>
          <p:cNvSpPr txBox="1"/>
          <p:nvPr/>
        </p:nvSpPr>
        <p:spPr>
          <a:xfrm>
            <a:off x="581709" y="4022702"/>
            <a:ext cx="6101080" cy="1958485"/>
          </a:xfrm>
          <a:prstGeom prst="rect">
            <a:avLst/>
          </a:prstGeom>
          <a:noFill/>
        </p:spPr>
        <p:txBody>
          <a:bodyPr wrap="square">
            <a:spAutoFit/>
          </a:bodyPr>
          <a:lstStyle/>
          <a:p>
            <a:pPr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Aggregation di es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beberpa</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Bucketing: bucketing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simplenya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kaya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bikin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bucket,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kaya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nge</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grouping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searchnya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Metric: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bikin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bucket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tapi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based on compute matrix, kaya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max, min</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Pipeline: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bikin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aggregate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bucketingnya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lagi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425532E-C090-5148-5E26-AA54329D6375}"/>
              </a:ext>
            </a:extLst>
          </p:cNvPr>
          <p:cNvSpPr txBox="1"/>
          <p:nvPr/>
        </p:nvSpPr>
        <p:spPr>
          <a:xfrm>
            <a:off x="1880005" y="5981187"/>
            <a:ext cx="6101080" cy="670440"/>
          </a:xfrm>
          <a:prstGeom prst="rect">
            <a:avLst/>
          </a:prstGeom>
          <a:noFill/>
        </p:spPr>
        <p:txBody>
          <a:bodyPr wrap="square">
            <a:spAutoFit/>
          </a:bodyPr>
          <a:lstStyle/>
          <a:p>
            <a:pPr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Terms aggregation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kaya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ngegrouping</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terus</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disebutin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berapa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pencarian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group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60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E983-9E58-39E1-0880-3C1B41DB135C}"/>
              </a:ext>
            </a:extLst>
          </p:cNvPr>
          <p:cNvSpPr>
            <a:spLocks noGrp="1"/>
          </p:cNvSpPr>
          <p:nvPr>
            <p:ph type="title"/>
          </p:nvPr>
        </p:nvSpPr>
        <p:spPr/>
        <p:txBody>
          <a:bodyPr/>
          <a:lstStyle/>
          <a:p>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Cara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menambahkan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nodes di cloud ES</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4" name="Footer Placeholder 3">
            <a:extLst>
              <a:ext uri="{FF2B5EF4-FFF2-40B4-BE49-F238E27FC236}">
                <a16:creationId xmlns:a16="http://schemas.microsoft.com/office/drawing/2014/main" id="{E5AA2C54-9E1E-717C-D821-5BCC2A257C9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ACE21AA2-DBAC-DEE3-0E84-7E12A338DF20}"/>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pic>
        <p:nvPicPr>
          <p:cNvPr id="6" name="Picture 5">
            <a:extLst>
              <a:ext uri="{FF2B5EF4-FFF2-40B4-BE49-F238E27FC236}">
                <a16:creationId xmlns:a16="http://schemas.microsoft.com/office/drawing/2014/main" id="{47750205-40C3-487D-B620-7FC4A0B72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3422" y="1242646"/>
            <a:ext cx="3957955" cy="2254250"/>
          </a:xfrm>
          <a:prstGeom prst="rect">
            <a:avLst/>
          </a:prstGeom>
        </p:spPr>
      </p:pic>
      <p:sp>
        <p:nvSpPr>
          <p:cNvPr id="8" name="TextBox 7">
            <a:extLst>
              <a:ext uri="{FF2B5EF4-FFF2-40B4-BE49-F238E27FC236}">
                <a16:creationId xmlns:a16="http://schemas.microsoft.com/office/drawing/2014/main" id="{AA1ACA0B-4386-682A-8E35-77B3FE3172AE}"/>
              </a:ext>
            </a:extLst>
          </p:cNvPr>
          <p:cNvSpPr txBox="1"/>
          <p:nvPr/>
        </p:nvSpPr>
        <p:spPr>
          <a:xfrm>
            <a:off x="512214" y="1470935"/>
            <a:ext cx="6101080" cy="4607159"/>
          </a:xfrm>
          <a:prstGeom prst="rect">
            <a:avLst/>
          </a:prstGeom>
          <a:noFill/>
        </p:spPr>
        <p:txBody>
          <a:bodyPr wrap="square">
            <a:spAutoFit/>
          </a:bodyPr>
          <a:lstStyle/>
          <a:p>
            <a:pP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Option 1: Increase the size per zone</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Look at the values in the Size per zone drop down. One node is created in each zone for every 64 GB of RAM you select here. If you currently have 64 GB RAM or less selected, you have one node in each zone. If you select 128 GB RAM, you will get 2 nodes per zone. If you select 192 GB RAM, you will get 3 nodes per zone, and so on. If the value is less than the maximum possible, you can choose a higher value for that tier to add more nodes.</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Option 2: Increase the number of availability zones</a:t>
            </a:r>
          </a:p>
          <a:p>
            <a:pPr>
              <a:lnSpc>
                <a:spcPct val="107000"/>
              </a:lnSpc>
              <a:spcAft>
                <a:spcPts val="800"/>
              </a:spcAft>
            </a:pPr>
            <a:r>
              <a:rPr lang="en-ID" kern="100" dirty="0">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Find the Availability zones selection. If it is less than 	3, you can select a higher number of availability zones 	for that tier.</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55CE9EC-604D-B8AB-548A-3B29483C17CE}"/>
              </a:ext>
            </a:extLst>
          </p:cNvPr>
          <p:cNvSpPr txBox="1"/>
          <p:nvPr/>
        </p:nvSpPr>
        <p:spPr>
          <a:xfrm>
            <a:off x="6786880" y="3759461"/>
            <a:ext cx="5147396" cy="1855893"/>
          </a:xfrm>
          <a:prstGeom prst="rect">
            <a:avLst/>
          </a:prstGeom>
          <a:noFill/>
        </p:spPr>
        <p:txBody>
          <a:bodyPr wrap="square">
            <a:spAutoFit/>
          </a:bodyPr>
          <a:lstStyle/>
          <a:p>
            <a:pP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If it is not possible to increase the size per zone or the number of availability zones, you can reduce the number of replicas of your index data. We’ll achieve this by inspecting the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index.number_of_replicas</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index setting index setting and decreasing the configured value.</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378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581C-F32D-CE8D-0D99-296131EDC118}"/>
              </a:ext>
            </a:extLst>
          </p:cNvPr>
          <p:cNvSpPr>
            <a:spLocks noGrp="1"/>
          </p:cNvSpPr>
          <p:nvPr>
            <p:ph type="title"/>
          </p:nvPr>
        </p:nvSpPr>
        <p:spPr/>
        <p:txBody>
          <a:bodyPr/>
          <a:lstStyle/>
          <a:p>
            <a:r>
              <a:rPr lang="en-US" dirty="0"/>
              <a:t>Deep pagination</a:t>
            </a:r>
            <a:endParaRPr lang="en-ID" dirty="0"/>
          </a:p>
        </p:txBody>
      </p:sp>
      <p:sp>
        <p:nvSpPr>
          <p:cNvPr id="4" name="Footer Placeholder 3">
            <a:extLst>
              <a:ext uri="{FF2B5EF4-FFF2-40B4-BE49-F238E27FC236}">
                <a16:creationId xmlns:a16="http://schemas.microsoft.com/office/drawing/2014/main" id="{39A26809-1990-8F5C-E2D2-4551DFB21DD7}"/>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CD94C8E4-DEB3-7417-B5B6-29BB205E5B4A}"/>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6" name="TextBox 5">
            <a:extLst>
              <a:ext uri="{FF2B5EF4-FFF2-40B4-BE49-F238E27FC236}">
                <a16:creationId xmlns:a16="http://schemas.microsoft.com/office/drawing/2014/main" id="{06A8FCE3-E43E-AC59-2138-98D4C2F220C4}"/>
              </a:ext>
            </a:extLst>
          </p:cNvPr>
          <p:cNvSpPr txBox="1"/>
          <p:nvPr/>
        </p:nvSpPr>
        <p:spPr>
          <a:xfrm>
            <a:off x="581709" y="1621135"/>
            <a:ext cx="9243060" cy="3970318"/>
          </a:xfrm>
          <a:prstGeom prst="rect">
            <a:avLst/>
          </a:prstGeom>
          <a:noFill/>
        </p:spPr>
        <p:txBody>
          <a:bodyPr wrap="square">
            <a:spAutoFit/>
          </a:bodyPr>
          <a:lstStyle/>
          <a:p>
            <a:r>
              <a:rPr lang="en-ID" sz="1800" dirty="0">
                <a:effectLst/>
                <a:latin typeface="Times New Roman" panose="02020603050405020304" pitchFamily="18" charset="0"/>
                <a:ea typeface="Calibri" panose="020F0502020204030204" pitchFamily="34" charset="0"/>
              </a:rPr>
              <a:t>Proses search </a:t>
            </a:r>
            <a:r>
              <a:rPr lang="en-ID" sz="1800" dirty="0" err="1">
                <a:effectLst/>
                <a:latin typeface="Times New Roman" panose="02020603050405020304" pitchFamily="18" charset="0"/>
                <a:ea typeface="Calibri" panose="020F0502020204030204" pitchFamily="34" charset="0"/>
              </a:rPr>
              <a:t>mengharuskan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kita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untuk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melakukan</a:t>
            </a:r>
            <a:r>
              <a:rPr lang="en-ID" sz="1800" dirty="0">
                <a:effectLst/>
                <a:latin typeface="Times New Roman" panose="02020603050405020304" pitchFamily="18" charset="0"/>
                <a:ea typeface="Calibri" panose="020F0502020204030204" pitchFamily="34" charset="0"/>
              </a:rPr>
              <a:t> search di </a:t>
            </a:r>
            <a:r>
              <a:rPr lang="en-ID" sz="1800" dirty="0" err="1">
                <a:effectLst/>
                <a:latin typeface="Times New Roman" panose="02020603050405020304" pitchFamily="18" charset="0"/>
                <a:ea typeface="Calibri" panose="020F0502020204030204" pitchFamily="34" charset="0"/>
              </a:rPr>
              <a:t>semua</a:t>
            </a:r>
            <a:r>
              <a:rPr lang="en-ID" sz="1800" dirty="0">
                <a:effectLst/>
                <a:latin typeface="Times New Roman" panose="02020603050405020304" pitchFamily="18" charset="0"/>
                <a:ea typeface="Calibri" panose="020F0502020204030204" pitchFamily="34" charset="0"/>
              </a:rPr>
              <a:t> shard, </a:t>
            </a:r>
            <a:r>
              <a:rPr lang="en-ID" sz="1800" dirty="0" err="1">
                <a:effectLst/>
                <a:latin typeface="Times New Roman" panose="02020603050405020304" pitchFamily="18" charset="0"/>
                <a:ea typeface="Calibri" panose="020F0502020204030204" pitchFamily="34" charset="0"/>
              </a:rPr>
              <a:t>karena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kita</a:t>
            </a:r>
            <a:r>
              <a:rPr lang="en-ID" sz="1800" dirty="0">
                <a:effectLst/>
                <a:latin typeface="Times New Roman" panose="02020603050405020304" pitchFamily="18" charset="0"/>
                <a:ea typeface="Calibri" panose="020F0502020204030204" pitchFamily="34" charset="0"/>
              </a:rPr>
              <a:t> gak tau data yang di </a:t>
            </a:r>
            <a:r>
              <a:rPr lang="en-ID" sz="1800" dirty="0" err="1">
                <a:effectLst/>
                <a:latin typeface="Times New Roman" panose="02020603050405020304" pitchFamily="18" charset="0"/>
                <a:ea typeface="Calibri" panose="020F0502020204030204" pitchFamily="34" charset="0"/>
              </a:rPr>
              <a:t>cari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ada</a:t>
            </a:r>
            <a:r>
              <a:rPr lang="en-ID" sz="1800" dirty="0">
                <a:effectLst/>
                <a:latin typeface="Times New Roman" panose="02020603050405020304" pitchFamily="18" charset="0"/>
                <a:ea typeface="Calibri" panose="020F0502020204030204" pitchFamily="34" charset="0"/>
              </a:rPr>
              <a:t> di shard mana.</a:t>
            </a:r>
          </a:p>
          <a:p>
            <a:endParaRPr lang="en-ID" dirty="0">
              <a:latin typeface="Times New Roman" panose="02020603050405020304" pitchFamily="18" charset="0"/>
            </a:endParaRPr>
          </a:p>
          <a:p>
            <a:r>
              <a:rPr lang="en-ID" dirty="0" err="1">
                <a:latin typeface="Times New Roman" panose="02020603050405020304" pitchFamily="18" charset="0"/>
              </a:rPr>
              <a:t>Dalam</a:t>
            </a:r>
            <a:r>
              <a:rPr lang="en-ID" dirty="0">
                <a:latin typeface="Times New Roman" panose="02020603050405020304" pitchFamily="18" charset="0"/>
              </a:rPr>
              <a:t> proses search, </a:t>
            </a:r>
            <a:r>
              <a:rPr lang="en-ID" dirty="0" err="1">
                <a:latin typeface="Times New Roman" panose="02020603050405020304" pitchFamily="18" charset="0"/>
              </a:rPr>
              <a:t>setiap</a:t>
            </a:r>
            <a:r>
              <a:rPr lang="en-ID" dirty="0">
                <a:latin typeface="Times New Roman" panose="02020603050405020304" pitchFamily="18" charset="0"/>
              </a:rPr>
              <a:t> shard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mengembalikan</a:t>
            </a:r>
            <a:r>
              <a:rPr lang="en-ID" dirty="0">
                <a:latin typeface="Times New Roman" panose="02020603050405020304" pitchFamily="18" charset="0"/>
              </a:rPr>
              <a:t> </a:t>
            </a:r>
            <a:r>
              <a:rPr lang="en-ID" dirty="0" err="1">
                <a:latin typeface="Times New Roman" panose="02020603050405020304" pitchFamily="18" charset="0"/>
              </a:rPr>
              <a:t>sejumlah</a:t>
            </a:r>
            <a:r>
              <a:rPr lang="en-ID" dirty="0">
                <a:latin typeface="Times New Roman" panose="02020603050405020304" pitchFamily="18" charset="0"/>
              </a:rPr>
              <a:t> data yang </a:t>
            </a:r>
            <a:r>
              <a:rPr lang="en-ID" dirty="0" err="1">
                <a:latin typeface="Times New Roman" panose="02020603050405020304" pitchFamily="18" charset="0"/>
              </a:rPr>
              <a:t>diminta</a:t>
            </a:r>
            <a:r>
              <a:rPr lang="en-ID" dirty="0">
                <a:latin typeface="Times New Roman" panose="02020603050405020304" pitchFamily="18" charset="0"/>
              </a:rPr>
              <a:t>. </a:t>
            </a:r>
          </a:p>
          <a:p>
            <a:endParaRPr lang="en-ID" dirty="0">
              <a:latin typeface="Times New Roman" panose="02020603050405020304" pitchFamily="18" charset="0"/>
            </a:endParaRPr>
          </a:p>
          <a:p>
            <a:r>
              <a:rPr lang="en-ID" dirty="0">
                <a:latin typeface="Times New Roman" panose="02020603050405020304" pitchFamily="18" charset="0"/>
              </a:rPr>
              <a:t>Jika </a:t>
            </a:r>
            <a:r>
              <a:rPr lang="en-ID" dirty="0" err="1">
                <a:latin typeface="Times New Roman" panose="02020603050405020304" pitchFamily="18" charset="0"/>
              </a:rPr>
              <a:t>ada</a:t>
            </a:r>
            <a:r>
              <a:rPr lang="en-ID" dirty="0">
                <a:latin typeface="Times New Roman" panose="02020603050405020304" pitchFamily="18" charset="0"/>
              </a:rPr>
              <a:t> 5 shard dan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meminta</a:t>
            </a:r>
            <a:r>
              <a:rPr lang="en-ID" dirty="0">
                <a:latin typeface="Times New Roman" panose="02020603050405020304" pitchFamily="18" charset="0"/>
              </a:rPr>
              <a:t> </a:t>
            </a:r>
            <a:r>
              <a:rPr lang="en-ID" dirty="0" err="1">
                <a:latin typeface="Times New Roman" panose="02020603050405020304" pitchFamily="18" charset="0"/>
              </a:rPr>
              <a:t>hasil</a:t>
            </a:r>
            <a:r>
              <a:rPr lang="en-ID" dirty="0">
                <a:latin typeface="Times New Roman" panose="02020603050405020304" pitchFamily="18" charset="0"/>
              </a:rPr>
              <a:t> </a:t>
            </a:r>
            <a:r>
              <a:rPr lang="en-ID" dirty="0" err="1">
                <a:latin typeface="Times New Roman" panose="02020603050405020304" pitchFamily="18" charset="0"/>
              </a:rPr>
              <a:t>searchnya</a:t>
            </a:r>
            <a:r>
              <a:rPr lang="en-ID" dirty="0">
                <a:latin typeface="Times New Roman" panose="02020603050405020304" pitchFamily="18" charset="0"/>
              </a:rPr>
              <a:t> 100, </a:t>
            </a:r>
            <a:r>
              <a:rPr lang="en-ID" dirty="0" err="1">
                <a:latin typeface="Times New Roman" panose="02020603050405020304" pitchFamily="18" charset="0"/>
              </a:rPr>
              <a:t>maka</a:t>
            </a:r>
            <a:r>
              <a:rPr lang="en-ID" dirty="0">
                <a:latin typeface="Times New Roman" panose="02020603050405020304" pitchFamily="18" charset="0"/>
              </a:rPr>
              <a:t> </a:t>
            </a:r>
            <a:r>
              <a:rPr lang="en-ID" dirty="0" err="1">
                <a:latin typeface="Times New Roman" panose="02020603050405020304" pitchFamily="18" charset="0"/>
              </a:rPr>
              <a:t>tiap</a:t>
            </a:r>
            <a:r>
              <a:rPr lang="en-ID" dirty="0">
                <a:latin typeface="Times New Roman" panose="02020603050405020304" pitchFamily="18" charset="0"/>
              </a:rPr>
              <a:t> shard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mengembalikan</a:t>
            </a:r>
            <a:r>
              <a:rPr lang="en-ID" dirty="0">
                <a:latin typeface="Times New Roman" panose="02020603050405020304" pitchFamily="18" charset="0"/>
              </a:rPr>
              <a:t> 100 </a:t>
            </a:r>
            <a:r>
              <a:rPr lang="en-ID" dirty="0" err="1">
                <a:latin typeface="Times New Roman" panose="02020603050405020304" pitchFamily="18" charset="0"/>
              </a:rPr>
              <a:t>dokumen</a:t>
            </a:r>
            <a:r>
              <a:rPr lang="en-ID" dirty="0">
                <a:latin typeface="Times New Roman" panose="02020603050405020304" pitchFamily="18" charset="0"/>
              </a:rPr>
              <a:t>, yang </a:t>
            </a:r>
            <a:r>
              <a:rPr lang="en-ID" dirty="0" err="1">
                <a:latin typeface="Times New Roman" panose="02020603050405020304" pitchFamily="18" charset="0"/>
              </a:rPr>
              <a:t>artinya</a:t>
            </a:r>
            <a:r>
              <a:rPr lang="en-ID" dirty="0">
                <a:latin typeface="Times New Roman" panose="02020603050405020304" pitchFamily="18" charset="0"/>
              </a:rPr>
              <a:t>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ada</a:t>
            </a:r>
            <a:r>
              <a:rPr lang="en-ID" dirty="0">
                <a:latin typeface="Times New Roman" panose="02020603050405020304" pitchFamily="18" charset="0"/>
              </a:rPr>
              <a:t> 100 x 5 shard, </a:t>
            </a:r>
            <a:r>
              <a:rPr lang="en-ID" dirty="0" err="1">
                <a:latin typeface="Times New Roman" panose="02020603050405020304" pitchFamily="18" charset="0"/>
              </a:rPr>
              <a:t>yaitu</a:t>
            </a:r>
            <a:r>
              <a:rPr lang="en-ID" dirty="0">
                <a:latin typeface="Times New Roman" panose="02020603050405020304" pitchFamily="18" charset="0"/>
              </a:rPr>
              <a:t> 500 </a:t>
            </a:r>
            <a:r>
              <a:rPr lang="en-ID" dirty="0" err="1">
                <a:latin typeface="Times New Roman" panose="02020603050405020304" pitchFamily="18" charset="0"/>
              </a:rPr>
              <a:t>dokumen</a:t>
            </a:r>
            <a:r>
              <a:rPr lang="en-ID" dirty="0">
                <a:latin typeface="Times New Roman" panose="02020603050405020304" pitchFamily="18" charset="0"/>
              </a:rPr>
              <a:t> yang </a:t>
            </a:r>
            <a:r>
              <a:rPr lang="en-ID" dirty="0" err="1">
                <a:latin typeface="Times New Roman" panose="02020603050405020304" pitchFamily="18" charset="0"/>
              </a:rPr>
              <a:t>harus</a:t>
            </a:r>
            <a:r>
              <a:rPr lang="en-ID" dirty="0">
                <a:latin typeface="Times New Roman" panose="02020603050405020304" pitchFamily="18" charset="0"/>
              </a:rPr>
              <a:t> </a:t>
            </a:r>
            <a:r>
              <a:rPr lang="en-ID" dirty="0" err="1">
                <a:latin typeface="Times New Roman" panose="02020603050405020304" pitchFamily="18" charset="0"/>
              </a:rPr>
              <a:t>diproses</a:t>
            </a:r>
            <a:r>
              <a:rPr lang="en-ID" dirty="0">
                <a:latin typeface="Times New Roman" panose="02020603050405020304" pitchFamily="18" charset="0"/>
              </a:rPr>
              <a:t>.</a:t>
            </a:r>
          </a:p>
          <a:p>
            <a:r>
              <a:rPr lang="en-ID" dirty="0">
                <a:latin typeface="Times New Roman" panose="02020603050405020304" pitchFamily="18" charset="0"/>
              </a:rPr>
              <a:t>Karena </a:t>
            </a:r>
            <a:r>
              <a:rPr lang="en-ID" dirty="0" err="1">
                <a:latin typeface="Times New Roman" panose="02020603050405020304" pitchFamily="18" charset="0"/>
              </a:rPr>
              <a:t>terlalu</a:t>
            </a:r>
            <a:r>
              <a:rPr lang="en-ID" dirty="0">
                <a:latin typeface="Times New Roman" panose="02020603050405020304" pitchFamily="18" charset="0"/>
              </a:rPr>
              <a:t> </a:t>
            </a:r>
            <a:r>
              <a:rPr lang="en-ID" dirty="0" err="1">
                <a:latin typeface="Times New Roman" panose="02020603050405020304" pitchFamily="18" charset="0"/>
              </a:rPr>
              <a:t>banyak</a:t>
            </a:r>
            <a:r>
              <a:rPr lang="en-ID" dirty="0">
                <a:latin typeface="Times New Roman" panose="02020603050405020304" pitchFamily="18" charset="0"/>
              </a:rPr>
              <a:t> </a:t>
            </a:r>
            <a:r>
              <a:rPr lang="en-ID" dirty="0" err="1">
                <a:latin typeface="Times New Roman" panose="02020603050405020304" pitchFamily="18" charset="0"/>
              </a:rPr>
              <a:t>hasil</a:t>
            </a:r>
            <a:r>
              <a:rPr lang="en-ID" dirty="0">
                <a:latin typeface="Times New Roman" panose="02020603050405020304" pitchFamily="18" charset="0"/>
              </a:rPr>
              <a:t> </a:t>
            </a:r>
            <a:r>
              <a:rPr lang="en-ID" dirty="0" err="1">
                <a:latin typeface="Times New Roman" panose="02020603050405020304" pitchFamily="18" charset="0"/>
              </a:rPr>
              <a:t>dokumen</a:t>
            </a:r>
            <a:r>
              <a:rPr lang="en-ID" dirty="0">
                <a:latin typeface="Times New Roman" panose="02020603050405020304" pitchFamily="18" charset="0"/>
              </a:rPr>
              <a:t> yang </a:t>
            </a:r>
            <a:r>
              <a:rPr lang="en-ID" dirty="0" err="1">
                <a:latin typeface="Times New Roman" panose="02020603050405020304" pitchFamily="18" charset="0"/>
              </a:rPr>
              <a:t>harus</a:t>
            </a:r>
            <a:r>
              <a:rPr lang="en-ID" dirty="0">
                <a:latin typeface="Times New Roman" panose="02020603050405020304" pitchFamily="18" charset="0"/>
              </a:rPr>
              <a:t> di proses, </a:t>
            </a:r>
            <a:r>
              <a:rPr lang="en-ID" dirty="0" err="1">
                <a:latin typeface="Times New Roman" panose="02020603050405020304" pitchFamily="18" charset="0"/>
              </a:rPr>
              <a:t>maka</a:t>
            </a:r>
            <a:r>
              <a:rPr lang="en-ID" dirty="0">
                <a:latin typeface="Times New Roman" panose="02020603050405020304" pitchFamily="18" charset="0"/>
              </a:rPr>
              <a:t> proses sorting </a:t>
            </a:r>
            <a:r>
              <a:rPr lang="en-ID" dirty="0" err="1">
                <a:latin typeface="Times New Roman" panose="02020603050405020304" pitchFamily="18" charset="0"/>
              </a:rPr>
              <a:t>hasil</a:t>
            </a:r>
            <a:r>
              <a:rPr lang="en-ID" dirty="0">
                <a:latin typeface="Times New Roman" panose="02020603050405020304" pitchFamily="18" charset="0"/>
              </a:rPr>
              <a:t> </a:t>
            </a:r>
            <a:r>
              <a:rPr lang="en-ID" dirty="0" err="1">
                <a:latin typeface="Times New Roman" panose="02020603050405020304" pitchFamily="18" charset="0"/>
              </a:rPr>
              <a:t>akhir</a:t>
            </a:r>
            <a:r>
              <a:rPr lang="en-ID" dirty="0">
                <a:latin typeface="Times New Roman" panose="02020603050405020304" pitchFamily="18" charset="0"/>
              </a:rPr>
              <a:t> </a:t>
            </a:r>
            <a:r>
              <a:rPr lang="en-ID" dirty="0" err="1">
                <a:latin typeface="Times New Roman" panose="02020603050405020304" pitchFamily="18" charset="0"/>
              </a:rPr>
              <a:t>akan</a:t>
            </a:r>
            <a:r>
              <a:rPr lang="en-ID" dirty="0">
                <a:latin typeface="Times New Roman" panose="02020603050405020304" pitchFamily="18" charset="0"/>
              </a:rPr>
              <a:t> </a:t>
            </a:r>
            <a:r>
              <a:rPr lang="en-ID" dirty="0" err="1">
                <a:latin typeface="Times New Roman" panose="02020603050405020304" pitchFamily="18" charset="0"/>
              </a:rPr>
              <a:t>membutuhkan</a:t>
            </a:r>
            <a:r>
              <a:rPr lang="en-ID" dirty="0">
                <a:latin typeface="Times New Roman" panose="02020603050405020304" pitchFamily="18" charset="0"/>
              </a:rPr>
              <a:t> </a:t>
            </a:r>
            <a:r>
              <a:rPr lang="en-ID" dirty="0" err="1">
                <a:latin typeface="Times New Roman" panose="02020603050405020304" pitchFamily="18" charset="0"/>
              </a:rPr>
              <a:t>biaya</a:t>
            </a:r>
            <a:r>
              <a:rPr lang="en-ID" dirty="0">
                <a:latin typeface="Times New Roman" panose="02020603050405020304" pitchFamily="18" charset="0"/>
              </a:rPr>
              <a:t> memory, </a:t>
            </a:r>
            <a:r>
              <a:rPr lang="en-ID" dirty="0" err="1">
                <a:latin typeface="Times New Roman" panose="02020603050405020304" pitchFamily="18" charset="0"/>
              </a:rPr>
              <a:t>bandwith</a:t>
            </a:r>
            <a:r>
              <a:rPr lang="en-ID" dirty="0">
                <a:latin typeface="Times New Roman" panose="02020603050405020304" pitchFamily="18" charset="0"/>
              </a:rPr>
              <a:t>, dan CPU yang </a:t>
            </a:r>
            <a:r>
              <a:rPr lang="en-ID" dirty="0" err="1">
                <a:latin typeface="Times New Roman" panose="02020603050405020304" pitchFamily="18" charset="0"/>
              </a:rPr>
              <a:t>cukup</a:t>
            </a:r>
            <a:r>
              <a:rPr lang="en-ID" dirty="0">
                <a:latin typeface="Times New Roman" panose="02020603050405020304" pitchFamily="18" charset="0"/>
              </a:rPr>
              <a:t> </a:t>
            </a:r>
            <a:r>
              <a:rPr lang="en-ID" dirty="0" err="1">
                <a:latin typeface="Times New Roman" panose="02020603050405020304" pitchFamily="18" charset="0"/>
              </a:rPr>
              <a:t>besar</a:t>
            </a:r>
            <a:r>
              <a:rPr lang="en-ID" dirty="0">
                <a:latin typeface="Times New Roman" panose="02020603050405020304" pitchFamily="18" charset="0"/>
              </a:rPr>
              <a:t>.</a:t>
            </a:r>
          </a:p>
          <a:p>
            <a:endParaRPr lang="en-ID" dirty="0">
              <a:latin typeface="Times New Roman" panose="02020603050405020304" pitchFamily="18" charset="0"/>
            </a:endParaRPr>
          </a:p>
          <a:p>
            <a:r>
              <a:rPr lang="en-ID" dirty="0">
                <a:latin typeface="Times New Roman" panose="02020603050405020304" pitchFamily="18" charset="0"/>
              </a:rPr>
              <a:t>Oleh </a:t>
            </a:r>
            <a:r>
              <a:rPr lang="en-ID" dirty="0" err="1">
                <a:latin typeface="Times New Roman" panose="02020603050405020304" pitchFamily="18" charset="0"/>
              </a:rPr>
              <a:t>sebab</a:t>
            </a:r>
            <a:r>
              <a:rPr lang="en-ID" dirty="0">
                <a:latin typeface="Times New Roman" panose="02020603050405020304" pitchFamily="18" charset="0"/>
              </a:rPr>
              <a:t> </a:t>
            </a:r>
            <a:r>
              <a:rPr lang="en-ID" dirty="0" err="1">
                <a:latin typeface="Times New Roman" panose="02020603050405020304" pitchFamily="18" charset="0"/>
              </a:rPr>
              <a:t>itu</a:t>
            </a:r>
            <a:r>
              <a:rPr lang="en-ID" dirty="0">
                <a:latin typeface="Times New Roman" panose="02020603050405020304" pitchFamily="18" charset="0"/>
              </a:rPr>
              <a:t> </a:t>
            </a:r>
            <a:r>
              <a:rPr lang="en-ID" dirty="0" err="1">
                <a:latin typeface="Times New Roman" panose="02020603050405020304" pitchFamily="18" charset="0"/>
              </a:rPr>
              <a:t>tidak</a:t>
            </a:r>
            <a:r>
              <a:rPr lang="en-ID" dirty="0">
                <a:latin typeface="Times New Roman" panose="02020603050405020304" pitchFamily="18" charset="0"/>
              </a:rPr>
              <a:t> </a:t>
            </a:r>
            <a:r>
              <a:rPr lang="en-ID" dirty="0" err="1">
                <a:latin typeface="Times New Roman" panose="02020603050405020304" pitchFamily="18" charset="0"/>
              </a:rPr>
              <a:t>disarankan</a:t>
            </a:r>
            <a:r>
              <a:rPr lang="en-ID" dirty="0">
                <a:latin typeface="Times New Roman" panose="02020603050405020304" pitchFamily="18" charset="0"/>
              </a:rPr>
              <a:t> </a:t>
            </a:r>
            <a:r>
              <a:rPr lang="en-ID" dirty="0" err="1">
                <a:latin typeface="Times New Roman" panose="02020603050405020304" pitchFamily="18" charset="0"/>
              </a:rPr>
              <a:t>untuk</a:t>
            </a:r>
            <a:r>
              <a:rPr lang="en-ID" dirty="0">
                <a:latin typeface="Times New Roman" panose="02020603050405020304" pitchFamily="18" charset="0"/>
              </a:rPr>
              <a:t> </a:t>
            </a:r>
            <a:r>
              <a:rPr lang="en-ID" dirty="0" err="1">
                <a:latin typeface="Times New Roman" panose="02020603050405020304" pitchFamily="18" charset="0"/>
              </a:rPr>
              <a:t>melakukan</a:t>
            </a:r>
            <a:r>
              <a:rPr lang="en-ID" dirty="0">
                <a:latin typeface="Times New Roman" panose="02020603050405020304" pitchFamily="18" charset="0"/>
              </a:rPr>
              <a:t> pagination </a:t>
            </a:r>
            <a:r>
              <a:rPr lang="en-ID" dirty="0" err="1">
                <a:latin typeface="Times New Roman" panose="02020603050405020304" pitchFamily="18" charset="0"/>
              </a:rPr>
              <a:t>terlalu</a:t>
            </a:r>
            <a:r>
              <a:rPr lang="en-ID" dirty="0">
                <a:latin typeface="Times New Roman" panose="02020603050405020304" pitchFamily="18" charset="0"/>
              </a:rPr>
              <a:t> </a:t>
            </a:r>
            <a:r>
              <a:rPr lang="en-ID" dirty="0" err="1">
                <a:latin typeface="Times New Roman" panose="02020603050405020304" pitchFamily="18" charset="0"/>
              </a:rPr>
              <a:t>dalam</a:t>
            </a:r>
            <a:r>
              <a:rPr lang="en-ID" dirty="0">
                <a:latin typeface="Times New Roman" panose="02020603050405020304" pitchFamily="18" charset="0"/>
              </a:rPr>
              <a:t>.</a:t>
            </a:r>
          </a:p>
          <a:p>
            <a:endParaRPr lang="en-ID" dirty="0">
              <a:latin typeface="Times New Roman" panose="02020603050405020304" pitchFamily="18" charset="0"/>
            </a:endParaRPr>
          </a:p>
          <a:p>
            <a:r>
              <a:rPr lang="en-ID" dirty="0" err="1">
                <a:latin typeface="Times New Roman" panose="02020603050405020304" pitchFamily="18" charset="0"/>
              </a:rPr>
              <a:t>Sebagi</a:t>
            </a:r>
            <a:r>
              <a:rPr lang="en-ID" dirty="0">
                <a:latin typeface="Times New Roman" panose="02020603050405020304" pitchFamily="18" charset="0"/>
              </a:rPr>
              <a:t> </a:t>
            </a:r>
            <a:r>
              <a:rPr lang="en-ID" dirty="0" err="1">
                <a:latin typeface="Times New Roman" panose="02020603050405020304" pitchFamily="18" charset="0"/>
              </a:rPr>
              <a:t>alternatif</a:t>
            </a:r>
            <a:r>
              <a:rPr lang="en-ID" dirty="0">
                <a:latin typeface="Times New Roman" panose="02020603050405020304" pitchFamily="18" charset="0"/>
              </a:rPr>
              <a:t>, </a:t>
            </a:r>
            <a:r>
              <a:rPr lang="en-ID" dirty="0" err="1">
                <a:latin typeface="Times New Roman" panose="02020603050405020304" pitchFamily="18" charset="0"/>
              </a:rPr>
              <a:t>kalau</a:t>
            </a:r>
            <a:r>
              <a:rPr lang="en-ID" dirty="0">
                <a:latin typeface="Times New Roman" panose="02020603050405020304" pitchFamily="18" charset="0"/>
              </a:rPr>
              <a:t>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ingin</a:t>
            </a:r>
            <a:r>
              <a:rPr lang="en-ID" dirty="0">
                <a:latin typeface="Times New Roman" panose="02020603050405020304" pitchFamily="18" charset="0"/>
              </a:rPr>
              <a:t> </a:t>
            </a:r>
            <a:r>
              <a:rPr lang="en-ID" dirty="0" err="1">
                <a:latin typeface="Times New Roman" panose="02020603050405020304" pitchFamily="18" charset="0"/>
              </a:rPr>
              <a:t>mengambil</a:t>
            </a:r>
            <a:r>
              <a:rPr lang="en-ID" dirty="0">
                <a:latin typeface="Times New Roman" panose="02020603050405020304" pitchFamily="18" charset="0"/>
              </a:rPr>
              <a:t> </a:t>
            </a:r>
            <a:r>
              <a:rPr lang="en-ID" dirty="0" err="1">
                <a:latin typeface="Times New Roman" panose="02020603050405020304" pitchFamily="18" charset="0"/>
              </a:rPr>
              <a:t>semua</a:t>
            </a:r>
            <a:r>
              <a:rPr lang="en-ID" dirty="0">
                <a:latin typeface="Times New Roman" panose="02020603050405020304" pitchFamily="18" charset="0"/>
              </a:rPr>
              <a:t> data, </a:t>
            </a:r>
            <a:r>
              <a:rPr lang="en-ID" dirty="0" err="1">
                <a:latin typeface="Times New Roman" panose="02020603050405020304" pitchFamily="18" charset="0"/>
              </a:rPr>
              <a:t>kita</a:t>
            </a:r>
            <a:r>
              <a:rPr lang="en-ID" dirty="0">
                <a:latin typeface="Times New Roman" panose="02020603050405020304" pitchFamily="18" charset="0"/>
              </a:rPr>
              <a:t> </a:t>
            </a:r>
            <a:r>
              <a:rPr lang="en-ID" dirty="0" err="1">
                <a:latin typeface="Times New Roman" panose="02020603050405020304" pitchFamily="18" charset="0"/>
              </a:rPr>
              <a:t>bisa</a:t>
            </a:r>
            <a:r>
              <a:rPr lang="en-ID" dirty="0">
                <a:latin typeface="Times New Roman" panose="02020603050405020304" pitchFamily="18" charset="0"/>
              </a:rPr>
              <a:t> </a:t>
            </a:r>
            <a:r>
              <a:rPr lang="en-ID" dirty="0" err="1">
                <a:latin typeface="Times New Roman" panose="02020603050405020304" pitchFamily="18" charset="0"/>
              </a:rPr>
              <a:t>menggunakan</a:t>
            </a:r>
            <a:r>
              <a:rPr lang="en-ID" dirty="0">
                <a:latin typeface="Times New Roman" panose="02020603050405020304" pitchFamily="18" charset="0"/>
              </a:rPr>
              <a:t> </a:t>
            </a:r>
            <a:r>
              <a:rPr lang="en-ID" dirty="0" err="1">
                <a:latin typeface="Times New Roman" panose="02020603050405020304" pitchFamily="18" charset="0"/>
              </a:rPr>
              <a:t>search_after</a:t>
            </a:r>
            <a:r>
              <a:rPr lang="en-ID" dirty="0">
                <a:latin typeface="Times New Roman" panose="02020603050405020304" pitchFamily="18" charset="0"/>
              </a:rPr>
              <a:t> query.</a:t>
            </a:r>
          </a:p>
        </p:txBody>
      </p:sp>
    </p:spTree>
    <p:extLst>
      <p:ext uri="{BB962C8B-B14F-4D97-AF65-F5344CB8AC3E}">
        <p14:creationId xmlns:p14="http://schemas.microsoft.com/office/powerpoint/2010/main" val="429371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BA10-155D-26FD-39A4-979BC53E53B6}"/>
              </a:ext>
            </a:extLst>
          </p:cNvPr>
          <p:cNvSpPr>
            <a:spLocks noGrp="1"/>
          </p:cNvSpPr>
          <p:nvPr>
            <p:ph type="title"/>
          </p:nvPr>
        </p:nvSpPr>
        <p:spPr/>
        <p:txBody>
          <a:bodyPr/>
          <a:lstStyle/>
          <a:p>
            <a:r>
              <a:rPr lang="en-US" dirty="0"/>
              <a:t>Proses Update dan Delete di ES</a:t>
            </a:r>
            <a:endParaRPr lang="en-ID" dirty="0"/>
          </a:p>
        </p:txBody>
      </p:sp>
      <p:sp>
        <p:nvSpPr>
          <p:cNvPr id="4" name="Footer Placeholder 3">
            <a:extLst>
              <a:ext uri="{FF2B5EF4-FFF2-40B4-BE49-F238E27FC236}">
                <a16:creationId xmlns:a16="http://schemas.microsoft.com/office/drawing/2014/main" id="{DE036E98-F2AF-4FCE-5063-71627D1E1755}"/>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E13FD253-6A9C-1157-AA38-7D70FB05088F}"/>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
        <p:nvSpPr>
          <p:cNvPr id="6" name="TextBox 5">
            <a:extLst>
              <a:ext uri="{FF2B5EF4-FFF2-40B4-BE49-F238E27FC236}">
                <a16:creationId xmlns:a16="http://schemas.microsoft.com/office/drawing/2014/main" id="{89746567-008F-9E81-FEEC-A222D09E0987}"/>
              </a:ext>
            </a:extLst>
          </p:cNvPr>
          <p:cNvSpPr txBox="1"/>
          <p:nvPr/>
        </p:nvSpPr>
        <p:spPr>
          <a:xfrm>
            <a:off x="581708" y="1573107"/>
            <a:ext cx="8917891" cy="3052759"/>
          </a:xfrm>
          <a:prstGeom prst="rect">
            <a:avLst/>
          </a:prstGeom>
          <a:noFill/>
        </p:spPr>
        <p:txBody>
          <a:bodyPr wrap="square">
            <a:spAutoFit/>
          </a:bodyPr>
          <a:lstStyle/>
          <a:p>
            <a:pP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Proses update dan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didelete</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pada ES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membuat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bengkak</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Kenapa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D" kern="100" dirty="0">
                <a:latin typeface="Calibri" panose="020F0502020204030204" pitchFamily="34" charset="0"/>
                <a:ea typeface="Calibri" panose="020F0502020204030204" pitchFamily="34" charset="0"/>
                <a:cs typeface="Times New Roman" panose="02020603050405020304" pitchFamily="18" charset="0"/>
              </a:rPr>
              <a:t>Karena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pada ES </a:t>
            </a:r>
            <a:r>
              <a:rPr lang="en-ID" kern="100" dirty="0" err="1">
                <a:latin typeface="Calibri" panose="020F0502020204030204" pitchFamily="34" charset="0"/>
                <a:ea typeface="Calibri" panose="020F0502020204030204" pitchFamily="34" charset="0"/>
                <a:cs typeface="Times New Roman" panose="02020603050405020304" pitchFamily="18" charset="0"/>
              </a:rPr>
              <a:t>itu</a:t>
            </a:r>
            <a:r>
              <a:rPr lang="en-ID" kern="100" dirty="0">
                <a:latin typeface="Calibri" panose="020F0502020204030204" pitchFamily="34" charset="0"/>
                <a:ea typeface="Calibri" panose="020F0502020204030204" pitchFamily="34" charset="0"/>
                <a:cs typeface="Times New Roman" panose="02020603050405020304" pitchFamily="18" charset="0"/>
              </a:rPr>
              <a:t> immutable, </a:t>
            </a:r>
            <a:r>
              <a:rPr lang="en-ID" kern="100" dirty="0" err="1">
                <a:latin typeface="Calibri" panose="020F0502020204030204" pitchFamily="34" charset="0"/>
                <a:ea typeface="Calibri" panose="020F0502020204030204" pitchFamily="34" charset="0"/>
                <a:cs typeface="Times New Roman" panose="02020603050405020304" pitchFamily="18" charset="0"/>
              </a:rPr>
              <a:t>maka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tidak</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bisa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diubah</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ataupun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dihapus</a:t>
            </a:r>
            <a:r>
              <a:rPr lang="en-ID" kern="100" dirty="0">
                <a:latin typeface="Calibri" panose="020F0502020204030204" pitchFamily="34" charset="0"/>
                <a:ea typeface="Calibri" panose="020F0502020204030204" pitchFamily="34" charset="0"/>
                <a:cs typeface="Times New Roman" panose="02020603050405020304" pitchFamily="18" charset="0"/>
              </a:rPr>
              <a:t>. Jadi </a:t>
            </a:r>
            <a:r>
              <a:rPr lang="en-ID" kern="100" dirty="0" err="1">
                <a:latin typeface="Calibri" panose="020F0502020204030204" pitchFamily="34" charset="0"/>
                <a:ea typeface="Calibri" panose="020F0502020204030204" pitchFamily="34" charset="0"/>
                <a:cs typeface="Times New Roman" panose="02020603050405020304" pitchFamily="18" charset="0"/>
              </a:rPr>
              <a:t>setiap</a:t>
            </a:r>
            <a:r>
              <a:rPr lang="en-ID" kern="100" dirty="0">
                <a:latin typeface="Calibri" panose="020F0502020204030204" pitchFamily="34" charset="0"/>
                <a:ea typeface="Calibri" panose="020F0502020204030204" pitchFamily="34" charset="0"/>
                <a:cs typeface="Times New Roman" panose="02020603050405020304" pitchFamily="18" charset="0"/>
              </a:rPr>
              <a:t> index </a:t>
            </a:r>
            <a:r>
              <a:rPr lang="en-ID" kern="100" dirty="0" err="1">
                <a:latin typeface="Calibri" panose="020F0502020204030204" pitchFamily="34" charset="0"/>
                <a:ea typeface="Calibri" panose="020F0502020204030204" pitchFamily="34" charset="0"/>
                <a:cs typeface="Times New Roman" panose="02020603050405020304" pitchFamily="18" charset="0"/>
              </a:rPr>
              <a:t>memiliki</a:t>
            </a:r>
            <a:r>
              <a:rPr lang="en-ID" kern="100" dirty="0">
                <a:latin typeface="Calibri" panose="020F0502020204030204" pitchFamily="34" charset="0"/>
                <a:ea typeface="Calibri" panose="020F0502020204030204" pitchFamily="34" charset="0"/>
                <a:cs typeface="Times New Roman" panose="02020603050405020304" pitchFamily="18" charset="0"/>
              </a:rPr>
              <a:t> file .del, yang </a:t>
            </a:r>
            <a:r>
              <a:rPr lang="en-ID" kern="100" dirty="0" err="1">
                <a:latin typeface="Calibri" panose="020F0502020204030204" pitchFamily="34" charset="0"/>
                <a:ea typeface="Calibri" panose="020F0502020204030204" pitchFamily="34" charset="0"/>
                <a:cs typeface="Times New Roman" panose="02020603050405020304" pitchFamily="18" charset="0"/>
              </a:rPr>
              <a:t>berisikan</a:t>
            </a:r>
            <a:r>
              <a:rPr lang="en-ID" kern="100" dirty="0">
                <a:latin typeface="Calibri" panose="020F0502020204030204" pitchFamily="34" charset="0"/>
                <a:ea typeface="Calibri" panose="020F0502020204030204" pitchFamily="34" charset="0"/>
                <a:cs typeface="Times New Roman" panose="02020603050405020304" pitchFamily="18" charset="0"/>
              </a:rPr>
              <a:t> daftar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yang </a:t>
            </a:r>
            <a:r>
              <a:rPr lang="en-ID" kern="100" dirty="0" err="1">
                <a:latin typeface="Calibri" panose="020F0502020204030204" pitchFamily="34" charset="0"/>
                <a:ea typeface="Calibri" panose="020F0502020204030204" pitchFamily="34" charset="0"/>
                <a:cs typeface="Times New Roman" panose="02020603050405020304" pitchFamily="18" charset="0"/>
              </a:rPr>
              <a:t>dihapus</a:t>
            </a:r>
            <a:r>
              <a:rPr lang="en-ID" kern="100" dirty="0">
                <a:latin typeface="Calibri" panose="020F0502020204030204" pitchFamily="34" charset="0"/>
                <a:ea typeface="Calibri" panose="020F0502020204030204" pitchFamily="34" charset="0"/>
                <a:cs typeface="Times New Roman" panose="02020603050405020304" pitchFamily="18" charset="0"/>
              </a:rPr>
              <a:t>. Pada </a:t>
            </a:r>
            <a:r>
              <a:rPr lang="en-ID" kern="100" dirty="0" err="1">
                <a:latin typeface="Calibri" panose="020F0502020204030204" pitchFamily="34" charset="0"/>
                <a:ea typeface="Calibri" panose="020F0502020204030204" pitchFamily="34" charset="0"/>
                <a:cs typeface="Times New Roman" panose="02020603050405020304" pitchFamily="18" charset="0"/>
              </a:rPr>
              <a:t>saat</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kita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proses update, </a:t>
            </a:r>
            <a:r>
              <a:rPr lang="en-ID" kern="100" dirty="0" err="1">
                <a:latin typeface="Calibri" panose="020F0502020204030204" pitchFamily="34" charset="0"/>
                <a:ea typeface="Calibri" panose="020F0502020204030204" pitchFamily="34" charset="0"/>
                <a:cs typeface="Times New Roman" panose="02020603050405020304" pitchFamily="18" charset="0"/>
              </a:rPr>
              <a:t>sebetulnya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yang </a:t>
            </a:r>
            <a:r>
              <a:rPr lang="en-ID" kern="100" dirty="0" err="1">
                <a:latin typeface="Calibri" panose="020F0502020204030204" pitchFamily="34" charset="0"/>
                <a:ea typeface="Calibri" panose="020F0502020204030204" pitchFamily="34" charset="0"/>
                <a:cs typeface="Times New Roman" panose="02020603050405020304" pitchFamily="18" charset="0"/>
              </a:rPr>
              <a:t>dilakukan</a:t>
            </a:r>
            <a:r>
              <a:rPr lang="en-ID" kern="100" dirty="0">
                <a:latin typeface="Calibri" panose="020F0502020204030204" pitchFamily="34" charset="0"/>
                <a:ea typeface="Calibri" panose="020F0502020204030204" pitchFamily="34" charset="0"/>
                <a:cs typeface="Times New Roman" panose="02020603050405020304" pitchFamily="18" charset="0"/>
              </a:rPr>
              <a:t> proses update </a:t>
            </a:r>
            <a:r>
              <a:rPr lang="en-ID" kern="100" dirty="0" err="1">
                <a:latin typeface="Calibri" panose="020F0502020204030204" pitchFamily="34" charset="0"/>
                <a:ea typeface="Calibri" panose="020F0502020204030204" pitchFamily="34" charset="0"/>
                <a:cs typeface="Times New Roman" panose="02020603050405020304" pitchFamily="18" charset="0"/>
              </a:rPr>
              <a:t>itu</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bukan</a:t>
            </a:r>
            <a:r>
              <a:rPr lang="en-ID" kern="100" dirty="0">
                <a:latin typeface="Calibri" panose="020F0502020204030204" pitchFamily="34" charset="0"/>
                <a:ea typeface="Calibri" panose="020F0502020204030204" pitchFamily="34" charset="0"/>
                <a:cs typeface="Times New Roman" panose="02020603050405020304" pitchFamily="18" charset="0"/>
              </a:rPr>
              <a:t> di update, </a:t>
            </a:r>
            <a:r>
              <a:rPr lang="en-ID" kern="100" dirty="0" err="1">
                <a:latin typeface="Calibri" panose="020F0502020204030204" pitchFamily="34" charset="0"/>
                <a:ea typeface="Calibri" panose="020F0502020204030204" pitchFamily="34" charset="0"/>
                <a:cs typeface="Times New Roman" panose="02020603050405020304" pitchFamily="18" charset="0"/>
              </a:rPr>
              <a:t>melainkan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perubahannya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akan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disimpan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sebagai</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baru</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Kemudian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dokumen</a:t>
            </a:r>
            <a:r>
              <a:rPr lang="en-ID" kern="100" dirty="0">
                <a:latin typeface="Calibri" panose="020F0502020204030204" pitchFamily="34" charset="0"/>
                <a:ea typeface="Calibri" panose="020F0502020204030204" pitchFamily="34" charset="0"/>
                <a:cs typeface="Times New Roman" panose="02020603050405020304" pitchFamily="18" charset="0"/>
              </a:rPr>
              <a:t> yang di delete, </a:t>
            </a:r>
            <a:r>
              <a:rPr lang="en-ID" kern="100" dirty="0" err="1">
                <a:latin typeface="Calibri" panose="020F0502020204030204" pitchFamily="34" charset="0"/>
                <a:ea typeface="Calibri" panose="020F0502020204030204" pitchFamily="34" charset="0"/>
                <a:cs typeface="Times New Roman" panose="02020603050405020304" pitchFamily="18" charset="0"/>
              </a:rPr>
              <a:t>akan</a:t>
            </a:r>
            <a:r>
              <a:rPr lang="en-ID" kern="100" dirty="0">
                <a:latin typeface="Calibri" panose="020F0502020204030204" pitchFamily="34" charset="0"/>
                <a:ea typeface="Calibri" panose="020F0502020204030204" pitchFamily="34" charset="0"/>
                <a:cs typeface="Times New Roman" panose="02020603050405020304" pitchFamily="18" charset="0"/>
              </a:rPr>
              <a:t> di </a:t>
            </a:r>
            <a:r>
              <a:rPr lang="en-ID" kern="100" dirty="0" err="1">
                <a:latin typeface="Calibri" panose="020F0502020204030204" pitchFamily="34" charset="0"/>
                <a:ea typeface="Calibri" panose="020F0502020204030204" pitchFamily="34" charset="0"/>
                <a:cs typeface="Times New Roman" panose="02020603050405020304" pitchFamily="18" charset="0"/>
              </a:rPr>
              <a:t>tandai</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sebagai</a:t>
            </a:r>
            <a:r>
              <a:rPr lang="en-ID" kern="100" dirty="0">
                <a:latin typeface="Calibri" panose="020F0502020204030204" pitchFamily="34" charset="0"/>
                <a:ea typeface="Calibri" panose="020F0502020204030204" pitchFamily="34" charset="0"/>
                <a:cs typeface="Times New Roman" panose="02020603050405020304" pitchFamily="18" charset="0"/>
              </a:rPr>
              <a:t> di delete di file .del.</a:t>
            </a:r>
          </a:p>
          <a:p>
            <a:pPr>
              <a:lnSpc>
                <a:spcPct val="107000"/>
              </a:lnSpc>
              <a:spcAft>
                <a:spcPts val="800"/>
              </a:spcAft>
            </a:pPr>
            <a:endParaRPr lang="en-ID"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kern="100" dirty="0" err="1">
                <a:latin typeface="Calibri" panose="020F0502020204030204" pitchFamily="34" charset="0"/>
                <a:ea typeface="Calibri" panose="020F0502020204030204" pitchFamily="34" charset="0"/>
                <a:cs typeface="Times New Roman" panose="02020603050405020304" pitchFamily="18" charset="0"/>
              </a:rPr>
              <a:t>Tetapi</a:t>
            </a:r>
            <a:r>
              <a:rPr lang="en-ID" kern="100" dirty="0">
                <a:latin typeface="Calibri" panose="020F0502020204030204" pitchFamily="34" charset="0"/>
                <a:ea typeface="Calibri" panose="020F0502020204030204" pitchFamily="34" charset="0"/>
                <a:cs typeface="Times New Roman" panose="02020603050405020304" pitchFamily="18" charset="0"/>
              </a:rPr>
              <a:t> case </a:t>
            </a:r>
            <a:r>
              <a:rPr lang="en-ID" kern="100" dirty="0" err="1">
                <a:latin typeface="Calibri" panose="020F0502020204030204" pitchFamily="34" charset="0"/>
                <a:ea typeface="Calibri" panose="020F0502020204030204" pitchFamily="34" charset="0"/>
                <a:cs typeface="Times New Roman" panose="02020603050405020304" pitchFamily="18" charset="0"/>
              </a:rPr>
              <a:t>ini</a:t>
            </a:r>
            <a:r>
              <a:rPr lang="en-ID" kern="100" dirty="0">
                <a:latin typeface="Calibri" panose="020F0502020204030204" pitchFamily="34" charset="0"/>
                <a:ea typeface="Calibri" panose="020F0502020204030204" pitchFamily="34" charset="0"/>
                <a:cs typeface="Times New Roman" panose="02020603050405020304" pitchFamily="18" charset="0"/>
              </a:rPr>
              <a:t> di ES </a:t>
            </a:r>
            <a:r>
              <a:rPr lang="en-ID" kern="100" dirty="0" err="1">
                <a:latin typeface="Calibri" panose="020F0502020204030204" pitchFamily="34" charset="0"/>
                <a:ea typeface="Calibri" panose="020F0502020204030204" pitchFamily="34" charset="0"/>
                <a:cs typeface="Times New Roman" panose="02020603050405020304" pitchFamily="18" charset="0"/>
              </a:rPr>
              <a:t>sudah</a:t>
            </a:r>
            <a:r>
              <a:rPr lang="en-ID" kern="100" dirty="0">
                <a:latin typeface="Calibri" panose="020F0502020204030204" pitchFamily="34" charset="0"/>
                <a:ea typeface="Calibri" panose="020F0502020204030204" pitchFamily="34" charset="0"/>
                <a:cs typeface="Times New Roman" panose="02020603050405020304" pitchFamily="18" charset="0"/>
              </a:rPr>
              <a:t> di handle, ES </a:t>
            </a:r>
            <a:r>
              <a:rPr lang="en-ID" kern="100" dirty="0" err="1">
                <a:latin typeface="Calibri" panose="020F0502020204030204" pitchFamily="34" charset="0"/>
                <a:ea typeface="Calibri" panose="020F0502020204030204" pitchFamily="34" charset="0"/>
                <a:cs typeface="Times New Roman" panose="02020603050405020304" pitchFamily="18" charset="0"/>
              </a:rPr>
              <a:t>secara</a:t>
            </a:r>
            <a:r>
              <a:rPr lang="en-ID" kern="100" dirty="0">
                <a:latin typeface="Calibri" panose="020F0502020204030204" pitchFamily="34" charset="0"/>
                <a:ea typeface="Calibri" panose="020F0502020204030204" pitchFamily="34" charset="0"/>
                <a:cs typeface="Times New Roman" panose="02020603050405020304" pitchFamily="18" charset="0"/>
              </a:rPr>
              <a:t> scheduler </a:t>
            </a:r>
            <a:r>
              <a:rPr lang="en-ID" kern="100" dirty="0" err="1">
                <a:latin typeface="Calibri" panose="020F0502020204030204" pitchFamily="34" charset="0"/>
                <a:ea typeface="Calibri" panose="020F0502020204030204" pitchFamily="34" charset="0"/>
                <a:cs typeface="Times New Roman" panose="02020603050405020304" pitchFamily="18" charset="0"/>
              </a:rPr>
              <a:t>akan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clean up </a:t>
            </a:r>
            <a:r>
              <a:rPr lang="en-ID" kern="100" dirty="0" err="1">
                <a:latin typeface="Calibri" panose="020F0502020204030204" pitchFamily="34" charset="0"/>
                <a:ea typeface="Calibri" panose="020F0502020204030204" pitchFamily="34" charset="0"/>
                <a:cs typeface="Times New Roman" panose="02020603050405020304" pitchFamily="18" charset="0"/>
              </a:rPr>
              <a:t>untuk</a:t>
            </a:r>
            <a:r>
              <a:rPr lang="en-ID" kern="100" dirty="0">
                <a:latin typeface="Calibri" panose="020F0502020204030204" pitchFamily="34" charset="0"/>
                <a:ea typeface="Calibri" panose="020F0502020204030204" pitchFamily="34" charset="0"/>
                <a:cs typeface="Times New Roman" panose="02020603050405020304" pitchFamily="18" charset="0"/>
              </a:rPr>
              <a:t> file yang </a:t>
            </a:r>
            <a:r>
              <a:rPr lang="en-ID" kern="100" dirty="0" err="1">
                <a:latin typeface="Calibri" panose="020F0502020204030204" pitchFamily="34" charset="0"/>
                <a:ea typeface="Calibri" panose="020F0502020204030204" pitchFamily="34" charset="0"/>
                <a:cs typeface="Times New Roman" panose="02020603050405020304" pitchFamily="18" charset="0"/>
              </a:rPr>
              <a:t>sudah</a:t>
            </a:r>
            <a:r>
              <a:rPr lang="en-ID" kern="100" dirty="0">
                <a:latin typeface="Calibri" panose="020F0502020204030204" pitchFamily="34" charset="0"/>
                <a:ea typeface="Calibri" panose="020F0502020204030204" pitchFamily="34" charset="0"/>
                <a:cs typeface="Times New Roman" panose="02020603050405020304" pitchFamily="18" charset="0"/>
              </a:rPr>
              <a:t> di mark delete pada file .del. </a:t>
            </a:r>
            <a:r>
              <a:rPr lang="en-ID" kern="100" dirty="0" err="1">
                <a:latin typeface="Calibri" panose="020F0502020204030204" pitchFamily="34" charset="0"/>
                <a:ea typeface="Calibri" panose="020F0502020204030204" pitchFamily="34" charset="0"/>
                <a:cs typeface="Times New Roman" panose="02020603050405020304" pitchFamily="18" charset="0"/>
              </a:rPr>
              <a:t>Sehingga</a:t>
            </a:r>
            <a:r>
              <a:rPr lang="en-ID" kern="100" dirty="0">
                <a:latin typeface="Calibri" panose="020F0502020204030204" pitchFamily="34" charset="0"/>
                <a:ea typeface="Calibri" panose="020F0502020204030204" pitchFamily="34" charset="0"/>
                <a:cs typeface="Times New Roman" panose="02020603050405020304" pitchFamily="18" charset="0"/>
              </a:rPr>
              <a:t> data </a:t>
            </a:r>
            <a:r>
              <a:rPr lang="en-ID" kern="100" dirty="0" err="1">
                <a:latin typeface="Calibri" panose="020F0502020204030204" pitchFamily="34" charset="0"/>
                <a:ea typeface="Calibri" panose="020F0502020204030204" pitchFamily="34" charset="0"/>
                <a:cs typeface="Times New Roman" panose="02020603050405020304" pitchFamily="18" charset="0"/>
              </a:rPr>
              <a:t>tidak</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lagi</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bengkak</a:t>
            </a:r>
            <a:r>
              <a:rPr lang="en-ID" kern="100" dirty="0">
                <a:latin typeface="Calibri" panose="020F0502020204030204" pitchFamily="34" charset="0"/>
                <a:ea typeface="Calibri" panose="020F0502020204030204" pitchFamily="34" charset="0"/>
                <a:cs typeface="Times New Roman" panose="02020603050405020304" pitchFamily="18" charset="0"/>
              </a:rPr>
              <a:t>.</a:t>
            </a:r>
            <a:endParaRPr lang="en-ID"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68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22B9-C119-0452-86C6-7B3B30AB6476}"/>
              </a:ext>
            </a:extLst>
          </p:cNvPr>
          <p:cNvSpPr>
            <a:spLocks noGrp="1"/>
          </p:cNvSpPr>
          <p:nvPr>
            <p:ph type="title"/>
          </p:nvPr>
        </p:nvSpPr>
        <p:spPr/>
        <p:txBody>
          <a:bodyPr/>
          <a:lstStyle/>
          <a:p>
            <a:r>
              <a:rPr lang="en-US" dirty="0" err="1"/>
              <a:t>Contoh</a:t>
            </a:r>
            <a:r>
              <a:rPr lang="en-US" dirty="0"/>
              <a:t> query search dan aggregate</a:t>
            </a:r>
            <a:endParaRPr lang="en-ID" dirty="0"/>
          </a:p>
        </p:txBody>
      </p:sp>
      <p:sp>
        <p:nvSpPr>
          <p:cNvPr id="4" name="Footer Placeholder 3">
            <a:extLst>
              <a:ext uri="{FF2B5EF4-FFF2-40B4-BE49-F238E27FC236}">
                <a16:creationId xmlns:a16="http://schemas.microsoft.com/office/drawing/2014/main" id="{252AB128-73A6-9BBF-C658-9E16FFD9AC3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2590349D-5E97-E88D-3164-079AD228DCBE}"/>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sp>
        <p:nvSpPr>
          <p:cNvPr id="6" name="TextBox 5">
            <a:extLst>
              <a:ext uri="{FF2B5EF4-FFF2-40B4-BE49-F238E27FC236}">
                <a16:creationId xmlns:a16="http://schemas.microsoft.com/office/drawing/2014/main" id="{25F69DE9-D38A-6247-7764-14E1A6A65076}"/>
              </a:ext>
            </a:extLst>
          </p:cNvPr>
          <p:cNvSpPr txBox="1"/>
          <p:nvPr/>
        </p:nvSpPr>
        <p:spPr>
          <a:xfrm>
            <a:off x="879211" y="2140536"/>
            <a:ext cx="5147396" cy="374077"/>
          </a:xfrm>
          <a:prstGeom prst="rect">
            <a:avLst/>
          </a:prstGeom>
          <a:noFill/>
        </p:spPr>
        <p:txBody>
          <a:bodyPr wrap="square">
            <a:spAutoFit/>
          </a:bodyPr>
          <a:lstStyle/>
          <a:p>
            <a:pPr>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B</a:t>
            </a:r>
            <a:r>
              <a:rPr lang="en-ID" kern="100" dirty="0">
                <a:latin typeface="Times New Roman" panose="02020603050405020304" pitchFamily="18" charset="0"/>
                <a:ea typeface="Calibri" panose="020F0502020204030204" pitchFamily="34" charset="0"/>
                <a:cs typeface="Times New Roman" panose="02020603050405020304" pitchFamily="18" charset="0"/>
              </a:rPr>
              <a:t>isa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buka</a:t>
            </a:r>
            <a:r>
              <a:rPr lang="en-ID" kern="100" dirty="0">
                <a:latin typeface="Times New Roman" panose="02020603050405020304" pitchFamily="18" charset="0"/>
                <a:ea typeface="Calibri" panose="020F0502020204030204" pitchFamily="34" charset="0"/>
                <a:cs typeface="Times New Roman" panose="02020603050405020304" pitchFamily="18" charset="0"/>
              </a:rPr>
              <a:t> file query search.txt </a:t>
            </a:r>
            <a:r>
              <a:rPr lang="en-ID" kern="100" dirty="0" err="1">
                <a:latin typeface="Times New Roman" panose="02020603050405020304" pitchFamily="18" charset="0"/>
                <a:ea typeface="Calibri" panose="020F0502020204030204" pitchFamily="34" charset="0"/>
                <a:cs typeface="Times New Roman" panose="02020603050405020304" pitchFamily="18" charset="0"/>
              </a:rPr>
              <a:t>atau</a:t>
            </a:r>
            <a:r>
              <a:rPr lang="en-ID" kern="100" dirty="0">
                <a:latin typeface="Times New Roman" panose="02020603050405020304" pitchFamily="18" charset="0"/>
                <a:ea typeface="Calibri" panose="020F0502020204030204" pitchFamily="34" charset="0"/>
                <a:cs typeface="Times New Roman" panose="02020603050405020304" pitchFamily="18" charset="0"/>
              </a:rPr>
              <a:t> demo script.txt</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100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26CB-C7F8-3402-18FA-144C122CFD01}"/>
              </a:ext>
            </a:extLst>
          </p:cNvPr>
          <p:cNvSpPr>
            <a:spLocks noGrp="1"/>
          </p:cNvSpPr>
          <p:nvPr>
            <p:ph type="title"/>
          </p:nvPr>
        </p:nvSpPr>
        <p:spPr/>
        <p:txBody>
          <a:bodyPr/>
          <a:lstStyle/>
          <a:p>
            <a:r>
              <a:rPr lang="en-US" dirty="0" err="1"/>
              <a:t>Perbedaan</a:t>
            </a:r>
            <a:r>
              <a:rPr lang="en-US" dirty="0"/>
              <a:t> </a:t>
            </a:r>
            <a:r>
              <a:rPr lang="en-US" dirty="0" err="1"/>
              <a:t>Solr</a:t>
            </a:r>
            <a:r>
              <a:rPr lang="en-US" dirty="0"/>
              <a:t> dan ES</a:t>
            </a:r>
            <a:endParaRPr lang="en-ID" dirty="0"/>
          </a:p>
        </p:txBody>
      </p:sp>
      <p:graphicFrame>
        <p:nvGraphicFramePr>
          <p:cNvPr id="6" name="Table 6">
            <a:extLst>
              <a:ext uri="{FF2B5EF4-FFF2-40B4-BE49-F238E27FC236}">
                <a16:creationId xmlns:a16="http://schemas.microsoft.com/office/drawing/2014/main" id="{51358626-E1D9-CB76-9DAF-2AFB2C9298B3}"/>
              </a:ext>
            </a:extLst>
          </p:cNvPr>
          <p:cNvGraphicFramePr>
            <a:graphicFrameLocks noGrp="1"/>
          </p:cNvGraphicFramePr>
          <p:nvPr>
            <p:ph type="tbl" sz="quarter" idx="27"/>
            <p:extLst>
              <p:ext uri="{D42A27DB-BD31-4B8C-83A1-F6EECF244321}">
                <p14:modId xmlns:p14="http://schemas.microsoft.com/office/powerpoint/2010/main" val="3514471561"/>
              </p:ext>
            </p:extLst>
          </p:nvPr>
        </p:nvGraphicFramePr>
        <p:xfrm>
          <a:off x="581025" y="1614488"/>
          <a:ext cx="10890250" cy="2392680"/>
        </p:xfrm>
        <a:graphic>
          <a:graphicData uri="http://schemas.openxmlformats.org/drawingml/2006/table">
            <a:tbl>
              <a:tblPr firstRow="1" bandRow="1">
                <a:tableStyleId>{5C22544A-7EE6-4342-B048-85BDC9FD1C3A}</a:tableStyleId>
              </a:tblPr>
              <a:tblGrid>
                <a:gridCol w="5445125">
                  <a:extLst>
                    <a:ext uri="{9D8B030D-6E8A-4147-A177-3AD203B41FA5}">
                      <a16:colId xmlns:a16="http://schemas.microsoft.com/office/drawing/2014/main" val="2236537789"/>
                    </a:ext>
                  </a:extLst>
                </a:gridCol>
                <a:gridCol w="5445125">
                  <a:extLst>
                    <a:ext uri="{9D8B030D-6E8A-4147-A177-3AD203B41FA5}">
                      <a16:colId xmlns:a16="http://schemas.microsoft.com/office/drawing/2014/main" val="177255061"/>
                    </a:ext>
                  </a:extLst>
                </a:gridCol>
              </a:tblGrid>
              <a:tr h="370840">
                <a:tc>
                  <a:txBody>
                    <a:bodyPr/>
                    <a:lstStyle/>
                    <a:p>
                      <a:pPr algn="ctr"/>
                      <a:r>
                        <a:rPr lang="en-US" dirty="0" err="1"/>
                        <a:t>Solr</a:t>
                      </a:r>
                      <a:endParaRPr lang="en-ID" dirty="0"/>
                    </a:p>
                  </a:txBody>
                  <a:tcPr/>
                </a:tc>
                <a:tc>
                  <a:txBody>
                    <a:bodyPr/>
                    <a:lstStyle/>
                    <a:p>
                      <a:pPr algn="ctr"/>
                      <a:r>
                        <a:rPr lang="en-US" dirty="0"/>
                        <a:t>Elasticsearch</a:t>
                      </a:r>
                      <a:endParaRPr lang="en-ID" dirty="0"/>
                    </a:p>
                  </a:txBody>
                  <a:tcPr/>
                </a:tc>
                <a:extLst>
                  <a:ext uri="{0D108BD9-81ED-4DB2-BD59-A6C34878D82A}">
                    <a16:rowId xmlns:a16="http://schemas.microsoft.com/office/drawing/2014/main" val="141655637"/>
                  </a:ext>
                </a:extLst>
              </a:tr>
              <a:tr h="370840">
                <a:tc>
                  <a:txBody>
                    <a:bodyPr/>
                    <a:lstStyle/>
                    <a:p>
                      <a:r>
                        <a:rPr lang="en-US" dirty="0"/>
                        <a:t>Queries can return in JSON, XML, and CSV format</a:t>
                      </a:r>
                      <a:endParaRPr lang="en-ID" dirty="0"/>
                    </a:p>
                  </a:txBody>
                  <a:tcPr/>
                </a:tc>
                <a:tc>
                  <a:txBody>
                    <a:bodyPr/>
                    <a:lstStyle/>
                    <a:p>
                      <a:r>
                        <a:rPr lang="en-US" dirty="0"/>
                        <a:t>Return in JSON document format only</a:t>
                      </a:r>
                      <a:endParaRPr lang="en-ID" dirty="0"/>
                    </a:p>
                  </a:txBody>
                  <a:tcPr/>
                </a:tc>
                <a:extLst>
                  <a:ext uri="{0D108BD9-81ED-4DB2-BD59-A6C34878D82A}">
                    <a16:rowId xmlns:a16="http://schemas.microsoft.com/office/drawing/2014/main" val="3380134273"/>
                  </a:ext>
                </a:extLst>
              </a:tr>
              <a:tr h="370840">
                <a:tc>
                  <a:txBody>
                    <a:bodyPr/>
                    <a:lstStyle/>
                    <a:p>
                      <a:r>
                        <a:rPr lang="en-US" sz="1800" b="0" i="0" kern="1200" dirty="0">
                          <a:solidFill>
                            <a:schemeClr val="dk1"/>
                          </a:solidFill>
                          <a:effectLst/>
                          <a:latin typeface="+mn-lt"/>
                          <a:ea typeface="+mn-ea"/>
                          <a:cs typeface="+mn-cs"/>
                        </a:rPr>
                        <a:t>Scalable only with the help of </a:t>
                      </a:r>
                      <a:r>
                        <a:rPr lang="en-US" sz="1800" b="0" i="0" kern="1200" dirty="0" err="1">
                          <a:solidFill>
                            <a:schemeClr val="dk1"/>
                          </a:solidFill>
                          <a:effectLst/>
                          <a:latin typeface="+mn-lt"/>
                          <a:ea typeface="+mn-ea"/>
                          <a:cs typeface="+mn-cs"/>
                        </a:rPr>
                        <a:t>SolrCloud</a:t>
                      </a:r>
                      <a:r>
                        <a:rPr lang="en-US" sz="1800" b="0" i="0" kern="1200" dirty="0">
                          <a:solidFill>
                            <a:schemeClr val="dk1"/>
                          </a:solidFill>
                          <a:effectLst/>
                          <a:latin typeface="+mn-lt"/>
                          <a:ea typeface="+mn-ea"/>
                          <a:cs typeface="+mn-cs"/>
                        </a:rPr>
                        <a:t> and zookeeper.</a:t>
                      </a:r>
                      <a:endParaRPr lang="en-ID" dirty="0"/>
                    </a:p>
                  </a:txBody>
                  <a:tcPr/>
                </a:tc>
                <a:tc>
                  <a:txBody>
                    <a:bodyPr/>
                    <a:lstStyle/>
                    <a:p>
                      <a:r>
                        <a:rPr lang="en-ID" sz="1800" b="0" i="0" kern="1200" dirty="0">
                          <a:solidFill>
                            <a:schemeClr val="dk1"/>
                          </a:solidFill>
                          <a:effectLst/>
                          <a:latin typeface="+mn-lt"/>
                          <a:ea typeface="+mn-ea"/>
                          <a:cs typeface="+mn-cs"/>
                        </a:rPr>
                        <a:t>Scalable by default.</a:t>
                      </a:r>
                      <a:endParaRPr lang="en-ID" dirty="0"/>
                    </a:p>
                  </a:txBody>
                  <a:tcPr/>
                </a:tc>
                <a:extLst>
                  <a:ext uri="{0D108BD9-81ED-4DB2-BD59-A6C34878D82A}">
                    <a16:rowId xmlns:a16="http://schemas.microsoft.com/office/drawing/2014/main" val="2354927115"/>
                  </a:ext>
                </a:extLst>
              </a:tr>
              <a:tr h="370840">
                <a:tc>
                  <a:txBody>
                    <a:bodyPr/>
                    <a:lstStyle/>
                    <a:p>
                      <a:r>
                        <a:rPr lang="en-US" sz="1800" b="0" i="0" kern="1200" dirty="0">
                          <a:solidFill>
                            <a:schemeClr val="dk1"/>
                          </a:solidFill>
                          <a:effectLst/>
                          <a:latin typeface="+mn-lt"/>
                          <a:ea typeface="+mn-ea"/>
                          <a:cs typeface="+mn-cs"/>
                        </a:rPr>
                        <a:t>Issues can be reported via JIRA</a:t>
                      </a:r>
                      <a:endParaRPr lang="en-ID" dirty="0"/>
                    </a:p>
                  </a:txBody>
                  <a:tcPr/>
                </a:tc>
                <a:tc>
                  <a:txBody>
                    <a:bodyPr/>
                    <a:lstStyle/>
                    <a:p>
                      <a:r>
                        <a:rPr lang="en-US" sz="1800" b="0" i="0" kern="1200" dirty="0">
                          <a:solidFill>
                            <a:schemeClr val="dk1"/>
                          </a:solidFill>
                          <a:effectLst/>
                          <a:latin typeface="+mn-lt"/>
                          <a:ea typeface="+mn-ea"/>
                          <a:cs typeface="+mn-cs"/>
                        </a:rPr>
                        <a:t>JIRA support is not available.</a:t>
                      </a:r>
                      <a:endParaRPr lang="en-ID" dirty="0"/>
                    </a:p>
                  </a:txBody>
                  <a:tcPr/>
                </a:tc>
                <a:extLst>
                  <a:ext uri="{0D108BD9-81ED-4DB2-BD59-A6C34878D82A}">
                    <a16:rowId xmlns:a16="http://schemas.microsoft.com/office/drawing/2014/main" val="2717595055"/>
                  </a:ext>
                </a:extLst>
              </a:tr>
              <a:tr h="370840">
                <a:tc>
                  <a:txBody>
                    <a:bodyPr/>
                    <a:lstStyle/>
                    <a:p>
                      <a:r>
                        <a:rPr lang="en-US" sz="1800" b="0" i="0" kern="1200" dirty="0" err="1">
                          <a:solidFill>
                            <a:schemeClr val="dk1"/>
                          </a:solidFill>
                          <a:effectLst/>
                          <a:latin typeface="+mn-lt"/>
                          <a:ea typeface="+mn-ea"/>
                          <a:cs typeface="+mn-cs"/>
                        </a:rPr>
                        <a:t>Solr</a:t>
                      </a:r>
                      <a:r>
                        <a:rPr lang="en-US" sz="1800" b="0" i="0" kern="1200" dirty="0">
                          <a:solidFill>
                            <a:schemeClr val="dk1"/>
                          </a:solidFill>
                          <a:effectLst/>
                          <a:latin typeface="+mn-lt"/>
                          <a:ea typeface="+mn-ea"/>
                          <a:cs typeface="+mn-cs"/>
                        </a:rPr>
                        <a:t> is static compared to Elastic search. Pre allocation of resources is done.</a:t>
                      </a:r>
                      <a:endParaRPr lang="en-ID" dirty="0"/>
                    </a:p>
                  </a:txBody>
                  <a:tcPr/>
                </a:tc>
                <a:tc>
                  <a:txBody>
                    <a:bodyPr/>
                    <a:lstStyle/>
                    <a:p>
                      <a:r>
                        <a:rPr lang="en-US" sz="1800" b="0" i="0" kern="1200" dirty="0">
                          <a:solidFill>
                            <a:schemeClr val="dk1"/>
                          </a:solidFill>
                          <a:effectLst/>
                          <a:latin typeface="+mn-lt"/>
                          <a:ea typeface="+mn-ea"/>
                          <a:cs typeface="+mn-cs"/>
                        </a:rPr>
                        <a:t>Real-time allocation and processing as this support </a:t>
                      </a:r>
                      <a:r>
                        <a:rPr lang="en-US" sz="1800" b="0" i="0" kern="1200" dirty="0" err="1">
                          <a:solidFill>
                            <a:schemeClr val="dk1"/>
                          </a:solidFill>
                          <a:effectLst/>
                          <a:latin typeface="+mn-lt"/>
                          <a:ea typeface="+mn-ea"/>
                          <a:cs typeface="+mn-cs"/>
                        </a:rPr>
                        <a:t>sharding</a:t>
                      </a:r>
                      <a:r>
                        <a:rPr lang="en-US" sz="1800" b="0" i="0" kern="1200" dirty="0">
                          <a:solidFill>
                            <a:schemeClr val="dk1"/>
                          </a:solidFill>
                          <a:effectLst/>
                          <a:latin typeface="+mn-lt"/>
                          <a:ea typeface="+mn-ea"/>
                          <a:cs typeface="+mn-cs"/>
                        </a:rPr>
                        <a:t>.</a:t>
                      </a:r>
                      <a:endParaRPr lang="en-ID" dirty="0"/>
                    </a:p>
                  </a:txBody>
                  <a:tcPr/>
                </a:tc>
                <a:extLst>
                  <a:ext uri="{0D108BD9-81ED-4DB2-BD59-A6C34878D82A}">
                    <a16:rowId xmlns:a16="http://schemas.microsoft.com/office/drawing/2014/main" val="2346142269"/>
                  </a:ext>
                </a:extLst>
              </a:tr>
            </a:tbl>
          </a:graphicData>
        </a:graphic>
      </p:graphicFrame>
      <p:sp>
        <p:nvSpPr>
          <p:cNvPr id="4" name="Footer Placeholder 3">
            <a:extLst>
              <a:ext uri="{FF2B5EF4-FFF2-40B4-BE49-F238E27FC236}">
                <a16:creationId xmlns:a16="http://schemas.microsoft.com/office/drawing/2014/main" id="{5C12A0AA-C7F0-E217-CB14-566DB1CCD584}"/>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57C05156-F425-C839-037E-12B596FA1051}"/>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110113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DE227-BDEC-FC85-63DE-2C7B3AD9DD16}"/>
              </a:ext>
            </a:extLst>
          </p:cNvPr>
          <p:cNvSpPr>
            <a:spLocks noGrp="1"/>
          </p:cNvSpPr>
          <p:nvPr>
            <p:ph type="body" sz="quarter" idx="27"/>
          </p:nvPr>
        </p:nvSpPr>
        <p:spPr>
          <a:xfrm>
            <a:off x="4408465" y="2507998"/>
            <a:ext cx="5172415" cy="587964"/>
          </a:xfrm>
        </p:spPr>
        <p:txBody>
          <a:bodyPr/>
          <a:lstStyle/>
          <a:p>
            <a:r>
              <a:rPr lang="en-US" sz="2000" dirty="0" err="1"/>
              <a:t>Apa</a:t>
            </a:r>
            <a:r>
              <a:rPr lang="en-US" sz="2000" dirty="0"/>
              <a:t> itu Elasticsearch ?</a:t>
            </a:r>
            <a:endParaRPr lang="en-ID" sz="2000" dirty="0"/>
          </a:p>
        </p:txBody>
      </p:sp>
      <p:sp>
        <p:nvSpPr>
          <p:cNvPr id="3" name="Text Placeholder 2">
            <a:extLst>
              <a:ext uri="{FF2B5EF4-FFF2-40B4-BE49-F238E27FC236}">
                <a16:creationId xmlns:a16="http://schemas.microsoft.com/office/drawing/2014/main" id="{2345B8D5-054D-07EC-4DD4-4D67F55318E1}"/>
              </a:ext>
            </a:extLst>
          </p:cNvPr>
          <p:cNvSpPr>
            <a:spLocks noGrp="1"/>
          </p:cNvSpPr>
          <p:nvPr>
            <p:ph type="body" sz="quarter" idx="28"/>
          </p:nvPr>
        </p:nvSpPr>
        <p:spPr>
          <a:xfrm>
            <a:off x="4408465" y="3185049"/>
            <a:ext cx="5670255" cy="1727103"/>
          </a:xfrm>
        </p:spPr>
        <p:txBody>
          <a:bodyPr/>
          <a:lstStyle/>
          <a:p>
            <a:r>
              <a:rPr lang="en-ID" sz="1600" dirty="0"/>
              <a:t>Open source </a:t>
            </a:r>
            <a:r>
              <a:rPr lang="en-ID" sz="1600" dirty="0" err="1"/>
              <a:t>dibawah</a:t>
            </a:r>
            <a:r>
              <a:rPr lang="en-ID" sz="1600" dirty="0"/>
              <a:t> Apache Licence yang </a:t>
            </a:r>
            <a:r>
              <a:rPr lang="en-ID" sz="1600" dirty="0" err="1"/>
              <a:t>ditulis</a:t>
            </a:r>
            <a:r>
              <a:rPr lang="en-ID" sz="1600" dirty="0"/>
              <a:t> </a:t>
            </a:r>
            <a:r>
              <a:rPr lang="en-ID" sz="1600" dirty="0" err="1"/>
              <a:t>dengan</a:t>
            </a:r>
            <a:r>
              <a:rPr lang="en-ID" sz="1600" dirty="0"/>
              <a:t> </a:t>
            </a:r>
            <a:r>
              <a:rPr lang="en-ID" sz="1600" dirty="0" err="1"/>
              <a:t>bahasa</a:t>
            </a:r>
            <a:r>
              <a:rPr lang="en-ID" sz="1600" dirty="0"/>
              <a:t> </a:t>
            </a:r>
            <a:r>
              <a:rPr lang="en-ID" sz="1600" dirty="0" err="1"/>
              <a:t>pemrograman</a:t>
            </a:r>
            <a:r>
              <a:rPr lang="en-ID" sz="1600" dirty="0"/>
              <a:t> Java dan </a:t>
            </a:r>
            <a:r>
              <a:rPr lang="en-ID" sz="1600" dirty="0" err="1"/>
              <a:t>digunakan</a:t>
            </a:r>
            <a:r>
              <a:rPr lang="en-ID" sz="1600" dirty="0"/>
              <a:t> </a:t>
            </a:r>
            <a:r>
              <a:rPr lang="en-ID" sz="1600" dirty="0" err="1"/>
              <a:t>sebagai</a:t>
            </a:r>
            <a:r>
              <a:rPr lang="en-ID" sz="1600" dirty="0"/>
              <a:t> </a:t>
            </a:r>
            <a:r>
              <a:rPr lang="en-ID" sz="1600" dirty="0" err="1"/>
              <a:t>mesin</a:t>
            </a:r>
            <a:r>
              <a:rPr lang="en-ID" sz="1600" dirty="0"/>
              <a:t> </a:t>
            </a:r>
            <a:r>
              <a:rPr lang="en-ID" sz="1600" dirty="0" err="1"/>
              <a:t>pencari</a:t>
            </a:r>
            <a:endParaRPr lang="en-ID" sz="1600" dirty="0"/>
          </a:p>
        </p:txBody>
      </p:sp>
      <p:sp>
        <p:nvSpPr>
          <p:cNvPr id="8" name="Slide Number Placeholder 7">
            <a:extLst>
              <a:ext uri="{FF2B5EF4-FFF2-40B4-BE49-F238E27FC236}">
                <a16:creationId xmlns:a16="http://schemas.microsoft.com/office/drawing/2014/main" id="{EAE60C32-2E41-7185-54C9-058652436664}"/>
              </a:ext>
            </a:extLst>
          </p:cNvPr>
          <p:cNvSpPr>
            <a:spLocks noGrp="1"/>
          </p:cNvSpPr>
          <p:nvPr>
            <p:ph type="sldNum" sz="quarter" idx="55"/>
          </p:nvPr>
        </p:nvSpPr>
        <p:spPr/>
        <p:txBody>
          <a:bodyPr/>
          <a:lstStyle/>
          <a:p>
            <a:fld id="{47FEACEE-25B4-4A2D-B147-27296E36371D}" type="slidenum">
              <a:rPr lang="en-US" altLang="zh-CN" smtClean="0"/>
              <a:pPr/>
              <a:t>2</a:t>
            </a:fld>
            <a:endParaRPr lang="en-US" altLang="zh-CN" dirty="0"/>
          </a:p>
        </p:txBody>
      </p:sp>
      <p:pic>
        <p:nvPicPr>
          <p:cNvPr id="9" name="Picture placeholder 29">
            <a:extLst>
              <a:ext uri="{FF2B5EF4-FFF2-40B4-BE49-F238E27FC236}">
                <a16:creationId xmlns:a16="http://schemas.microsoft.com/office/drawing/2014/main" id="{1D295F7B-740A-AEC7-9493-DFE7A3BDE9BB}"/>
              </a:ext>
            </a:extLst>
          </p:cNvPr>
          <p:cNvPicPr>
            <a:picLocks noGrp="1" noChangeAspect="1"/>
          </p:cNvPicPr>
          <p:nvPr>
            <p:ph type="pic" sz="quarter" idx="51"/>
          </p:nvPr>
        </p:nvPicPr>
        <p:blipFill>
          <a:blip r:embed="rId2"/>
          <a:srcRect l="5996" r="5996"/>
          <a:stretch/>
        </p:blipFill>
        <p:spPr>
          <a:xfrm>
            <a:off x="1787525" y="2295525"/>
            <a:ext cx="1887538" cy="2144713"/>
          </a:xfrm>
        </p:spPr>
      </p:pic>
      <p:sp>
        <p:nvSpPr>
          <p:cNvPr id="10" name="Footer Placeholder 3">
            <a:extLst>
              <a:ext uri="{FF2B5EF4-FFF2-40B4-BE49-F238E27FC236}">
                <a16:creationId xmlns:a16="http://schemas.microsoft.com/office/drawing/2014/main" id="{2629A148-A4C4-5C4A-8D46-E5C23C20E6F9}"/>
              </a:ext>
            </a:extLst>
          </p:cNvPr>
          <p:cNvSpPr txBox="1">
            <a:spLocks/>
          </p:cNvSpPr>
          <p:nvPr/>
        </p:nvSpPr>
        <p:spPr>
          <a:xfrm>
            <a:off x="332232" y="6461760"/>
            <a:ext cx="4114800"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Elasticsearch</a:t>
            </a:r>
          </a:p>
        </p:txBody>
      </p:sp>
    </p:spTree>
    <p:extLst>
      <p:ext uri="{BB962C8B-B14F-4D97-AF65-F5344CB8AC3E}">
        <p14:creationId xmlns:p14="http://schemas.microsoft.com/office/powerpoint/2010/main" val="2935326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E68E-2891-C926-6798-3873C605D59E}"/>
              </a:ext>
            </a:extLst>
          </p:cNvPr>
          <p:cNvSpPr>
            <a:spLocks noGrp="1"/>
          </p:cNvSpPr>
          <p:nvPr>
            <p:ph type="title"/>
          </p:nvPr>
        </p:nvSpPr>
        <p:spPr/>
        <p:txBody>
          <a:bodyPr/>
          <a:lstStyle/>
          <a:p>
            <a:r>
              <a:rPr lang="en-US" dirty="0"/>
              <a:t>Notes</a:t>
            </a:r>
            <a:endParaRPr lang="en-ID" dirty="0"/>
          </a:p>
        </p:txBody>
      </p:sp>
      <p:sp>
        <p:nvSpPr>
          <p:cNvPr id="4" name="Footer Placeholder 3">
            <a:extLst>
              <a:ext uri="{FF2B5EF4-FFF2-40B4-BE49-F238E27FC236}">
                <a16:creationId xmlns:a16="http://schemas.microsoft.com/office/drawing/2014/main" id="{37374DED-172A-AC30-56F4-F04D1C47D1C7}"/>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C202272A-20F9-A496-8254-B123AFF91BB6}"/>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7" name="TextBox 6">
            <a:extLst>
              <a:ext uri="{FF2B5EF4-FFF2-40B4-BE49-F238E27FC236}">
                <a16:creationId xmlns:a16="http://schemas.microsoft.com/office/drawing/2014/main" id="{1488727D-DEBB-C8DE-54AE-2C58B6CFA4AC}"/>
              </a:ext>
            </a:extLst>
          </p:cNvPr>
          <p:cNvSpPr txBox="1"/>
          <p:nvPr/>
        </p:nvSpPr>
        <p:spPr>
          <a:xfrm>
            <a:off x="825500" y="1764984"/>
            <a:ext cx="9852660" cy="4057329"/>
          </a:xfrm>
          <a:prstGeom prst="rect">
            <a:avLst/>
          </a:prstGeom>
          <a:noFill/>
        </p:spPr>
        <p:txBody>
          <a:bodyPr wrap="square">
            <a:spAutoFit/>
          </a:bodyPr>
          <a:lstStyle/>
          <a:p>
            <a:pPr>
              <a:lnSpc>
                <a:spcPct val="107000"/>
              </a:lnSpc>
              <a:spcAft>
                <a:spcPts val="800"/>
              </a:spcAft>
            </a:pP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ES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membagi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penyimpanan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data ?</a:t>
            </a:r>
          </a:p>
          <a:p>
            <a:pPr>
              <a:lnSpc>
                <a:spcPct val="107000"/>
              </a:lnSpc>
              <a:spcAft>
                <a:spcPts val="800"/>
              </a:spcAft>
            </a:pPr>
            <a:r>
              <a:rPr lang="en-ID" kern="100" dirty="0" err="1">
                <a:latin typeface="Calibri" panose="020F0502020204030204" pitchFamily="34" charset="0"/>
                <a:ea typeface="Calibri" panose="020F0502020204030204" pitchFamily="34" charset="0"/>
                <a:cs typeface="Times New Roman" panose="02020603050405020304" pitchFamily="18" charset="0"/>
              </a:rPr>
              <a:t>Kenapa</a:t>
            </a:r>
            <a:r>
              <a:rPr lang="en-ID" kern="100" dirty="0">
                <a:latin typeface="Calibri" panose="020F0502020204030204" pitchFamily="34" charset="0"/>
                <a:ea typeface="Calibri" panose="020F0502020204030204" pitchFamily="34" charset="0"/>
                <a:cs typeface="Times New Roman" panose="02020603050405020304" pitchFamily="18" charset="0"/>
              </a:rPr>
              <a:t> ES gak </a:t>
            </a:r>
            <a:r>
              <a:rPr lang="en-ID" kern="100" dirty="0" err="1">
                <a:latin typeface="Calibri" panose="020F0502020204030204" pitchFamily="34" charset="0"/>
                <a:ea typeface="Calibri" panose="020F0502020204030204" pitchFamily="34" charset="0"/>
                <a:cs typeface="Times New Roman" panose="02020603050405020304" pitchFamily="18" charset="0"/>
              </a:rPr>
              <a:t>konsisten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penyimpanannya</a:t>
            </a:r>
            <a:r>
              <a:rPr lang="en-ID" kern="100" dirty="0">
                <a:latin typeface="Calibri" panose="020F0502020204030204" pitchFamily="34" charset="0"/>
                <a:ea typeface="Calibri" panose="020F0502020204030204" pitchFamily="34" charset="0"/>
                <a:cs typeface="Times New Roman" panose="02020603050405020304" pitchFamily="18" charset="0"/>
              </a:rPr>
              <a:t> pada </a:t>
            </a:r>
            <a:r>
              <a:rPr lang="en-ID" kern="100" dirty="0" err="1">
                <a:latin typeface="Calibri" panose="020F0502020204030204" pitchFamily="34" charset="0"/>
                <a:ea typeface="Calibri" panose="020F0502020204030204" pitchFamily="34" charset="0"/>
                <a:cs typeface="Times New Roman" panose="02020603050405020304" pitchFamily="18" charset="0"/>
              </a:rPr>
              <a:t>partisi</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berapa</a:t>
            </a:r>
            <a:r>
              <a:rPr lang="en-ID"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kern="100" dirty="0">
                <a:latin typeface="Calibri" panose="020F0502020204030204" pitchFamily="34" charset="0"/>
                <a:ea typeface="Calibri" panose="020F0502020204030204" pitchFamily="34" charset="0"/>
                <a:cs typeface="Times New Roman" panose="02020603050405020304" pitchFamily="18" charset="0"/>
              </a:rPr>
              <a:t>Pada </a:t>
            </a:r>
            <a:r>
              <a:rPr lang="en-ID" kern="100" dirty="0" err="1">
                <a:latin typeface="Calibri" panose="020F0502020204030204" pitchFamily="34" charset="0"/>
                <a:ea typeface="Calibri" panose="020F0502020204030204" pitchFamily="34" charset="0"/>
                <a:cs typeface="Times New Roman" panose="02020603050405020304" pitchFamily="18" charset="0"/>
              </a:rPr>
              <a:t>saat</a:t>
            </a:r>
            <a:r>
              <a:rPr lang="en-ID" kern="100" dirty="0">
                <a:latin typeface="Calibri" panose="020F0502020204030204" pitchFamily="34" charset="0"/>
                <a:ea typeface="Calibri" panose="020F0502020204030204" pitchFamily="34" charset="0"/>
                <a:cs typeface="Times New Roman" panose="02020603050405020304" pitchFamily="18" charset="0"/>
              </a:rPr>
              <a:t> ES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routing document </a:t>
            </a:r>
            <a:r>
              <a:rPr lang="en-ID" kern="100" dirty="0" err="1">
                <a:latin typeface="Calibri" panose="020F0502020204030204" pitchFamily="34" charset="0"/>
                <a:ea typeface="Calibri" panose="020F0502020204030204" pitchFamily="34" charset="0"/>
                <a:cs typeface="Times New Roman" panose="02020603050405020304" pitchFamily="18" charset="0"/>
              </a:rPr>
              <a:t>sebetulnya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tidak</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asal</a:t>
            </a:r>
            <a:r>
              <a:rPr lang="en-ID" kern="100" dirty="0">
                <a:latin typeface="Calibri" panose="020F0502020204030204" pitchFamily="34" charset="0"/>
                <a:ea typeface="Calibri" panose="020F0502020204030204" pitchFamily="34" charset="0"/>
                <a:cs typeface="Times New Roman" panose="02020603050405020304" pitchFamily="18" charset="0"/>
              </a:rPr>
              <a:t>, random </a:t>
            </a:r>
            <a:r>
              <a:rPr lang="en-ID" kern="100" dirty="0" err="1">
                <a:latin typeface="Calibri" panose="020F0502020204030204" pitchFamily="34" charset="0"/>
                <a:ea typeface="Calibri" panose="020F0502020204030204" pitchFamily="34" charset="0"/>
                <a:cs typeface="Times New Roman" panose="02020603050405020304" pitchFamily="18" charset="0"/>
              </a:rPr>
              <a:t>atau</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acak</a:t>
            </a:r>
            <a:r>
              <a:rPr lang="en-ID" kern="100" dirty="0">
                <a:latin typeface="Calibri" panose="020F0502020204030204" pitchFamily="34" charset="0"/>
                <a:ea typeface="Calibri" panose="020F0502020204030204" pitchFamily="34" charset="0"/>
                <a:cs typeface="Times New Roman" panose="02020603050405020304" pitchFamily="18" charset="0"/>
              </a:rPr>
              <a:t>. Pada </a:t>
            </a:r>
            <a:r>
              <a:rPr lang="en-ID" kern="100" dirty="0" err="1">
                <a:latin typeface="Calibri" panose="020F0502020204030204" pitchFamily="34" charset="0"/>
                <a:ea typeface="Calibri" panose="020F0502020204030204" pitchFamily="34" charset="0"/>
                <a:cs typeface="Times New Roman" panose="02020603050405020304" pitchFamily="18" charset="0"/>
              </a:rPr>
              <a:t>saat</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kita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ingin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manyimpan</a:t>
            </a:r>
            <a:r>
              <a:rPr lang="en-ID" kern="100" dirty="0">
                <a:latin typeface="Calibri" panose="020F0502020204030204" pitchFamily="34" charset="0"/>
                <a:ea typeface="Calibri" panose="020F0502020204030204" pitchFamily="34" charset="0"/>
                <a:cs typeface="Times New Roman" panose="02020603050405020304" pitchFamily="18" charset="0"/>
              </a:rPr>
              <a:t> document, ES </a:t>
            </a:r>
            <a:r>
              <a:rPr lang="en-ID" kern="100" dirty="0" err="1">
                <a:latin typeface="Calibri" panose="020F0502020204030204" pitchFamily="34" charset="0"/>
                <a:ea typeface="Calibri" panose="020F0502020204030204" pitchFamily="34" charset="0"/>
                <a:cs typeface="Times New Roman" panose="02020603050405020304" pitchFamily="18" charset="0"/>
              </a:rPr>
              <a:t>akan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hashing pada is document. ES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hashing </a:t>
            </a:r>
            <a:r>
              <a:rPr lang="en-ID" kern="100" dirty="0" err="1">
                <a:latin typeface="Calibri" panose="020F0502020204030204" pitchFamily="34" charset="0"/>
                <a:ea typeface="Calibri" panose="020F0502020204030204" pitchFamily="34" charset="0"/>
                <a:cs typeface="Times New Roman" panose="02020603050405020304" pitchFamily="18" charset="0"/>
              </a:rPr>
              <a:t>menggunakan</a:t>
            </a:r>
            <a:r>
              <a:rPr lang="en-ID" kern="100" dirty="0">
                <a:latin typeface="Calibri" panose="020F0502020204030204" pitchFamily="34" charset="0"/>
                <a:ea typeface="Calibri" panose="020F0502020204030204" pitchFamily="34" charset="0"/>
                <a:cs typeface="Times New Roman" panose="02020603050405020304" pitchFamily="18" charset="0"/>
              </a:rPr>
              <a:t> murmur hash.</a:t>
            </a:r>
          </a:p>
          <a:p>
            <a:pPr>
              <a:lnSpc>
                <a:spcPct val="107000"/>
              </a:lnSpc>
              <a:spcAft>
                <a:spcPts val="800"/>
              </a:spcAft>
            </a:pP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rumus</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D" kern="100" dirty="0">
                <a:latin typeface="Calibri" panose="020F0502020204030204" pitchFamily="34" charset="0"/>
                <a:ea typeface="Calibri" panose="020F0502020204030204" pitchFamily="34" charset="0"/>
                <a:cs typeface="Times New Roman" panose="02020603050405020304" pitchFamily="18" charset="0"/>
              </a:rPr>
              <a:t>	shard = hash(id) % </a:t>
            </a:r>
            <a:r>
              <a:rPr lang="en-ID" kern="100" dirty="0" err="1">
                <a:latin typeface="Calibri" panose="020F0502020204030204" pitchFamily="34" charset="0"/>
                <a:ea typeface="Calibri" panose="020F0502020204030204" pitchFamily="34" charset="0"/>
                <a:cs typeface="Times New Roman" panose="02020603050405020304" pitchFamily="18" charset="0"/>
              </a:rPr>
              <a:t>number_of_primary_shards</a:t>
            </a:r>
            <a:endParaRPr lang="en-ID"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kern="100" dirty="0" err="1">
                <a:latin typeface="Calibri" panose="020F0502020204030204" pitchFamily="34" charset="0"/>
                <a:ea typeface="Calibri" panose="020F0502020204030204" pitchFamily="34" charset="0"/>
                <a:cs typeface="Times New Roman" panose="02020603050405020304" pitchFamily="18" charset="0"/>
              </a:rPr>
              <a:t>Saat</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get data by id juga ES </a:t>
            </a:r>
            <a:r>
              <a:rPr lang="en-ID" kern="100" dirty="0" err="1">
                <a:latin typeface="Calibri" panose="020F0502020204030204" pitchFamily="34" charset="0"/>
                <a:ea typeface="Calibri" panose="020F0502020204030204" pitchFamily="34" charset="0"/>
                <a:cs typeface="Times New Roman" panose="02020603050405020304" pitchFamily="18" charset="0"/>
              </a:rPr>
              <a:t>akan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melakukan</a:t>
            </a:r>
            <a:r>
              <a:rPr lang="en-ID" kern="100" dirty="0">
                <a:latin typeface="Calibri" panose="020F0502020204030204" pitchFamily="34" charset="0"/>
                <a:ea typeface="Calibri" panose="020F0502020204030204" pitchFamily="34" charset="0"/>
                <a:cs typeface="Times New Roman" panose="02020603050405020304" pitchFamily="18" charset="0"/>
              </a:rPr>
              <a:t> hashing pada </a:t>
            </a:r>
            <a:r>
              <a:rPr lang="en-ID" kern="100" dirty="0" err="1">
                <a:latin typeface="Calibri" panose="020F0502020204030204" pitchFamily="34" charset="0"/>
                <a:ea typeface="Calibri" panose="020F0502020204030204" pitchFamily="34" charset="0"/>
                <a:cs typeface="Times New Roman" panose="02020603050405020304" pitchFamily="18" charset="0"/>
              </a:rPr>
              <a:t>idnya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kemudian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baru</a:t>
            </a:r>
            <a:r>
              <a:rPr lang="en-ID" kern="100" dirty="0">
                <a:latin typeface="Calibri" panose="020F0502020204030204" pitchFamily="34" charset="0"/>
                <a:ea typeface="Calibri" panose="020F0502020204030204" pitchFamily="34" charset="0"/>
                <a:cs typeface="Times New Roman" panose="02020603050405020304" pitchFamily="18" charset="0"/>
              </a:rPr>
              <a:t> get data di shard </a:t>
            </a:r>
            <a:r>
              <a:rPr lang="en-ID" kern="100" dirty="0" err="1">
                <a:latin typeface="Calibri" panose="020F0502020204030204" pitchFamily="34" charset="0"/>
                <a:ea typeface="Calibri" panose="020F0502020204030204" pitchFamily="34" charset="0"/>
                <a:cs typeface="Times New Roman" panose="02020603050405020304" pitchFamily="18" charset="0"/>
              </a:rPr>
              <a:t>hasil</a:t>
            </a:r>
            <a:r>
              <a:rPr lang="en-ID" kern="100" dirty="0">
                <a:latin typeface="Calibri" panose="020F0502020204030204" pitchFamily="34" charset="0"/>
                <a:ea typeface="Calibri" panose="020F0502020204030204" pitchFamily="34" charset="0"/>
                <a:cs typeface="Times New Roman" panose="02020603050405020304" pitchFamily="18" charset="0"/>
              </a:rPr>
              <a:t> hashing.</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598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97D7-F472-C359-C2E1-D6113118DCE2}"/>
              </a:ext>
            </a:extLst>
          </p:cNvPr>
          <p:cNvSpPr>
            <a:spLocks noGrp="1"/>
          </p:cNvSpPr>
          <p:nvPr>
            <p:ph type="title"/>
          </p:nvPr>
        </p:nvSpPr>
        <p:spPr/>
        <p:txBody>
          <a:bodyPr/>
          <a:lstStyle/>
          <a:p>
            <a:r>
              <a:rPr lang="en-US" dirty="0" err="1"/>
              <a:t>Pertanyaan</a:t>
            </a:r>
            <a:endParaRPr lang="en-ID" dirty="0"/>
          </a:p>
        </p:txBody>
      </p:sp>
      <p:sp>
        <p:nvSpPr>
          <p:cNvPr id="4" name="Footer Placeholder 3">
            <a:extLst>
              <a:ext uri="{FF2B5EF4-FFF2-40B4-BE49-F238E27FC236}">
                <a16:creationId xmlns:a16="http://schemas.microsoft.com/office/drawing/2014/main" id="{7D52BA4A-CB6B-DE7A-D6D6-5131C8BAFFE6}"/>
              </a:ext>
            </a:extLst>
          </p:cNvPr>
          <p:cNvSpPr>
            <a:spLocks noGrp="1"/>
          </p:cNvSpPr>
          <p:nvPr>
            <p:ph type="ftr" sz="quarter" idx="28"/>
          </p:nvPr>
        </p:nvSpPr>
        <p:spPr>
          <a:xfrm>
            <a:off x="581708" y="1755091"/>
            <a:ext cx="8521651" cy="2962374"/>
          </a:xfrm>
        </p:spPr>
        <p:txBody>
          <a:bodyPr anchor="t"/>
          <a:lstStyle/>
          <a:p>
            <a:pPr marL="342900" indent="-342900">
              <a:buAutoNum type="arabicPeriod"/>
            </a:pPr>
            <a:r>
              <a:rPr lang="en-US" sz="2000" dirty="0" err="1">
                <a:latin typeface="Times New Roman" panose="02020603050405020304" pitchFamily="18" charset="0"/>
                <a:cs typeface="Times New Roman" panose="02020603050405020304" pitchFamily="18" charset="0"/>
              </a:rPr>
              <a:t>Kenapa</a:t>
            </a:r>
            <a:r>
              <a:rPr lang="en-US" sz="2000" dirty="0">
                <a:latin typeface="Times New Roman" panose="02020603050405020304" pitchFamily="18" charset="0"/>
                <a:cs typeface="Times New Roman" panose="02020603050405020304" pitchFamily="18" charset="0"/>
              </a:rPr>
              <a:t> searching di ES </a:t>
            </a:r>
            <a:r>
              <a:rPr lang="en-US" sz="2000" dirty="0" err="1">
                <a:latin typeface="Times New Roman" panose="02020603050405020304" pitchFamily="18" charset="0"/>
                <a:cs typeface="Times New Roman" panose="02020603050405020304" pitchFamily="18" charset="0"/>
              </a:rPr>
              <a:t>menjadi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lebih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cepat</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bandingkan</a:t>
            </a:r>
            <a:r>
              <a:rPr lang="en-US" sz="2000" dirty="0">
                <a:latin typeface="Times New Roman" panose="02020603050405020304" pitchFamily="18" charset="0"/>
                <a:cs typeface="Times New Roman" panose="02020603050405020304" pitchFamily="18" charset="0"/>
              </a:rPr>
              <a:t> search di </a:t>
            </a:r>
            <a:r>
              <a:rPr lang="en-US" sz="2000" dirty="0" err="1">
                <a:latin typeface="Times New Roman" panose="02020603050405020304" pitchFamily="18" charset="0"/>
                <a:cs typeface="Times New Roman" panose="02020603050405020304" pitchFamily="18" charset="0"/>
              </a:rPr>
              <a:t>db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biasanya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postgre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a:t>
            </a:r>
          </a:p>
          <a:p>
            <a:pPr marL="342900" indent="-342900">
              <a:buAutoNum type="arabicPeriod"/>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kenapa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disebut</a:t>
            </a:r>
            <a:r>
              <a:rPr lang="en-US" sz="2000" dirty="0">
                <a:latin typeface="Times New Roman" panose="02020603050405020304" pitchFamily="18" charset="0"/>
                <a:cs typeface="Times New Roman" panose="02020603050405020304" pitchFamily="18" charset="0"/>
              </a:rPr>
              <a:t> ELK stack (stack) ? </a:t>
            </a:r>
          </a:p>
          <a:p>
            <a:pPr marL="342900" indent="-342900">
              <a:buAutoNum type="arabicPeriod"/>
            </a:pPr>
            <a:r>
              <a:rPr lang="en-US" sz="2000" dirty="0" err="1">
                <a:latin typeface="Times New Roman" panose="02020603050405020304" pitchFamily="18" charset="0"/>
                <a:cs typeface="Times New Roman" panose="02020603050405020304" pitchFamily="18" charset="0"/>
              </a:rPr>
              <a:t>Apakah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elasticsearch</a:t>
            </a:r>
            <a:r>
              <a:rPr lang="en-US" sz="2000" dirty="0">
                <a:latin typeface="Times New Roman" panose="02020603050405020304" pitchFamily="18" charset="0"/>
                <a:cs typeface="Times New Roman" panose="02020603050405020304" pitchFamily="18" charset="0"/>
              </a:rPr>
              <a:t> sama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redis</a:t>
            </a:r>
            <a:r>
              <a:rPr lang="en-US" sz="2000" dirty="0">
                <a:latin typeface="Times New Roman" panose="02020603050405020304" pitchFamily="18" charset="0"/>
                <a:cs typeface="Times New Roman" panose="02020603050405020304" pitchFamily="18" charset="0"/>
              </a:rPr>
              <a:t>? </a:t>
            </a:r>
          </a:p>
          <a:p>
            <a:pPr marL="342900" indent="-342900">
              <a:buAutoNum type="arabicPeriod"/>
            </a:pPr>
            <a:r>
              <a:rPr lang="en-US" sz="2000" dirty="0" err="1">
                <a:latin typeface="Times New Roman" panose="02020603050405020304" pitchFamily="18" charset="0"/>
                <a:cs typeface="Times New Roman" panose="02020603050405020304" pitchFamily="18" charset="0"/>
              </a:rPr>
              <a:t>Jenis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penyimpanan</a:t>
            </a:r>
            <a:r>
              <a:rPr lang="en-US" sz="2000" dirty="0">
                <a:latin typeface="Times New Roman" panose="02020603050405020304" pitchFamily="18" charset="0"/>
                <a:cs typeface="Times New Roman" panose="02020603050405020304" pitchFamily="18" charset="0"/>
              </a:rPr>
              <a:t> data di ES ? </a:t>
            </a:r>
          </a:p>
        </p:txBody>
      </p:sp>
      <p:sp>
        <p:nvSpPr>
          <p:cNvPr id="5" name="Slide Number Placeholder 4">
            <a:extLst>
              <a:ext uri="{FF2B5EF4-FFF2-40B4-BE49-F238E27FC236}">
                <a16:creationId xmlns:a16="http://schemas.microsoft.com/office/drawing/2014/main" id="{F17342F9-31C6-A351-AF81-741A332D26ED}"/>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Tree>
    <p:extLst>
      <p:ext uri="{BB962C8B-B14F-4D97-AF65-F5344CB8AC3E}">
        <p14:creationId xmlns:p14="http://schemas.microsoft.com/office/powerpoint/2010/main" val="57468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98A7-3267-1DFC-4C82-CAA03BE66FD4}"/>
              </a:ext>
            </a:extLst>
          </p:cNvPr>
          <p:cNvSpPr>
            <a:spLocks noGrp="1"/>
          </p:cNvSpPr>
          <p:nvPr>
            <p:ph type="title"/>
          </p:nvPr>
        </p:nvSpPr>
        <p:spPr/>
        <p:txBody>
          <a:bodyPr/>
          <a:lstStyle/>
          <a:p>
            <a:r>
              <a:rPr lang="en-US" sz="2800" dirty="0"/>
              <a:t>Sejarah Elasticsearch</a:t>
            </a:r>
            <a:endParaRPr lang="en-ID" sz="2800" dirty="0"/>
          </a:p>
        </p:txBody>
      </p:sp>
      <p:sp>
        <p:nvSpPr>
          <p:cNvPr id="4" name="Footer Placeholder 3">
            <a:extLst>
              <a:ext uri="{FF2B5EF4-FFF2-40B4-BE49-F238E27FC236}">
                <a16:creationId xmlns:a16="http://schemas.microsoft.com/office/drawing/2014/main" id="{C17EA80A-A64D-C3C5-4365-69024FF18AF8}"/>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40D28081-C56B-C3B9-4B04-7C6AB53B5926}"/>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graphicFrame>
        <p:nvGraphicFramePr>
          <p:cNvPr id="3" name="Diagram 2">
            <a:extLst>
              <a:ext uri="{FF2B5EF4-FFF2-40B4-BE49-F238E27FC236}">
                <a16:creationId xmlns:a16="http://schemas.microsoft.com/office/drawing/2014/main" id="{4C360E56-B7D3-A91B-8B2D-4A8EF58179D8}"/>
              </a:ext>
            </a:extLst>
          </p:cNvPr>
          <p:cNvGraphicFramePr/>
          <p:nvPr>
            <p:extLst>
              <p:ext uri="{D42A27DB-BD31-4B8C-83A1-F6EECF244321}">
                <p14:modId xmlns:p14="http://schemas.microsoft.com/office/powerpoint/2010/main" val="2497390761"/>
              </p:ext>
            </p:extLst>
          </p:nvPr>
        </p:nvGraphicFramePr>
        <p:xfrm>
          <a:off x="2032000" y="1270001"/>
          <a:ext cx="81584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35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E33A-7D0B-CE3A-7413-1F358DF5D519}"/>
              </a:ext>
            </a:extLst>
          </p:cNvPr>
          <p:cNvSpPr>
            <a:spLocks noGrp="1"/>
          </p:cNvSpPr>
          <p:nvPr>
            <p:ph type="title"/>
          </p:nvPr>
        </p:nvSpPr>
        <p:spPr/>
        <p:txBody>
          <a:bodyPr/>
          <a:lstStyle/>
          <a:p>
            <a:r>
              <a:rPr lang="en-US" sz="2800" dirty="0" err="1"/>
              <a:t>Kenapa</a:t>
            </a:r>
            <a:r>
              <a:rPr lang="en-US" sz="2800" dirty="0"/>
              <a:t> </a:t>
            </a:r>
            <a:r>
              <a:rPr lang="en-US" sz="2800" dirty="0" err="1"/>
              <a:t>perlu</a:t>
            </a:r>
            <a:r>
              <a:rPr lang="en-US" sz="2800" dirty="0"/>
              <a:t> Elasticsearch ?</a:t>
            </a:r>
            <a:endParaRPr lang="en-ID" sz="2800" dirty="0"/>
          </a:p>
        </p:txBody>
      </p:sp>
      <p:sp>
        <p:nvSpPr>
          <p:cNvPr id="4" name="Footer Placeholder 3">
            <a:extLst>
              <a:ext uri="{FF2B5EF4-FFF2-40B4-BE49-F238E27FC236}">
                <a16:creationId xmlns:a16="http://schemas.microsoft.com/office/drawing/2014/main" id="{38C4322F-F0A5-5971-D0B8-6D087E11B107}"/>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1CA1DED-D88E-9A1E-9E79-FC85149A472D}"/>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6" name="Text Placeholder 2">
            <a:extLst>
              <a:ext uri="{FF2B5EF4-FFF2-40B4-BE49-F238E27FC236}">
                <a16:creationId xmlns:a16="http://schemas.microsoft.com/office/drawing/2014/main" id="{01731A2D-B9BB-4E8C-99E9-895D40E59BD9}"/>
              </a:ext>
            </a:extLst>
          </p:cNvPr>
          <p:cNvSpPr txBox="1">
            <a:spLocks/>
          </p:cNvSpPr>
          <p:nvPr/>
        </p:nvSpPr>
        <p:spPr>
          <a:xfrm>
            <a:off x="581709" y="1431037"/>
            <a:ext cx="4884371" cy="1850643"/>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ID" sz="1600" dirty="0" err="1"/>
              <a:t>Setiap</a:t>
            </a:r>
            <a:r>
              <a:rPr lang="en-ID" sz="1600" dirty="0"/>
              <a:t> </a:t>
            </a:r>
            <a:r>
              <a:rPr lang="en-ID" sz="1600" dirty="0" err="1"/>
              <a:t>aplikasi</a:t>
            </a:r>
            <a:r>
              <a:rPr lang="en-ID" sz="1600" dirty="0"/>
              <a:t> </a:t>
            </a:r>
            <a:r>
              <a:rPr lang="en-ID" sz="1600" dirty="0" err="1"/>
              <a:t>pasti</a:t>
            </a:r>
            <a:r>
              <a:rPr lang="en-ID" sz="1600" dirty="0"/>
              <a:t> </a:t>
            </a:r>
            <a:r>
              <a:rPr lang="en-ID" sz="1600" dirty="0" err="1"/>
              <a:t>ada</a:t>
            </a:r>
            <a:r>
              <a:rPr lang="en-ID" sz="1600" dirty="0"/>
              <a:t> </a:t>
            </a:r>
            <a:r>
              <a:rPr lang="en-ID" sz="1600" dirty="0" err="1"/>
              <a:t>fitur</a:t>
            </a:r>
            <a:r>
              <a:rPr lang="en-ID" sz="1600" dirty="0"/>
              <a:t> </a:t>
            </a:r>
            <a:r>
              <a:rPr lang="en-ID" sz="1600" dirty="0" err="1"/>
              <a:t>pencarian</a:t>
            </a:r>
            <a:r>
              <a:rPr lang="en-ID" sz="1600" dirty="0"/>
              <a:t>.</a:t>
            </a:r>
          </a:p>
          <a:p>
            <a:pPr marL="342900" indent="-342900">
              <a:buAutoNum type="arabicPeriod"/>
            </a:pPr>
            <a:r>
              <a:rPr lang="en-ID" sz="1600" dirty="0" err="1"/>
              <a:t>Saat</a:t>
            </a:r>
            <a:r>
              <a:rPr lang="en-ID" sz="1600" dirty="0"/>
              <a:t> </a:t>
            </a:r>
            <a:r>
              <a:rPr lang="en-ID" sz="1600" dirty="0" err="1"/>
              <a:t>butuh</a:t>
            </a:r>
            <a:r>
              <a:rPr lang="en-ID" sz="1600" dirty="0"/>
              <a:t> aggregate</a:t>
            </a:r>
          </a:p>
          <a:p>
            <a:pPr marL="342900" indent="-342900">
              <a:buAutoNum type="arabicPeriod"/>
            </a:pPr>
            <a:r>
              <a:rPr lang="en-ID" sz="1600" dirty="0" err="1"/>
              <a:t>Saat</a:t>
            </a:r>
            <a:r>
              <a:rPr lang="en-ID" sz="1600" dirty="0"/>
              <a:t> </a:t>
            </a:r>
            <a:r>
              <a:rPr lang="en-ID" sz="1600" dirty="0" err="1"/>
              <a:t>perlu</a:t>
            </a:r>
            <a:r>
              <a:rPr lang="en-ID" sz="1600" dirty="0"/>
              <a:t> complex search</a:t>
            </a:r>
          </a:p>
        </p:txBody>
      </p:sp>
      <p:pic>
        <p:nvPicPr>
          <p:cNvPr id="8" name="Picture 7">
            <a:extLst>
              <a:ext uri="{FF2B5EF4-FFF2-40B4-BE49-F238E27FC236}">
                <a16:creationId xmlns:a16="http://schemas.microsoft.com/office/drawing/2014/main" id="{842B187B-9EFE-C461-92DB-FCAC0290F2DE}"/>
              </a:ext>
            </a:extLst>
          </p:cNvPr>
          <p:cNvPicPr>
            <a:picLocks noChangeAspect="1"/>
          </p:cNvPicPr>
          <p:nvPr/>
        </p:nvPicPr>
        <p:blipFill>
          <a:blip r:embed="rId2"/>
          <a:stretch>
            <a:fillRect/>
          </a:stretch>
        </p:blipFill>
        <p:spPr>
          <a:xfrm>
            <a:off x="4581612" y="2373790"/>
            <a:ext cx="1768936" cy="3850640"/>
          </a:xfrm>
          <a:prstGeom prst="rect">
            <a:avLst/>
          </a:prstGeom>
        </p:spPr>
      </p:pic>
      <p:pic>
        <p:nvPicPr>
          <p:cNvPr id="10" name="Picture 9">
            <a:extLst>
              <a:ext uri="{FF2B5EF4-FFF2-40B4-BE49-F238E27FC236}">
                <a16:creationId xmlns:a16="http://schemas.microsoft.com/office/drawing/2014/main" id="{5AA5BBD6-688E-6FA1-048D-261D3643F752}"/>
              </a:ext>
            </a:extLst>
          </p:cNvPr>
          <p:cNvPicPr>
            <a:picLocks noChangeAspect="1"/>
          </p:cNvPicPr>
          <p:nvPr/>
        </p:nvPicPr>
        <p:blipFill>
          <a:blip r:embed="rId3"/>
          <a:stretch>
            <a:fillRect/>
          </a:stretch>
        </p:blipFill>
        <p:spPr>
          <a:xfrm>
            <a:off x="1239520" y="2558415"/>
            <a:ext cx="2430405" cy="3481391"/>
          </a:xfrm>
          <a:prstGeom prst="rect">
            <a:avLst/>
          </a:prstGeom>
        </p:spPr>
      </p:pic>
    </p:spTree>
    <p:extLst>
      <p:ext uri="{BB962C8B-B14F-4D97-AF65-F5344CB8AC3E}">
        <p14:creationId xmlns:p14="http://schemas.microsoft.com/office/powerpoint/2010/main" val="196646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B9-A4F9-07E0-9101-E070C4B2D633}"/>
              </a:ext>
            </a:extLst>
          </p:cNvPr>
          <p:cNvSpPr>
            <a:spLocks noGrp="1"/>
          </p:cNvSpPr>
          <p:nvPr>
            <p:ph type="title"/>
          </p:nvPr>
        </p:nvSpPr>
        <p:spPr/>
        <p:txBody>
          <a:bodyPr/>
          <a:lstStyle/>
          <a:p>
            <a:r>
              <a:rPr lang="en-US" sz="3200" dirty="0"/>
              <a:t>Node</a:t>
            </a:r>
            <a:endParaRPr lang="en-ID" sz="3200" dirty="0"/>
          </a:p>
        </p:txBody>
      </p:sp>
      <p:sp>
        <p:nvSpPr>
          <p:cNvPr id="4" name="Footer Placeholder 3">
            <a:extLst>
              <a:ext uri="{FF2B5EF4-FFF2-40B4-BE49-F238E27FC236}">
                <a16:creationId xmlns:a16="http://schemas.microsoft.com/office/drawing/2014/main" id="{67CD9EB2-DD30-6D74-C400-7C94FB668C73}"/>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B2A66B97-18EB-EEAE-5316-BA5A90D8A688}"/>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7" name="TextBox 6">
            <a:extLst>
              <a:ext uri="{FF2B5EF4-FFF2-40B4-BE49-F238E27FC236}">
                <a16:creationId xmlns:a16="http://schemas.microsoft.com/office/drawing/2014/main" id="{32105F70-ACE1-7FC3-2994-E36F4C7E950F}"/>
              </a:ext>
            </a:extLst>
          </p:cNvPr>
          <p:cNvSpPr txBox="1"/>
          <p:nvPr/>
        </p:nvSpPr>
        <p:spPr>
          <a:xfrm>
            <a:off x="581709" y="1421356"/>
            <a:ext cx="10612460" cy="2757871"/>
          </a:xfrm>
          <a:prstGeom prst="rect">
            <a:avLst/>
          </a:prstGeom>
          <a:noFill/>
        </p:spPr>
        <p:txBody>
          <a:bodyPr wrap="square">
            <a:spAutoFit/>
          </a:bodyPr>
          <a:lstStyle/>
          <a:p>
            <a:pPr>
              <a:lnSpc>
                <a:spcPct val="107000"/>
              </a:lnSpc>
              <a:spcAft>
                <a:spcPts val="800"/>
              </a:spcAft>
            </a:pP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menjalankan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buah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elasticsearch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sebut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jadi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aplikasi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es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jalankan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artinya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menjalankan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buah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es. Tapi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nyatanya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kalau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prod,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jarang</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sekali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menginstall</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biasanya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install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minimal 3, dan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nodenya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biasanya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ganjil</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Tapi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berlaku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web server yang stateful. </a:t>
            </a:r>
          </a:p>
          <a:p>
            <a:pPr>
              <a:lnSpc>
                <a:spcPct val="107000"/>
              </a:lnSpc>
              <a:spcAft>
                <a:spcPts val="800"/>
              </a:spcAft>
            </a:pPr>
            <a:endParaRPr lang="en-ID"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Node di ES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biasanya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masterless,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jadi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panggil</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manapun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selama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masih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cluster.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diartikan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database,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bertugas</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menyimpan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data, index. </a:t>
            </a:r>
          </a:p>
          <a:p>
            <a:pPr>
              <a:lnSpc>
                <a:spcPct val="107000"/>
              </a:lnSpc>
              <a:spcAft>
                <a:spcPts val="800"/>
              </a:spcAft>
            </a:pPr>
            <a:r>
              <a:rPr lang="en-ID" kern="100" dirty="0">
                <a:latin typeface="Calibri" panose="020F0502020204030204" pitchFamily="34" charset="0"/>
                <a:ea typeface="Calibri" panose="020F0502020204030204" pitchFamily="34" charset="0"/>
                <a:cs typeface="Times New Roman" panose="02020603050405020304" pitchFamily="18" charset="0"/>
              </a:rPr>
              <a:t>Ketika </a:t>
            </a:r>
            <a:r>
              <a:rPr lang="en-ID" kern="100" dirty="0" err="1">
                <a:latin typeface="Calibri" panose="020F0502020204030204" pitchFamily="34" charset="0"/>
                <a:ea typeface="Calibri" panose="020F0502020204030204" pitchFamily="34" charset="0"/>
                <a:cs typeface="Times New Roman" panose="02020603050405020304" pitchFamily="18" charset="0"/>
              </a:rPr>
              <a:t>ada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beberapa</a:t>
            </a:r>
            <a:r>
              <a:rPr lang="en-ID" kern="100" dirty="0">
                <a:latin typeface="Calibri" panose="020F0502020204030204" pitchFamily="34" charset="0"/>
                <a:ea typeface="Calibri" panose="020F0502020204030204" pitchFamily="34" charset="0"/>
                <a:cs typeface="Times New Roman" panose="02020603050405020304" pitchFamily="18" charset="0"/>
              </a:rPr>
              <a:t> node yang </a:t>
            </a:r>
            <a:r>
              <a:rPr lang="en-ID" kern="100" dirty="0" err="1">
                <a:latin typeface="Calibri" panose="020F0502020204030204" pitchFamily="34" charset="0"/>
                <a:ea typeface="Calibri" panose="020F0502020204030204" pitchFamily="34" charset="0"/>
                <a:cs typeface="Times New Roman" panose="02020603050405020304" pitchFamily="18" charset="0"/>
              </a:rPr>
              <a:t>dijalankan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bersamaan</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biasa</a:t>
            </a:r>
            <a:r>
              <a:rPr lang="en-ID" kern="100" dirty="0">
                <a:latin typeface="Calibri" panose="020F0502020204030204" pitchFamily="34" charset="0"/>
                <a:ea typeface="Calibri" panose="020F0502020204030204" pitchFamily="34" charset="0"/>
                <a:cs typeface="Times New Roman" panose="02020603050405020304" pitchFamily="18" charset="0"/>
              </a:rPr>
              <a:t> </a:t>
            </a:r>
            <a:r>
              <a:rPr lang="en-ID" kern="100" dirty="0" err="1">
                <a:latin typeface="Calibri" panose="020F0502020204030204" pitchFamily="34" charset="0"/>
                <a:ea typeface="Calibri" panose="020F0502020204030204" pitchFamily="34" charset="0"/>
                <a:cs typeface="Times New Roman" panose="02020603050405020304" pitchFamily="18" charset="0"/>
              </a:rPr>
              <a:t>disebut</a:t>
            </a:r>
            <a:r>
              <a:rPr lang="en-ID" kern="100" dirty="0">
                <a:latin typeface="Calibri" panose="020F0502020204030204" pitchFamily="34" charset="0"/>
                <a:ea typeface="Calibri" panose="020F0502020204030204" pitchFamily="34" charset="0"/>
                <a:cs typeface="Times New Roman" panose="02020603050405020304" pitchFamily="18" charset="0"/>
              </a:rPr>
              <a:t> cluster.</a:t>
            </a:r>
          </a:p>
        </p:txBody>
      </p:sp>
    </p:spTree>
    <p:extLst>
      <p:ext uri="{BB962C8B-B14F-4D97-AF65-F5344CB8AC3E}">
        <p14:creationId xmlns:p14="http://schemas.microsoft.com/office/powerpoint/2010/main" val="277372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4088-0B34-E9A3-4DEA-2682985F185F}"/>
              </a:ext>
            </a:extLst>
          </p:cNvPr>
          <p:cNvSpPr>
            <a:spLocks noGrp="1"/>
          </p:cNvSpPr>
          <p:nvPr>
            <p:ph type="title"/>
          </p:nvPr>
        </p:nvSpPr>
        <p:spPr/>
        <p:txBody>
          <a:bodyPr/>
          <a:lstStyle/>
          <a:p>
            <a:r>
              <a:rPr lang="en-US" sz="2800" dirty="0"/>
              <a:t>Elasticsearch Index</a:t>
            </a:r>
            <a:endParaRPr lang="en-ID" sz="2800" dirty="0"/>
          </a:p>
        </p:txBody>
      </p:sp>
      <p:sp>
        <p:nvSpPr>
          <p:cNvPr id="4" name="Footer Placeholder 3">
            <a:extLst>
              <a:ext uri="{FF2B5EF4-FFF2-40B4-BE49-F238E27FC236}">
                <a16:creationId xmlns:a16="http://schemas.microsoft.com/office/drawing/2014/main" id="{6BA91725-7BC7-8546-B23F-7FC12FBBFA68}"/>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56A831B-49EC-8EAB-3D19-B61DEB42BE0A}"/>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05B585C1-5C8A-5E48-AA21-D629ABE93C9F}"/>
              </a:ext>
            </a:extLst>
          </p:cNvPr>
          <p:cNvPicPr>
            <a:picLocks noChangeAspect="1"/>
          </p:cNvPicPr>
          <p:nvPr/>
        </p:nvPicPr>
        <p:blipFill>
          <a:blip r:embed="rId2"/>
          <a:stretch>
            <a:fillRect/>
          </a:stretch>
        </p:blipFill>
        <p:spPr>
          <a:xfrm>
            <a:off x="3200400" y="3342097"/>
            <a:ext cx="4467225" cy="2486576"/>
          </a:xfrm>
          <a:prstGeom prst="rect">
            <a:avLst/>
          </a:prstGeom>
        </p:spPr>
      </p:pic>
      <p:sp>
        <p:nvSpPr>
          <p:cNvPr id="6" name="TextBox 5">
            <a:extLst>
              <a:ext uri="{FF2B5EF4-FFF2-40B4-BE49-F238E27FC236}">
                <a16:creationId xmlns:a16="http://schemas.microsoft.com/office/drawing/2014/main" id="{96AE7D9A-CD5A-9D87-F46B-81988AA05A1B}"/>
              </a:ext>
            </a:extLst>
          </p:cNvPr>
          <p:cNvSpPr txBox="1"/>
          <p:nvPr/>
        </p:nvSpPr>
        <p:spPr>
          <a:xfrm>
            <a:off x="1170940" y="2406096"/>
            <a:ext cx="9425940" cy="670440"/>
          </a:xfrm>
          <a:prstGeom prst="rect">
            <a:avLst/>
          </a:prstGeom>
          <a:noFill/>
        </p:spPr>
        <p:txBody>
          <a:bodyPr wrap="square">
            <a:spAutoFit/>
          </a:bodyPr>
          <a:lstStyle/>
          <a:p>
            <a:pPr>
              <a:lnSpc>
                <a:spcPct val="107000"/>
              </a:lnSpc>
              <a:spcAft>
                <a:spcPts val="800"/>
              </a:spcAft>
            </a:pP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Kalau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mau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atur</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shards dan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replicasnya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bisa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ditambahkan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body. By default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membuat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1 shard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1 replicas</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F0E1E01-6429-13D0-8292-3FA4C3A09C0B}"/>
              </a:ext>
            </a:extLst>
          </p:cNvPr>
          <p:cNvSpPr txBox="1"/>
          <p:nvPr/>
        </p:nvSpPr>
        <p:spPr>
          <a:xfrm>
            <a:off x="1090958" y="1431037"/>
            <a:ext cx="6101080" cy="773032"/>
          </a:xfrm>
          <a:prstGeom prst="rect">
            <a:avLst/>
          </a:prstGeom>
          <a:noFill/>
        </p:spPr>
        <p:txBody>
          <a:bodyPr wrap="square">
            <a:spAutoFit/>
          </a:bodyPr>
          <a:lstStyle/>
          <a:p>
            <a:pPr>
              <a:lnSpc>
                <a:spcPct val="107000"/>
              </a:lnSpc>
              <a:spcAft>
                <a:spcPts val="800"/>
              </a:spcAft>
            </a:pP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Berikut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cara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membuat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index di ES</a:t>
            </a:r>
          </a:p>
          <a:p>
            <a:pPr algn="ct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Put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nama_index</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365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36D4CB-EB87-2044-02C4-A569E351E875}"/>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60250D57-6E49-B265-CF2B-C67B24C0FB01}"/>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6" name="Rectangle 5">
            <a:extLst>
              <a:ext uri="{FF2B5EF4-FFF2-40B4-BE49-F238E27FC236}">
                <a16:creationId xmlns:a16="http://schemas.microsoft.com/office/drawing/2014/main" id="{9CC97432-7F9A-27F8-0010-198D4971DF61}"/>
              </a:ext>
            </a:extLst>
          </p:cNvPr>
          <p:cNvSpPr/>
          <p:nvPr/>
        </p:nvSpPr>
        <p:spPr>
          <a:xfrm>
            <a:off x="1117600" y="1239520"/>
            <a:ext cx="2326640" cy="297688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1</a:t>
            </a:r>
            <a:endParaRPr lang="en-ID" dirty="0"/>
          </a:p>
        </p:txBody>
      </p:sp>
      <p:sp>
        <p:nvSpPr>
          <p:cNvPr id="7" name="Rectangle 6">
            <a:extLst>
              <a:ext uri="{FF2B5EF4-FFF2-40B4-BE49-F238E27FC236}">
                <a16:creationId xmlns:a16="http://schemas.microsoft.com/office/drawing/2014/main" id="{74670ECA-7720-4017-4016-CE30F99E5F63}"/>
              </a:ext>
            </a:extLst>
          </p:cNvPr>
          <p:cNvSpPr/>
          <p:nvPr/>
        </p:nvSpPr>
        <p:spPr>
          <a:xfrm>
            <a:off x="1371600" y="1604645"/>
            <a:ext cx="794866" cy="101034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0</a:t>
            </a:r>
            <a:endParaRPr lang="en-ID" sz="1400" dirty="0"/>
          </a:p>
        </p:txBody>
      </p:sp>
      <p:sp>
        <p:nvSpPr>
          <p:cNvPr id="9" name="Rectangle 8">
            <a:extLst>
              <a:ext uri="{FF2B5EF4-FFF2-40B4-BE49-F238E27FC236}">
                <a16:creationId xmlns:a16="http://schemas.microsoft.com/office/drawing/2014/main" id="{5FF36E08-061B-463D-EB95-653E5CAE1D37}"/>
              </a:ext>
            </a:extLst>
          </p:cNvPr>
          <p:cNvSpPr/>
          <p:nvPr/>
        </p:nvSpPr>
        <p:spPr>
          <a:xfrm>
            <a:off x="4668520" y="1239520"/>
            <a:ext cx="2326640" cy="297688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2</a:t>
            </a:r>
            <a:endParaRPr lang="en-ID" dirty="0"/>
          </a:p>
        </p:txBody>
      </p:sp>
      <p:sp>
        <p:nvSpPr>
          <p:cNvPr id="10" name="Rectangle 9">
            <a:extLst>
              <a:ext uri="{FF2B5EF4-FFF2-40B4-BE49-F238E27FC236}">
                <a16:creationId xmlns:a16="http://schemas.microsoft.com/office/drawing/2014/main" id="{F3B235B6-DE5C-351B-9DF0-1C6C81828CF7}"/>
              </a:ext>
            </a:extLst>
          </p:cNvPr>
          <p:cNvSpPr/>
          <p:nvPr/>
        </p:nvSpPr>
        <p:spPr>
          <a:xfrm>
            <a:off x="4922520" y="1604645"/>
            <a:ext cx="794866" cy="101034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1</a:t>
            </a:r>
            <a:endParaRPr lang="en-ID" sz="1400" dirty="0"/>
          </a:p>
        </p:txBody>
      </p:sp>
      <p:sp>
        <p:nvSpPr>
          <p:cNvPr id="12" name="Rectangle 11">
            <a:extLst>
              <a:ext uri="{FF2B5EF4-FFF2-40B4-BE49-F238E27FC236}">
                <a16:creationId xmlns:a16="http://schemas.microsoft.com/office/drawing/2014/main" id="{D99252D9-4173-B14E-192F-B30EA3DEB6E6}"/>
              </a:ext>
            </a:extLst>
          </p:cNvPr>
          <p:cNvSpPr/>
          <p:nvPr/>
        </p:nvSpPr>
        <p:spPr>
          <a:xfrm>
            <a:off x="8219440" y="1239520"/>
            <a:ext cx="2326640" cy="297688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3</a:t>
            </a:r>
            <a:endParaRPr lang="en-ID" dirty="0"/>
          </a:p>
        </p:txBody>
      </p:sp>
      <p:sp>
        <p:nvSpPr>
          <p:cNvPr id="13" name="Rectangle 12">
            <a:extLst>
              <a:ext uri="{FF2B5EF4-FFF2-40B4-BE49-F238E27FC236}">
                <a16:creationId xmlns:a16="http://schemas.microsoft.com/office/drawing/2014/main" id="{3F3D32D0-781C-68F5-7E48-910DE05DDB1B}"/>
              </a:ext>
            </a:extLst>
          </p:cNvPr>
          <p:cNvSpPr/>
          <p:nvPr/>
        </p:nvSpPr>
        <p:spPr>
          <a:xfrm>
            <a:off x="8473440" y="1604645"/>
            <a:ext cx="794866" cy="101034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2</a:t>
            </a:r>
            <a:endParaRPr lang="en-ID" sz="1400" dirty="0"/>
          </a:p>
        </p:txBody>
      </p:sp>
      <p:sp>
        <p:nvSpPr>
          <p:cNvPr id="15" name="Title 1">
            <a:extLst>
              <a:ext uri="{FF2B5EF4-FFF2-40B4-BE49-F238E27FC236}">
                <a16:creationId xmlns:a16="http://schemas.microsoft.com/office/drawing/2014/main" id="{71E12412-7CEE-5B6F-99BE-F03E68C44148}"/>
              </a:ext>
            </a:extLst>
          </p:cNvPr>
          <p:cNvSpPr>
            <a:spLocks noGrp="1"/>
          </p:cNvSpPr>
          <p:nvPr>
            <p:ph type="title"/>
          </p:nvPr>
        </p:nvSpPr>
        <p:spPr>
          <a:xfrm>
            <a:off x="594630" y="621144"/>
            <a:ext cx="10889796" cy="1418998"/>
          </a:xfrm>
        </p:spPr>
        <p:txBody>
          <a:bodyPr/>
          <a:lstStyle/>
          <a:p>
            <a:r>
              <a:rPr lang="en-US" sz="2800" dirty="0"/>
              <a:t>Elasticsearch </a:t>
            </a:r>
            <a:r>
              <a:rPr lang="en-US" sz="2800" dirty="0" err="1"/>
              <a:t>Sharding</a:t>
            </a:r>
            <a:endParaRPr lang="en-ID" sz="2800" dirty="0"/>
          </a:p>
        </p:txBody>
      </p:sp>
      <p:sp>
        <p:nvSpPr>
          <p:cNvPr id="3" name="TextBox 2">
            <a:extLst>
              <a:ext uri="{FF2B5EF4-FFF2-40B4-BE49-F238E27FC236}">
                <a16:creationId xmlns:a16="http://schemas.microsoft.com/office/drawing/2014/main" id="{E493849A-389D-918E-CBE5-7B8A84681E08}"/>
              </a:ext>
            </a:extLst>
          </p:cNvPr>
          <p:cNvSpPr txBox="1"/>
          <p:nvPr/>
        </p:nvSpPr>
        <p:spPr>
          <a:xfrm>
            <a:off x="1117600" y="4616514"/>
            <a:ext cx="9822180" cy="1561005"/>
          </a:xfrm>
          <a:prstGeom prst="rect">
            <a:avLst/>
          </a:prstGeom>
          <a:noFill/>
        </p:spPr>
        <p:txBody>
          <a:bodyPr wrap="square">
            <a:spAutoFit/>
          </a:bodyPr>
          <a:lstStyle/>
          <a:p>
            <a:pPr>
              <a:lnSpc>
                <a:spcPct val="107000"/>
              </a:lnSpc>
              <a:spcAft>
                <a:spcPts val="800"/>
              </a:spcAft>
            </a:pP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ES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sharding</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Teknik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memotong</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index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shard/</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partisi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default index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dibagi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1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tau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kalau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indexnya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pecah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karna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liat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tetap</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1,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didalam</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internalnya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es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dibagi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sesuai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shard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tentuin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Kenapa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nanti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didistribusiin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Dan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ringan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pencarian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gak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berat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nyari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saja</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112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36D4CB-EB87-2044-02C4-A569E351E875}"/>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60250D57-6E49-B265-CF2B-C67B24C0FB01}"/>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6" name="Rectangle 5">
            <a:extLst>
              <a:ext uri="{FF2B5EF4-FFF2-40B4-BE49-F238E27FC236}">
                <a16:creationId xmlns:a16="http://schemas.microsoft.com/office/drawing/2014/main" id="{9CC97432-7F9A-27F8-0010-198D4971DF61}"/>
              </a:ext>
            </a:extLst>
          </p:cNvPr>
          <p:cNvSpPr/>
          <p:nvPr/>
        </p:nvSpPr>
        <p:spPr>
          <a:xfrm>
            <a:off x="1117600" y="1239520"/>
            <a:ext cx="2542700" cy="2755916"/>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1</a:t>
            </a:r>
            <a:endParaRPr lang="en-ID" dirty="0"/>
          </a:p>
        </p:txBody>
      </p:sp>
      <p:sp>
        <p:nvSpPr>
          <p:cNvPr id="7" name="Rectangle 6">
            <a:extLst>
              <a:ext uri="{FF2B5EF4-FFF2-40B4-BE49-F238E27FC236}">
                <a16:creationId xmlns:a16="http://schemas.microsoft.com/office/drawing/2014/main" id="{74670ECA-7720-4017-4016-CE30F99E5F63}"/>
              </a:ext>
            </a:extLst>
          </p:cNvPr>
          <p:cNvSpPr/>
          <p:nvPr/>
        </p:nvSpPr>
        <p:spPr>
          <a:xfrm>
            <a:off x="2054352" y="1340485"/>
            <a:ext cx="868680" cy="93535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0</a:t>
            </a:r>
            <a:endParaRPr lang="en-ID" sz="1400" dirty="0"/>
          </a:p>
        </p:txBody>
      </p:sp>
      <p:sp>
        <p:nvSpPr>
          <p:cNvPr id="9" name="Rectangle 8">
            <a:extLst>
              <a:ext uri="{FF2B5EF4-FFF2-40B4-BE49-F238E27FC236}">
                <a16:creationId xmlns:a16="http://schemas.microsoft.com/office/drawing/2014/main" id="{5FF36E08-061B-463D-EB95-653E5CAE1D37}"/>
              </a:ext>
            </a:extLst>
          </p:cNvPr>
          <p:cNvSpPr/>
          <p:nvPr/>
        </p:nvSpPr>
        <p:spPr>
          <a:xfrm>
            <a:off x="4668520" y="1239520"/>
            <a:ext cx="2542700" cy="2755916"/>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2</a:t>
            </a:r>
            <a:endParaRPr lang="en-ID" dirty="0"/>
          </a:p>
        </p:txBody>
      </p:sp>
      <p:sp>
        <p:nvSpPr>
          <p:cNvPr id="10" name="Rectangle 9">
            <a:extLst>
              <a:ext uri="{FF2B5EF4-FFF2-40B4-BE49-F238E27FC236}">
                <a16:creationId xmlns:a16="http://schemas.microsoft.com/office/drawing/2014/main" id="{F3B235B6-DE5C-351B-9DF0-1C6C81828CF7}"/>
              </a:ext>
            </a:extLst>
          </p:cNvPr>
          <p:cNvSpPr/>
          <p:nvPr/>
        </p:nvSpPr>
        <p:spPr>
          <a:xfrm>
            <a:off x="5410200" y="1340485"/>
            <a:ext cx="868680" cy="93535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1</a:t>
            </a:r>
            <a:endParaRPr lang="en-ID" sz="1400" dirty="0"/>
          </a:p>
        </p:txBody>
      </p:sp>
      <p:sp>
        <p:nvSpPr>
          <p:cNvPr id="12" name="Rectangle 11">
            <a:extLst>
              <a:ext uri="{FF2B5EF4-FFF2-40B4-BE49-F238E27FC236}">
                <a16:creationId xmlns:a16="http://schemas.microsoft.com/office/drawing/2014/main" id="{D99252D9-4173-B14E-192F-B30EA3DEB6E6}"/>
              </a:ext>
            </a:extLst>
          </p:cNvPr>
          <p:cNvSpPr/>
          <p:nvPr/>
        </p:nvSpPr>
        <p:spPr>
          <a:xfrm>
            <a:off x="8219440" y="1239520"/>
            <a:ext cx="2542700" cy="2755916"/>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3</a:t>
            </a:r>
            <a:endParaRPr lang="en-ID" dirty="0"/>
          </a:p>
        </p:txBody>
      </p:sp>
      <p:sp>
        <p:nvSpPr>
          <p:cNvPr id="13" name="Rectangle 12">
            <a:extLst>
              <a:ext uri="{FF2B5EF4-FFF2-40B4-BE49-F238E27FC236}">
                <a16:creationId xmlns:a16="http://schemas.microsoft.com/office/drawing/2014/main" id="{3F3D32D0-781C-68F5-7E48-910DE05DDB1B}"/>
              </a:ext>
            </a:extLst>
          </p:cNvPr>
          <p:cNvSpPr/>
          <p:nvPr/>
        </p:nvSpPr>
        <p:spPr>
          <a:xfrm>
            <a:off x="9159240" y="1340484"/>
            <a:ext cx="868680" cy="93535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2</a:t>
            </a:r>
            <a:endParaRPr lang="en-ID" sz="1400" dirty="0"/>
          </a:p>
        </p:txBody>
      </p:sp>
      <p:sp>
        <p:nvSpPr>
          <p:cNvPr id="2" name="Title 1">
            <a:extLst>
              <a:ext uri="{FF2B5EF4-FFF2-40B4-BE49-F238E27FC236}">
                <a16:creationId xmlns:a16="http://schemas.microsoft.com/office/drawing/2014/main" id="{8693E725-57F8-AFFF-44CA-F035F300169D}"/>
              </a:ext>
            </a:extLst>
          </p:cNvPr>
          <p:cNvSpPr>
            <a:spLocks noGrp="1"/>
          </p:cNvSpPr>
          <p:nvPr>
            <p:ph type="title"/>
          </p:nvPr>
        </p:nvSpPr>
        <p:spPr>
          <a:xfrm>
            <a:off x="581709" y="630098"/>
            <a:ext cx="10889796" cy="1418998"/>
          </a:xfrm>
        </p:spPr>
        <p:txBody>
          <a:bodyPr/>
          <a:lstStyle/>
          <a:p>
            <a:r>
              <a:rPr lang="en-US" sz="2800" dirty="0"/>
              <a:t>Elasticsearch Replication</a:t>
            </a:r>
            <a:endParaRPr lang="en-ID" sz="2800" dirty="0"/>
          </a:p>
        </p:txBody>
      </p:sp>
      <p:sp>
        <p:nvSpPr>
          <p:cNvPr id="3" name="Rectangle 2">
            <a:extLst>
              <a:ext uri="{FF2B5EF4-FFF2-40B4-BE49-F238E27FC236}">
                <a16:creationId xmlns:a16="http://schemas.microsoft.com/office/drawing/2014/main" id="{BB539DF7-AA5E-0EC3-7FD1-1779220D5EA3}"/>
              </a:ext>
            </a:extLst>
          </p:cNvPr>
          <p:cNvSpPr/>
          <p:nvPr/>
        </p:nvSpPr>
        <p:spPr>
          <a:xfrm>
            <a:off x="5410200" y="2854326"/>
            <a:ext cx="868680" cy="935354"/>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0</a:t>
            </a:r>
            <a:endParaRPr lang="en-ID" sz="1400" dirty="0"/>
          </a:p>
        </p:txBody>
      </p:sp>
      <p:sp>
        <p:nvSpPr>
          <p:cNvPr id="8" name="Rectangle 7">
            <a:extLst>
              <a:ext uri="{FF2B5EF4-FFF2-40B4-BE49-F238E27FC236}">
                <a16:creationId xmlns:a16="http://schemas.microsoft.com/office/drawing/2014/main" id="{DA2EB20F-DBCB-5FF1-0766-E98832E66608}"/>
              </a:ext>
            </a:extLst>
          </p:cNvPr>
          <p:cNvSpPr/>
          <p:nvPr/>
        </p:nvSpPr>
        <p:spPr>
          <a:xfrm>
            <a:off x="2054352" y="2849881"/>
            <a:ext cx="868680" cy="9353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2</a:t>
            </a:r>
            <a:endParaRPr lang="en-ID" sz="1400" dirty="0"/>
          </a:p>
        </p:txBody>
      </p:sp>
      <p:sp>
        <p:nvSpPr>
          <p:cNvPr id="11" name="Rectangle 10">
            <a:extLst>
              <a:ext uri="{FF2B5EF4-FFF2-40B4-BE49-F238E27FC236}">
                <a16:creationId xmlns:a16="http://schemas.microsoft.com/office/drawing/2014/main" id="{96754A6C-9C8B-37C0-6C46-BBAC073DF251}"/>
              </a:ext>
            </a:extLst>
          </p:cNvPr>
          <p:cNvSpPr/>
          <p:nvPr/>
        </p:nvSpPr>
        <p:spPr>
          <a:xfrm>
            <a:off x="9159240" y="2854326"/>
            <a:ext cx="868680" cy="9353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a:t>
            </a:r>
          </a:p>
          <a:p>
            <a:pPr algn="ctr"/>
            <a:r>
              <a:rPr lang="en-US" sz="1400" dirty="0"/>
              <a:t>1</a:t>
            </a:r>
            <a:endParaRPr lang="en-ID" sz="1400" dirty="0"/>
          </a:p>
        </p:txBody>
      </p:sp>
      <p:sp>
        <p:nvSpPr>
          <p:cNvPr id="15" name="TextBox 14">
            <a:extLst>
              <a:ext uri="{FF2B5EF4-FFF2-40B4-BE49-F238E27FC236}">
                <a16:creationId xmlns:a16="http://schemas.microsoft.com/office/drawing/2014/main" id="{900E2D1F-5146-B569-704F-3C8D5C3A9BC4}"/>
              </a:ext>
            </a:extLst>
          </p:cNvPr>
          <p:cNvSpPr txBox="1"/>
          <p:nvPr/>
        </p:nvSpPr>
        <p:spPr>
          <a:xfrm>
            <a:off x="1117600" y="4569478"/>
            <a:ext cx="9840119" cy="1561005"/>
          </a:xfrm>
          <a:prstGeom prst="rect">
            <a:avLst/>
          </a:prstGeom>
          <a:noFill/>
        </p:spPr>
        <p:txBody>
          <a:bodyPr wrap="square">
            <a:spAutoFit/>
          </a:bodyPr>
          <a:lstStyle/>
          <a:p>
            <a:pPr>
              <a:lnSpc>
                <a:spcPct val="107000"/>
              </a:lnSpc>
              <a:spcAft>
                <a:spcPts val="800"/>
              </a:spcAft>
            </a:pP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ES replica,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sharding</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duplicate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partisi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dibuat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Hal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menyiapkan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space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hardisk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2 kali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3 kali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data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dimiliki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kalau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data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miliki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100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gb</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berarti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menyiapkan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space 300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gb</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karna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replicanya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2. Dan es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replica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partisinya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di node yang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didistribusiin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otomatis</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kalau</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kern="100" dirty="0" err="1">
                <a:effectLst/>
                <a:latin typeface="Calibri" panose="020F0502020204030204" pitchFamily="34" charset="0"/>
                <a:ea typeface="Calibri" panose="020F0502020204030204" pitchFamily="34" charset="0"/>
                <a:cs typeface="Times New Roman" panose="02020603050405020304" pitchFamily="18" charset="0"/>
              </a:rPr>
              <a:t>penambahan</a:t>
            </a: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 node.</a:t>
            </a:r>
          </a:p>
        </p:txBody>
      </p:sp>
    </p:spTree>
    <p:extLst>
      <p:ext uri="{BB962C8B-B14F-4D97-AF65-F5344CB8AC3E}">
        <p14:creationId xmlns:p14="http://schemas.microsoft.com/office/powerpoint/2010/main" val="173502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0AFF-9C29-0D96-C398-A100C31FC585}"/>
              </a:ext>
            </a:extLst>
          </p:cNvPr>
          <p:cNvSpPr>
            <a:spLocks noGrp="1"/>
          </p:cNvSpPr>
          <p:nvPr>
            <p:ph type="title"/>
          </p:nvPr>
        </p:nvSpPr>
        <p:spPr/>
        <p:txBody>
          <a:bodyPr/>
          <a:lstStyle/>
          <a:p>
            <a:r>
              <a:rPr lang="en-US" sz="2800" dirty="0"/>
              <a:t>CRUD di Elasticsearch</a:t>
            </a:r>
            <a:endParaRPr lang="en-ID" sz="2800" dirty="0"/>
          </a:p>
        </p:txBody>
      </p:sp>
      <p:sp>
        <p:nvSpPr>
          <p:cNvPr id="4" name="Footer Placeholder 3">
            <a:extLst>
              <a:ext uri="{FF2B5EF4-FFF2-40B4-BE49-F238E27FC236}">
                <a16:creationId xmlns:a16="http://schemas.microsoft.com/office/drawing/2014/main" id="{602968C1-650E-99E6-DA59-6FD9A2F3E95F}"/>
              </a:ext>
            </a:extLst>
          </p:cNvPr>
          <p:cNvSpPr>
            <a:spLocks noGrp="1"/>
          </p:cNvSpPr>
          <p:nvPr>
            <p:ph type="ftr" sz="quarter" idx="28"/>
          </p:nvPr>
        </p:nvSpPr>
        <p:spPr/>
        <p:txBody>
          <a:bodyPr/>
          <a:lstStyle/>
          <a:p>
            <a:r>
              <a:rPr lang="en-US" dirty="0"/>
              <a:t>Elasticsearch</a:t>
            </a:r>
          </a:p>
        </p:txBody>
      </p:sp>
      <p:sp>
        <p:nvSpPr>
          <p:cNvPr id="5" name="Slide Number Placeholder 4">
            <a:extLst>
              <a:ext uri="{FF2B5EF4-FFF2-40B4-BE49-F238E27FC236}">
                <a16:creationId xmlns:a16="http://schemas.microsoft.com/office/drawing/2014/main" id="{948214B5-BE2A-91E1-5188-2F50A76F69BE}"/>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6" name="Picture 5">
            <a:extLst>
              <a:ext uri="{FF2B5EF4-FFF2-40B4-BE49-F238E27FC236}">
                <a16:creationId xmlns:a16="http://schemas.microsoft.com/office/drawing/2014/main" id="{1D8A47BD-F2B7-34FA-27EF-868C84942998}"/>
              </a:ext>
            </a:extLst>
          </p:cNvPr>
          <p:cNvPicPr>
            <a:picLocks noChangeAspect="1"/>
          </p:cNvPicPr>
          <p:nvPr/>
        </p:nvPicPr>
        <p:blipFill>
          <a:blip r:embed="rId2"/>
          <a:stretch>
            <a:fillRect/>
          </a:stretch>
        </p:blipFill>
        <p:spPr>
          <a:xfrm>
            <a:off x="1219763" y="1824948"/>
            <a:ext cx="4876237" cy="3045143"/>
          </a:xfrm>
          <a:prstGeom prst="rect">
            <a:avLst/>
          </a:prstGeom>
        </p:spPr>
      </p:pic>
      <p:pic>
        <p:nvPicPr>
          <p:cNvPr id="7" name="Picture 6">
            <a:extLst>
              <a:ext uri="{FF2B5EF4-FFF2-40B4-BE49-F238E27FC236}">
                <a16:creationId xmlns:a16="http://schemas.microsoft.com/office/drawing/2014/main" id="{86B346D3-B5EA-B70E-BB6B-72EE1A65B514}"/>
              </a:ext>
            </a:extLst>
          </p:cNvPr>
          <p:cNvPicPr>
            <a:picLocks noChangeAspect="1"/>
          </p:cNvPicPr>
          <p:nvPr/>
        </p:nvPicPr>
        <p:blipFill>
          <a:blip r:embed="rId3"/>
          <a:stretch>
            <a:fillRect/>
          </a:stretch>
        </p:blipFill>
        <p:spPr>
          <a:xfrm>
            <a:off x="6442986" y="1824948"/>
            <a:ext cx="4876237" cy="3051852"/>
          </a:xfrm>
          <a:prstGeom prst="rect">
            <a:avLst/>
          </a:prstGeom>
        </p:spPr>
      </p:pic>
      <p:sp>
        <p:nvSpPr>
          <p:cNvPr id="8" name="Text Placeholder 2">
            <a:extLst>
              <a:ext uri="{FF2B5EF4-FFF2-40B4-BE49-F238E27FC236}">
                <a16:creationId xmlns:a16="http://schemas.microsoft.com/office/drawing/2014/main" id="{15F7A078-A37D-E4A2-D9F0-34CA3E137BC4}"/>
              </a:ext>
            </a:extLst>
          </p:cNvPr>
          <p:cNvSpPr txBox="1">
            <a:spLocks/>
          </p:cNvSpPr>
          <p:nvPr/>
        </p:nvSpPr>
        <p:spPr>
          <a:xfrm>
            <a:off x="581709" y="1400012"/>
            <a:ext cx="4884371" cy="1850643"/>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sz="1800" dirty="0"/>
              <a:t>Create</a:t>
            </a:r>
            <a:endParaRPr lang="en-ID" sz="1800" dirty="0"/>
          </a:p>
        </p:txBody>
      </p:sp>
      <p:sp>
        <p:nvSpPr>
          <p:cNvPr id="9" name="TextBox 8">
            <a:extLst>
              <a:ext uri="{FF2B5EF4-FFF2-40B4-BE49-F238E27FC236}">
                <a16:creationId xmlns:a16="http://schemas.microsoft.com/office/drawing/2014/main" id="{75B047FD-17F9-EBF9-9D11-947B51E5BD40}"/>
              </a:ext>
            </a:extLst>
          </p:cNvPr>
          <p:cNvSpPr txBox="1"/>
          <p:nvPr/>
        </p:nvSpPr>
        <p:spPr>
          <a:xfrm>
            <a:off x="1190828" y="4981492"/>
            <a:ext cx="8146211" cy="1069395"/>
          </a:xfrm>
          <a:prstGeom prst="rect">
            <a:avLst/>
          </a:prstGeom>
          <a:noFill/>
        </p:spPr>
        <p:txBody>
          <a:bodyPr wrap="square">
            <a:spAutoFit/>
          </a:bodyPr>
          <a:lstStyle/>
          <a:p>
            <a:pPr algn="just">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To create a data,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cara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method post dan put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method post, id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bisa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di generate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otomatis</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ditentukan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method put id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tentukan</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48547"/>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3920</TotalTime>
  <Words>1432</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等线</vt:lpstr>
      <vt:lpstr>Abadi</vt:lpstr>
      <vt:lpstr>Arial</vt:lpstr>
      <vt:lpstr>Calibri</vt:lpstr>
      <vt:lpstr>Posterama Text Black</vt:lpstr>
      <vt:lpstr>Posterama Text SemiBold</vt:lpstr>
      <vt:lpstr>Times New Roman</vt:lpstr>
      <vt:lpstr>Office 主题​​</vt:lpstr>
      <vt:lpstr>Elasticsearch</vt:lpstr>
      <vt:lpstr>PowerPoint Presentation</vt:lpstr>
      <vt:lpstr>Sejarah Elasticsearch</vt:lpstr>
      <vt:lpstr>Kenapa perlu Elasticsearch ?</vt:lpstr>
      <vt:lpstr>Node</vt:lpstr>
      <vt:lpstr>Elasticsearch Index</vt:lpstr>
      <vt:lpstr>Elasticsearch Sharding</vt:lpstr>
      <vt:lpstr>Elasticsearch Replication</vt:lpstr>
      <vt:lpstr>CRUD di Elasticsearch</vt:lpstr>
      <vt:lpstr>PowerPoint Presentation</vt:lpstr>
      <vt:lpstr>PowerPoint Presentation</vt:lpstr>
      <vt:lpstr>Search di Elasticsearch</vt:lpstr>
      <vt:lpstr>PowerPoint Presentation</vt:lpstr>
      <vt:lpstr>Aggregation di Elasticsearch</vt:lpstr>
      <vt:lpstr>Cara menambahkan jumlah nodes di cloud ES </vt:lpstr>
      <vt:lpstr>Deep pagination</vt:lpstr>
      <vt:lpstr>Proses Update dan Delete di ES</vt:lpstr>
      <vt:lpstr>Contoh query search dan aggregate</vt:lpstr>
      <vt:lpstr>Perbedaan Solr dan ES</vt:lpstr>
      <vt:lpstr>Notes</vt:lpstr>
      <vt:lpstr>Thank you</vt:lpstr>
      <vt:lpstr>Pertanyaan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Cut Mouliza Meutia</dc:creator>
  <cp:lastModifiedBy>Cut Mouliza Meutia</cp:lastModifiedBy>
  <cp:revision>1</cp:revision>
  <dcterms:created xsi:type="dcterms:W3CDTF">2023-05-02T02:01:33Z</dcterms:created>
  <dcterms:modified xsi:type="dcterms:W3CDTF">2023-05-05T14:15:45Z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