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5" r:id="rId10"/>
    <p:sldId id="266" r:id="rId11"/>
    <p:sldId id="269" r:id="rId12"/>
    <p:sldId id="267" r:id="rId13"/>
    <p:sldId id="264" r:id="rId14"/>
    <p:sldId id="270" r:id="rId15"/>
    <p:sldId id="273" r:id="rId16"/>
    <p:sldId id="272" r:id="rId17"/>
    <p:sldId id="274" r:id="rId18"/>
    <p:sldId id="275" r:id="rId19"/>
    <p:sldId id="268" r:id="rId20"/>
    <p:sldId id="271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B1F4-71AD-A79D-46D7-FD7FAF77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D8990-305C-ECAD-A86D-40CC89FE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CCF6-4DC7-80FB-2AED-B638E90A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7B94-F14B-EFA6-5E30-82D366C5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4EFC-6FE3-73A6-100C-0F71B32F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53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817C-2A3A-2875-1DC8-E267197A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EAE3D-3193-91B4-098B-AA33B1619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1DF3-D7D1-3DDF-5493-06152E8B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FEA1-F7C5-6996-449D-0DC8DFB7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EB6C-B6A4-83F6-6416-E4C8B19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427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D4380-464C-57BB-7B56-69BFBE82F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0014-B520-118A-969C-E6CFEC25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02B2-25F1-F065-1513-199A6A96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6B06-9E21-EEB3-01B5-79FDA98C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6C63-4369-C37F-0E42-07EB819F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48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4999-6FFC-336C-D925-E0F9CE0A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6141-334B-4749-5241-C1FD7BED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421F-D163-4878-A988-C90DA0D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6A1F-3B95-1CAC-94E2-EF41F683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3EB0-DC92-10D6-8A16-47955966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449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D091-5BE9-A068-EC1A-C47F46FA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A1D3-DF25-41BB-C079-B4E08ED0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F14E-4C38-F6EA-57C6-058FFD14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4560-BEA1-838D-4111-9F30AA39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6DB8-0DF9-075F-9702-B7A0039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818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5FE1-BBD3-C309-AFBE-F7B7B33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0DF0-43E5-57E1-2892-5C3E3DB70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23CA-881A-5DEF-F391-19340749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CBA4-FA6C-E7F5-F364-9A0A847C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240C-9F95-357B-B653-CF9253F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B501-C27B-091C-D8C0-5B4E6832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58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7429-0BC4-2115-4738-5767E507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5E83-4334-F690-E80A-520034D4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84F1-BAF3-CF5B-B36C-493C1CC4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C1E97-E79C-3338-4FE9-2A704AD1D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5400E-3963-115C-7B5A-FDEF156CC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10495-3BA5-27A4-192B-52BC0DA7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0A928-D207-E7F4-4A62-46498FB7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5BCB1-8E3B-650F-B139-F680D520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36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C94D-4888-95E3-AEFD-5738B622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5BF0-A73C-B0EA-DE32-C2854B3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17C6B-7594-89B4-F96E-8413492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95BD5-9AF1-96DD-980F-1F7C020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95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87CAF-8A6A-B400-928B-FCF885C8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E4308-24E6-2161-20D0-6E531C5D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DA2AD-24A9-9958-97B9-B5AA85F3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79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C726-0E2A-A2EA-3D13-DAA59732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0922-A89D-7154-3E73-F9BB0114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81C6A-C7F8-364E-7F68-27043C3A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2D25A-DAB8-D79F-FD99-86F1A100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4A01F-3EBC-18DC-CAB2-AA953DB5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57BA-251F-A454-9887-25390C25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7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990D-B573-D83E-B1F2-05DB4041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A36A3-914A-E29D-A37C-EE06C4A0F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26F75-65A2-F8C0-D9B6-06A5A2411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2E2CC-C69E-EBE5-DE32-A0D71FD4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2971-4ADB-F580-B50C-8A89E07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18A8C-CF27-D29E-3552-93853C5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26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3206-B87F-E98B-A0CD-B2D9664C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BD2A-9B4D-71D3-4C27-AFCCEC1C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A60C-7F79-4EF5-8F62-7E337F12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930E-1E26-49CE-90C0-2297E7EDF1EF}" type="datetimeFigureOut">
              <a:rPr lang="id-ID" smtClean="0"/>
              <a:t>06/11/2023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03E2-F162-CF82-349D-F19C6914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E87C-DAC0-4944-1D3E-51D4514D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93D2-BEBE-4E84-837F-81FF0325C4C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1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758cc0d7-04f0-404e-b158-49ede8aa7e9e" TargetMode="External"/><Relationship Id="rId2" Type="http://schemas.openxmlformats.org/officeDocument/2006/relationships/hyperlink" Target="https://chromedriver.chromium.org/downloads/version-sel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freecodecamp.org/news/how-to-setup-virtual-environments-in-python/" TargetMode="External"/><Relationship Id="rId4" Type="http://schemas.openxmlformats.org/officeDocument/2006/relationships/hyperlink" Target="https://pyp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51F0-B58E-4196-C540-5A6E39F3A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WEB SCRAPPING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85CF-0DAE-BA1C-EA6A-D58ABA14E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Mobil Bekas OLX Indonesia</a:t>
            </a:r>
            <a:endParaRPr lang="id-ID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DC183-905F-2E0A-E2B6-52DD0331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74CCB-8735-5D13-3EAC-332718EC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01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5ACAEB-8F0E-75FF-1BCA-A7F1E82A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E2E0C-84BD-9B65-5CA5-C1A6C732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738" y="286073"/>
            <a:ext cx="6462075" cy="6206801"/>
          </a:xfr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C6123-198B-AB72-48CF-F14FA4981538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5B657-31C5-3B4B-97C1-C2A3E4B62D2E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0" cy="69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00D2CC-4E96-B302-EF10-DDAC2ED2378F}"/>
              </a:ext>
            </a:extLst>
          </p:cNvPr>
          <p:cNvCxnSpPr>
            <a:cxnSpLocks/>
          </p:cNvCxnSpPr>
          <p:nvPr/>
        </p:nvCxnSpPr>
        <p:spPr>
          <a:xfrm>
            <a:off x="5747599" y="155821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A7FE3-FF54-9F39-85FF-776741CAFD7B}"/>
              </a:ext>
            </a:extLst>
          </p:cNvPr>
          <p:cNvCxnSpPr>
            <a:cxnSpLocks/>
          </p:cNvCxnSpPr>
          <p:nvPr/>
        </p:nvCxnSpPr>
        <p:spPr>
          <a:xfrm>
            <a:off x="5756959" y="1869268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D30D3-4715-633E-915B-9790B1010101}"/>
              </a:ext>
            </a:extLst>
          </p:cNvPr>
          <p:cNvCxnSpPr>
            <a:cxnSpLocks/>
          </p:cNvCxnSpPr>
          <p:nvPr/>
        </p:nvCxnSpPr>
        <p:spPr>
          <a:xfrm>
            <a:off x="5766261" y="1869268"/>
            <a:ext cx="0" cy="295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1337C-C4AB-9CA8-5C9D-1221CDAE0151}"/>
              </a:ext>
            </a:extLst>
          </p:cNvPr>
          <p:cNvCxnSpPr>
            <a:cxnSpLocks/>
          </p:cNvCxnSpPr>
          <p:nvPr/>
        </p:nvCxnSpPr>
        <p:spPr>
          <a:xfrm>
            <a:off x="5756959" y="216470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1932A-EE90-051B-9EBC-972FF106435F}"/>
              </a:ext>
            </a:extLst>
          </p:cNvPr>
          <p:cNvCxnSpPr>
            <a:cxnSpLocks/>
          </p:cNvCxnSpPr>
          <p:nvPr/>
        </p:nvCxnSpPr>
        <p:spPr>
          <a:xfrm>
            <a:off x="6039958" y="259083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09CBD-4704-F758-F205-8DF6DF870606}"/>
              </a:ext>
            </a:extLst>
          </p:cNvPr>
          <p:cNvCxnSpPr>
            <a:cxnSpLocks/>
          </p:cNvCxnSpPr>
          <p:nvPr/>
        </p:nvCxnSpPr>
        <p:spPr>
          <a:xfrm>
            <a:off x="6043040" y="2590835"/>
            <a:ext cx="0" cy="46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CDBA7-9CEC-B85F-E818-F8AAE4E21CC6}"/>
              </a:ext>
            </a:extLst>
          </p:cNvPr>
          <p:cNvCxnSpPr>
            <a:cxnSpLocks/>
          </p:cNvCxnSpPr>
          <p:nvPr/>
        </p:nvCxnSpPr>
        <p:spPr>
          <a:xfrm>
            <a:off x="6039957" y="3051110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752E65-198B-96A9-3B95-D76B55F0627E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0203E-4A91-CA6B-258B-57F388E4A59F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9362" cy="2472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EB2ED-6E19-2E20-3E9B-84B68E3BCC56}"/>
              </a:ext>
            </a:extLst>
          </p:cNvPr>
          <p:cNvCxnSpPr>
            <a:cxnSpLocks/>
          </p:cNvCxnSpPr>
          <p:nvPr/>
        </p:nvCxnSpPr>
        <p:spPr>
          <a:xfrm>
            <a:off x="6033677" y="577564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B31D6390-197E-E7C6-0226-A86A7BE877B7}"/>
              </a:ext>
            </a:extLst>
          </p:cNvPr>
          <p:cNvSpPr txBox="1">
            <a:spLocks/>
          </p:cNvSpPr>
          <p:nvPr/>
        </p:nvSpPr>
        <p:spPr>
          <a:xfrm>
            <a:off x="1803205" y="2726691"/>
            <a:ext cx="30406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 2</a:t>
            </a:r>
            <a:endParaRPr lang="id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294C-582C-0642-6EDD-8F716B0F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763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02468-3E1D-641C-9D84-59A8CA23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62B53-5C64-ED03-E74F-93469DA7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2 -&gt; </a:t>
            </a:r>
            <a:r>
              <a:rPr lang="en-US" b="1" dirty="0" err="1"/>
              <a:t>Mencari</a:t>
            </a:r>
            <a:r>
              <a:rPr lang="en-US" b="1" dirty="0"/>
              <a:t> element yang </a:t>
            </a:r>
            <a:r>
              <a:rPr lang="en-US" b="1" dirty="0" err="1"/>
              <a:t>ingin</a:t>
            </a:r>
            <a:r>
              <a:rPr lang="en-US" b="1" dirty="0"/>
              <a:t> </a:t>
            </a:r>
            <a:r>
              <a:rPr lang="en-US" b="1" dirty="0" err="1"/>
              <a:t>diambil</a:t>
            </a:r>
            <a:endParaRPr lang="id-ID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5F045-E9ED-8024-806F-846910EE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658" y="5541091"/>
            <a:ext cx="4698191" cy="1144550"/>
          </a:xfr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6AE82D-FA19-CEB6-E907-DC84A99C2F78}"/>
              </a:ext>
            </a:extLst>
          </p:cNvPr>
          <p:cNvGrpSpPr/>
          <p:nvPr/>
        </p:nvGrpSpPr>
        <p:grpSpPr>
          <a:xfrm>
            <a:off x="1869141" y="1452506"/>
            <a:ext cx="8057226" cy="3952988"/>
            <a:chOff x="1726854" y="1279412"/>
            <a:chExt cx="8341803" cy="412645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8B4200-D278-02A9-50A7-9D95BAD73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6854" y="1279412"/>
              <a:ext cx="8341803" cy="41264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9D299B-518F-0C69-62F1-77651B35B1C0}"/>
                </a:ext>
              </a:extLst>
            </p:cNvPr>
            <p:cNvSpPr/>
            <p:nvPr/>
          </p:nvSpPr>
          <p:spPr>
            <a:xfrm>
              <a:off x="7294880" y="2943860"/>
              <a:ext cx="2740660" cy="20320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AB7D98-9A1E-0A21-9542-FDB0CAC816C9}"/>
                </a:ext>
              </a:extLst>
            </p:cNvPr>
            <p:cNvSpPr/>
            <p:nvPr/>
          </p:nvSpPr>
          <p:spPr>
            <a:xfrm>
              <a:off x="7462520" y="3720987"/>
              <a:ext cx="2570480" cy="20701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A68403-8EAF-41C4-8D40-6B9C4CC935B3}"/>
                </a:ext>
              </a:extLst>
            </p:cNvPr>
            <p:cNvSpPr/>
            <p:nvPr/>
          </p:nvSpPr>
          <p:spPr>
            <a:xfrm>
              <a:off x="7465060" y="3931807"/>
              <a:ext cx="2570480" cy="30480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29F2B4-958D-EEC0-4931-316895EC4E17}"/>
                </a:ext>
              </a:extLst>
            </p:cNvPr>
            <p:cNvSpPr/>
            <p:nvPr/>
          </p:nvSpPr>
          <p:spPr>
            <a:xfrm>
              <a:off x="7462520" y="3526791"/>
              <a:ext cx="2570480" cy="203200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9318A9-35F8-9D09-79C7-2CE27915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689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0CA64D-B3A9-C9A5-6652-D0C4646B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E2E0C-84BD-9B65-5CA5-C1A6C732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738" y="286073"/>
            <a:ext cx="6462075" cy="6206801"/>
          </a:xfr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C6123-198B-AB72-48CF-F14FA4981538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5B657-31C5-3B4B-97C1-C2A3E4B62D2E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0" cy="69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00D2CC-4E96-B302-EF10-DDAC2ED2378F}"/>
              </a:ext>
            </a:extLst>
          </p:cNvPr>
          <p:cNvCxnSpPr>
            <a:cxnSpLocks/>
          </p:cNvCxnSpPr>
          <p:nvPr/>
        </p:nvCxnSpPr>
        <p:spPr>
          <a:xfrm>
            <a:off x="5747599" y="155821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A7FE3-FF54-9F39-85FF-776741CAFD7B}"/>
              </a:ext>
            </a:extLst>
          </p:cNvPr>
          <p:cNvCxnSpPr>
            <a:cxnSpLocks/>
          </p:cNvCxnSpPr>
          <p:nvPr/>
        </p:nvCxnSpPr>
        <p:spPr>
          <a:xfrm>
            <a:off x="5756959" y="1869268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D30D3-4715-633E-915B-9790B1010101}"/>
              </a:ext>
            </a:extLst>
          </p:cNvPr>
          <p:cNvCxnSpPr>
            <a:cxnSpLocks/>
          </p:cNvCxnSpPr>
          <p:nvPr/>
        </p:nvCxnSpPr>
        <p:spPr>
          <a:xfrm>
            <a:off x="5766261" y="1869268"/>
            <a:ext cx="0" cy="295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1337C-C4AB-9CA8-5C9D-1221CDAE0151}"/>
              </a:ext>
            </a:extLst>
          </p:cNvPr>
          <p:cNvCxnSpPr>
            <a:cxnSpLocks/>
          </p:cNvCxnSpPr>
          <p:nvPr/>
        </p:nvCxnSpPr>
        <p:spPr>
          <a:xfrm>
            <a:off x="5756959" y="216470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1932A-EE90-051B-9EBC-972FF106435F}"/>
              </a:ext>
            </a:extLst>
          </p:cNvPr>
          <p:cNvCxnSpPr>
            <a:cxnSpLocks/>
          </p:cNvCxnSpPr>
          <p:nvPr/>
        </p:nvCxnSpPr>
        <p:spPr>
          <a:xfrm>
            <a:off x="6039958" y="259083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09CBD-4704-F758-F205-8DF6DF870606}"/>
              </a:ext>
            </a:extLst>
          </p:cNvPr>
          <p:cNvCxnSpPr>
            <a:cxnSpLocks/>
          </p:cNvCxnSpPr>
          <p:nvPr/>
        </p:nvCxnSpPr>
        <p:spPr>
          <a:xfrm>
            <a:off x="6043040" y="2590835"/>
            <a:ext cx="0" cy="46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CDBA7-9CEC-B85F-E818-F8AAE4E21CC6}"/>
              </a:ext>
            </a:extLst>
          </p:cNvPr>
          <p:cNvCxnSpPr>
            <a:cxnSpLocks/>
          </p:cNvCxnSpPr>
          <p:nvPr/>
        </p:nvCxnSpPr>
        <p:spPr>
          <a:xfrm>
            <a:off x="6039957" y="3051110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752E65-198B-96A9-3B95-D76B55F0627E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0203E-4A91-CA6B-258B-57F388E4A59F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9362" cy="2472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EB2ED-6E19-2E20-3E9B-84B68E3BCC56}"/>
              </a:ext>
            </a:extLst>
          </p:cNvPr>
          <p:cNvCxnSpPr>
            <a:cxnSpLocks/>
          </p:cNvCxnSpPr>
          <p:nvPr/>
        </p:nvCxnSpPr>
        <p:spPr>
          <a:xfrm>
            <a:off x="6033677" y="577564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964D810-E488-F0C3-4551-FB12158B61E6}"/>
              </a:ext>
            </a:extLst>
          </p:cNvPr>
          <p:cNvSpPr txBox="1">
            <a:spLocks/>
          </p:cNvSpPr>
          <p:nvPr/>
        </p:nvSpPr>
        <p:spPr>
          <a:xfrm>
            <a:off x="1541517" y="2724620"/>
            <a:ext cx="30406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 2</a:t>
            </a:r>
            <a:endParaRPr lang="id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32FF0-D712-5C23-5EB7-85FC00465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48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7D192BE-2A0A-6637-194E-55BA3848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958B04-D296-3248-5B21-C93324176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62B53-5C64-ED03-E74F-93469DA7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2 -&gt; </a:t>
            </a:r>
            <a:r>
              <a:rPr lang="en-US" b="1" dirty="0" err="1"/>
              <a:t>Mengekstrak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element tag </a:t>
            </a:r>
            <a:endParaRPr lang="id-ID" b="1" dirty="0"/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21616D3-8DBF-44E6-A551-C484B9F1C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831" y="2230861"/>
            <a:ext cx="3238147" cy="3165497"/>
          </a:xfr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102E268-1C72-E9A0-69DF-D2C26FA953EA}"/>
              </a:ext>
            </a:extLst>
          </p:cNvPr>
          <p:cNvGrpSpPr/>
          <p:nvPr/>
        </p:nvGrpSpPr>
        <p:grpSpPr>
          <a:xfrm>
            <a:off x="4454924" y="1857759"/>
            <a:ext cx="7238747" cy="4635115"/>
            <a:chOff x="4454924" y="1857759"/>
            <a:chExt cx="7238747" cy="463511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8B4200-D278-02A9-50A7-9D95BAD73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46"/>
            <a:stretch/>
          </p:blipFill>
          <p:spPr>
            <a:xfrm>
              <a:off x="4454924" y="1857759"/>
              <a:ext cx="7238747" cy="4635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9D299B-518F-0C69-62F1-77651B35B1C0}"/>
                </a:ext>
              </a:extLst>
            </p:cNvPr>
            <p:cNvSpPr/>
            <p:nvPr/>
          </p:nvSpPr>
          <p:spPr>
            <a:xfrm>
              <a:off x="8573452" y="3699485"/>
              <a:ext cx="3120219" cy="22824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AB7D98-9A1E-0A21-9542-FDB0CAC816C9}"/>
                </a:ext>
              </a:extLst>
            </p:cNvPr>
            <p:cNvSpPr/>
            <p:nvPr/>
          </p:nvSpPr>
          <p:spPr>
            <a:xfrm>
              <a:off x="8764086" y="4603767"/>
              <a:ext cx="2879427" cy="23252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A68403-8EAF-41C4-8D40-6B9C4CC935B3}"/>
                </a:ext>
              </a:extLst>
            </p:cNvPr>
            <p:cNvSpPr/>
            <p:nvPr/>
          </p:nvSpPr>
          <p:spPr>
            <a:xfrm>
              <a:off x="8764086" y="4827242"/>
              <a:ext cx="2879427" cy="342372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29F2B4-958D-EEC0-4931-316895EC4E17}"/>
                </a:ext>
              </a:extLst>
            </p:cNvPr>
            <p:cNvSpPr/>
            <p:nvPr/>
          </p:nvSpPr>
          <p:spPr>
            <a:xfrm>
              <a:off x="8764086" y="4379799"/>
              <a:ext cx="2879427" cy="228248"/>
            </a:xfrm>
            <a:prstGeom prst="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01D8232-6430-37B6-9A76-825223465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016" y="3337552"/>
            <a:ext cx="944962" cy="182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53E8A9-177C-C80B-D51C-F6562A27E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1741" y="3920988"/>
            <a:ext cx="1524132" cy="1905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8A9D78-3B8F-AC8F-FE85-6D342C2AB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5699" y="4808954"/>
            <a:ext cx="693480" cy="1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76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3DACBE-A220-290D-FC56-EEA7BE2B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E2E0C-84BD-9B65-5CA5-C1A6C732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738" y="286073"/>
            <a:ext cx="6462075" cy="6206801"/>
          </a:xfr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C6123-198B-AB72-48CF-F14FA4981538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5B657-31C5-3B4B-97C1-C2A3E4B62D2E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0" cy="69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00D2CC-4E96-B302-EF10-DDAC2ED2378F}"/>
              </a:ext>
            </a:extLst>
          </p:cNvPr>
          <p:cNvCxnSpPr>
            <a:cxnSpLocks/>
          </p:cNvCxnSpPr>
          <p:nvPr/>
        </p:nvCxnSpPr>
        <p:spPr>
          <a:xfrm>
            <a:off x="5747599" y="155821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A7FE3-FF54-9F39-85FF-776741CAFD7B}"/>
              </a:ext>
            </a:extLst>
          </p:cNvPr>
          <p:cNvCxnSpPr>
            <a:cxnSpLocks/>
          </p:cNvCxnSpPr>
          <p:nvPr/>
        </p:nvCxnSpPr>
        <p:spPr>
          <a:xfrm>
            <a:off x="5756959" y="1869268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D30D3-4715-633E-915B-9790B1010101}"/>
              </a:ext>
            </a:extLst>
          </p:cNvPr>
          <p:cNvCxnSpPr>
            <a:cxnSpLocks/>
          </p:cNvCxnSpPr>
          <p:nvPr/>
        </p:nvCxnSpPr>
        <p:spPr>
          <a:xfrm>
            <a:off x="5766261" y="1869268"/>
            <a:ext cx="0" cy="295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1337C-C4AB-9CA8-5C9D-1221CDAE0151}"/>
              </a:ext>
            </a:extLst>
          </p:cNvPr>
          <p:cNvCxnSpPr>
            <a:cxnSpLocks/>
          </p:cNvCxnSpPr>
          <p:nvPr/>
        </p:nvCxnSpPr>
        <p:spPr>
          <a:xfrm>
            <a:off x="5756959" y="216470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1932A-EE90-051B-9EBC-972FF106435F}"/>
              </a:ext>
            </a:extLst>
          </p:cNvPr>
          <p:cNvCxnSpPr>
            <a:cxnSpLocks/>
          </p:cNvCxnSpPr>
          <p:nvPr/>
        </p:nvCxnSpPr>
        <p:spPr>
          <a:xfrm>
            <a:off x="6039958" y="259083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09CBD-4704-F758-F205-8DF6DF870606}"/>
              </a:ext>
            </a:extLst>
          </p:cNvPr>
          <p:cNvCxnSpPr>
            <a:cxnSpLocks/>
          </p:cNvCxnSpPr>
          <p:nvPr/>
        </p:nvCxnSpPr>
        <p:spPr>
          <a:xfrm>
            <a:off x="6043040" y="2590835"/>
            <a:ext cx="0" cy="46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CDBA7-9CEC-B85F-E818-F8AAE4E21CC6}"/>
              </a:ext>
            </a:extLst>
          </p:cNvPr>
          <p:cNvCxnSpPr>
            <a:cxnSpLocks/>
          </p:cNvCxnSpPr>
          <p:nvPr/>
        </p:nvCxnSpPr>
        <p:spPr>
          <a:xfrm>
            <a:off x="6039957" y="3051110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752E65-198B-96A9-3B95-D76B55F0627E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0203E-4A91-CA6B-258B-57F388E4A59F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9362" cy="2472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EB2ED-6E19-2E20-3E9B-84B68E3BCC56}"/>
              </a:ext>
            </a:extLst>
          </p:cNvPr>
          <p:cNvCxnSpPr>
            <a:cxnSpLocks/>
          </p:cNvCxnSpPr>
          <p:nvPr/>
        </p:nvCxnSpPr>
        <p:spPr>
          <a:xfrm>
            <a:off x="6033677" y="577564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AEDD307B-64B0-A5B6-0B23-3967A5777634}"/>
              </a:ext>
            </a:extLst>
          </p:cNvPr>
          <p:cNvSpPr txBox="1">
            <a:spLocks/>
          </p:cNvSpPr>
          <p:nvPr/>
        </p:nvSpPr>
        <p:spPr>
          <a:xfrm>
            <a:off x="1338316" y="2714460"/>
            <a:ext cx="3223523" cy="18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Part 2-&gt;</a:t>
            </a:r>
          </a:p>
          <a:p>
            <a:pPr algn="ctr"/>
            <a:r>
              <a:rPr lang="en-US" b="1" dirty="0" err="1"/>
              <a:t>Menyimpan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isi</a:t>
            </a:r>
            <a:r>
              <a:rPr lang="en-US" b="1" dirty="0"/>
              <a:t> variable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dimasukkan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file csv</a:t>
            </a:r>
            <a:endParaRPr lang="id-ID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A3FD4-B9E3-FF0A-DE84-F54779375B80}"/>
              </a:ext>
            </a:extLst>
          </p:cNvPr>
          <p:cNvSpPr/>
          <p:nvPr/>
        </p:nvSpPr>
        <p:spPr>
          <a:xfrm>
            <a:off x="5747599" y="5909905"/>
            <a:ext cx="5822477" cy="56460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2A815-6FEA-30DB-BBC1-20D747D7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5111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CA7C0-A26B-6086-8390-C9F2E01B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710E41B-7D18-96A6-FFC6-AFF4CF76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17" y="2724620"/>
            <a:ext cx="3040644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Code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AD70-A303-E6C3-BF9F-F5DF9B01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4725" r="4580" b="4525"/>
          <a:stretch/>
        </p:blipFill>
        <p:spPr>
          <a:xfrm>
            <a:off x="5946698" y="222765"/>
            <a:ext cx="5840964" cy="6412469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66DDF-C749-321D-6A5F-8814DE4EFC71}"/>
              </a:ext>
            </a:extLst>
          </p:cNvPr>
          <p:cNvCxnSpPr>
            <a:cxnSpLocks/>
          </p:cNvCxnSpPr>
          <p:nvPr/>
        </p:nvCxnSpPr>
        <p:spPr>
          <a:xfrm>
            <a:off x="5710331" y="522514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0B974-B469-7294-E2C2-6B13B97AC587}"/>
              </a:ext>
            </a:extLst>
          </p:cNvPr>
          <p:cNvCxnSpPr>
            <a:cxnSpLocks/>
          </p:cNvCxnSpPr>
          <p:nvPr/>
        </p:nvCxnSpPr>
        <p:spPr>
          <a:xfrm>
            <a:off x="5710330" y="119742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03D99-B75D-6D18-1712-81E551EA94C9}"/>
              </a:ext>
            </a:extLst>
          </p:cNvPr>
          <p:cNvCxnSpPr>
            <a:cxnSpLocks/>
          </p:cNvCxnSpPr>
          <p:nvPr/>
        </p:nvCxnSpPr>
        <p:spPr>
          <a:xfrm>
            <a:off x="5707217" y="1405811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16558-7EDC-67C7-1C49-A4775A93395F}"/>
              </a:ext>
            </a:extLst>
          </p:cNvPr>
          <p:cNvCxnSpPr>
            <a:cxnSpLocks/>
          </p:cNvCxnSpPr>
          <p:nvPr/>
        </p:nvCxnSpPr>
        <p:spPr>
          <a:xfrm>
            <a:off x="5697879" y="572899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BBDC4-838C-C8BB-F000-2D839D11D535}"/>
              </a:ext>
            </a:extLst>
          </p:cNvPr>
          <p:cNvCxnSpPr>
            <a:cxnSpLocks/>
          </p:cNvCxnSpPr>
          <p:nvPr/>
        </p:nvCxnSpPr>
        <p:spPr>
          <a:xfrm>
            <a:off x="5697878" y="593737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95C9E-9F82-F1F8-0D18-9DFB84071313}"/>
              </a:ext>
            </a:extLst>
          </p:cNvPr>
          <p:cNvCxnSpPr>
            <a:cxnSpLocks/>
          </p:cNvCxnSpPr>
          <p:nvPr/>
        </p:nvCxnSpPr>
        <p:spPr>
          <a:xfrm>
            <a:off x="5700976" y="638835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E0948-C79F-980E-3C4C-8F1AE6A275A7}"/>
              </a:ext>
            </a:extLst>
          </p:cNvPr>
          <p:cNvCxnSpPr>
            <a:cxnSpLocks/>
          </p:cNvCxnSpPr>
          <p:nvPr/>
        </p:nvCxnSpPr>
        <p:spPr>
          <a:xfrm>
            <a:off x="5700976" y="522514"/>
            <a:ext cx="0" cy="674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2BEBCA-5055-9DE2-71EB-5E560EDC227A}"/>
              </a:ext>
            </a:extLst>
          </p:cNvPr>
          <p:cNvCxnSpPr>
            <a:cxnSpLocks/>
          </p:cNvCxnSpPr>
          <p:nvPr/>
        </p:nvCxnSpPr>
        <p:spPr>
          <a:xfrm flipH="1">
            <a:off x="5700976" y="1415142"/>
            <a:ext cx="12436" cy="431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E5125-C2DD-9519-996D-C8AADDCB04E3}"/>
              </a:ext>
            </a:extLst>
          </p:cNvPr>
          <p:cNvCxnSpPr>
            <a:cxnSpLocks/>
          </p:cNvCxnSpPr>
          <p:nvPr/>
        </p:nvCxnSpPr>
        <p:spPr>
          <a:xfrm>
            <a:off x="5710291" y="5937379"/>
            <a:ext cx="0" cy="45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03CA-D6B0-0F08-3017-350F2EA8C489}"/>
              </a:ext>
            </a:extLst>
          </p:cNvPr>
          <p:cNvSpPr txBox="1"/>
          <p:nvPr/>
        </p:nvSpPr>
        <p:spPr>
          <a:xfrm>
            <a:off x="4955651" y="67530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  <a:endParaRPr lang="id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9D09D-CBA8-98EB-E9BB-D7E5209C10E0}"/>
              </a:ext>
            </a:extLst>
          </p:cNvPr>
          <p:cNvSpPr txBox="1"/>
          <p:nvPr/>
        </p:nvSpPr>
        <p:spPr>
          <a:xfrm>
            <a:off x="4955607" y="3387402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85DC5-9D20-6F83-2210-5956852AEFDC}"/>
              </a:ext>
            </a:extLst>
          </p:cNvPr>
          <p:cNvSpPr txBox="1"/>
          <p:nvPr/>
        </p:nvSpPr>
        <p:spPr>
          <a:xfrm>
            <a:off x="4955606" y="596109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</a:t>
            </a:r>
            <a:endParaRPr lang="id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D5DB6-1AF1-08DF-0BC5-A161BA46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2368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539EB0-7805-AFAD-05B4-72D024AD0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6F267-4978-EDAB-B7E5-B9D33DC1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Part 3 –&gt; exception dan </a:t>
            </a:r>
            <a:r>
              <a:rPr lang="en-US" sz="4000" b="1" dirty="0" err="1"/>
              <a:t>menutup</a:t>
            </a:r>
            <a:r>
              <a:rPr lang="en-US" sz="4000" b="1" dirty="0"/>
              <a:t> </a:t>
            </a:r>
            <a:r>
              <a:rPr lang="en-US" sz="4000" b="1" dirty="0" err="1"/>
              <a:t>chromedriver</a:t>
            </a:r>
            <a:endParaRPr lang="id-ID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32F02-C055-9B48-32C4-861E9B9EE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6273" y="2499360"/>
            <a:ext cx="4944287" cy="2467522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1C515-B272-B6EB-63CB-AE34F8B8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664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1A82F9-C6CB-8BD4-4CC1-A18D3696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12A23-4B4F-B156-112D-B08A872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csv </a:t>
            </a:r>
            <a:r>
              <a:rPr lang="en-US" b="1" dirty="0" err="1"/>
              <a:t>hasil</a:t>
            </a:r>
            <a:r>
              <a:rPr lang="en-US" b="1" dirty="0"/>
              <a:t> crawling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4D4A8-A0D5-6DAA-993D-48FA6FBA4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8144" y="1825625"/>
            <a:ext cx="7735712" cy="4351338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FB456-807D-4351-B3CB-9A732E6B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0016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015139-2E49-DFAA-F1E8-0550C289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F1449-3587-C0F9-CE24-794154EA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Hasil file csv yang </a:t>
            </a:r>
            <a:r>
              <a:rPr lang="en-US" b="1" dirty="0" err="1"/>
              <a:t>dibaca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pandas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0A8C6-A9C6-BD2D-FE99-ECC587331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0785" y="1825625"/>
            <a:ext cx="8070429" cy="4351338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E6CCE-52F4-92AC-933C-5A92683A9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3736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9AB5-0666-23B0-E1E5-D6B6910A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Referensi</a:t>
            </a:r>
            <a:r>
              <a:rPr lang="en-US" b="1" dirty="0"/>
              <a:t> </a:t>
            </a:r>
            <a:endParaRPr lang="id-ID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1230-EA81-1DB3-1139-17752A9E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hlinkClick r:id="rId2"/>
              </a:rPr>
              <a:t>https://www.olx.co.id/mobil-bekas_c198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id-ID" dirty="0">
                <a:hlinkClick r:id="rId2"/>
              </a:rPr>
              <a:t>https://chromedriver.chromium.org/downloads/version-selection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https://chat.openai.com/share/758cc0d7-04f0-404e-b158-49ede8aa7e9e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https://pypi.org/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https://www.freecodecamp.org/news/how-to-setup-virtual-environments-in-python/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5539C-DE6B-0679-0374-3643F5491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81F744-591D-B401-9A78-6215D671B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427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1FF73-2A36-FEB8-4E26-4CE43A5E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EB502-C6B3-1EF4-9050-41DD8853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7520-F84B-EC2D-D33D-315F3FA4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440" y="1591945"/>
            <a:ext cx="10515600" cy="43922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Konfigurasi</a:t>
            </a:r>
            <a:r>
              <a:rPr lang="en-US" dirty="0"/>
              <a:t> virtual env dan requirements</a:t>
            </a:r>
          </a:p>
          <a:p>
            <a:r>
              <a:rPr lang="en-US" dirty="0"/>
              <a:t>Import library python</a:t>
            </a:r>
          </a:p>
          <a:p>
            <a:r>
              <a:rPr lang="en-US" dirty="0"/>
              <a:t>Start </a:t>
            </a:r>
            <a:r>
              <a:rPr lang="en-US" dirty="0" err="1"/>
              <a:t>Chromedriver</a:t>
            </a:r>
            <a:r>
              <a:rPr lang="en-US" dirty="0"/>
              <a:t> + Define URL</a:t>
            </a:r>
          </a:p>
          <a:p>
            <a:r>
              <a:rPr lang="en-US" dirty="0"/>
              <a:t>Main Code</a:t>
            </a:r>
          </a:p>
          <a:p>
            <a:r>
              <a:rPr lang="en-US" dirty="0"/>
              <a:t>Part 1 -&gt;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+ </a:t>
            </a:r>
            <a:r>
              <a:rPr lang="en-US" dirty="0" err="1"/>
              <a:t>membuat</a:t>
            </a:r>
            <a:r>
              <a:rPr lang="en-US" dirty="0"/>
              <a:t> file csv</a:t>
            </a:r>
          </a:p>
          <a:p>
            <a:r>
              <a:rPr lang="en-US" dirty="0"/>
              <a:t>Part 2 -&gt; </a:t>
            </a:r>
            <a:r>
              <a:rPr lang="en-US" dirty="0" err="1"/>
              <a:t>Inspek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</a:t>
            </a:r>
          </a:p>
          <a:p>
            <a:r>
              <a:rPr lang="en-US" dirty="0"/>
              <a:t>Part 2 -&gt; </a:t>
            </a:r>
            <a:r>
              <a:rPr lang="en-US" dirty="0" err="1"/>
              <a:t>Mencari</a:t>
            </a:r>
            <a:r>
              <a:rPr lang="en-US" dirty="0"/>
              <a:t> element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diambil</a:t>
            </a:r>
            <a:endParaRPr lang="en-US" dirty="0"/>
          </a:p>
          <a:p>
            <a:r>
              <a:rPr lang="en-US" dirty="0"/>
              <a:t>Part 2 -&gt;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tag</a:t>
            </a:r>
          </a:p>
          <a:p>
            <a:r>
              <a:rPr lang="en-US" dirty="0"/>
              <a:t>Part 2 -&gt;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variable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file csv</a:t>
            </a:r>
            <a:endParaRPr lang="id-ID" dirty="0"/>
          </a:p>
          <a:p>
            <a:r>
              <a:rPr lang="en-US" sz="2800" dirty="0"/>
              <a:t>Part 3 -&gt; exception dan </a:t>
            </a:r>
            <a:r>
              <a:rPr lang="en-US" sz="2800" dirty="0" err="1"/>
              <a:t>menutup</a:t>
            </a:r>
            <a:r>
              <a:rPr lang="en-US" sz="2800" dirty="0"/>
              <a:t> </a:t>
            </a:r>
            <a:r>
              <a:rPr lang="en-US" sz="2800" dirty="0" err="1"/>
              <a:t>chromedeiver</a:t>
            </a:r>
            <a:endParaRPr lang="en-US" sz="2800" dirty="0"/>
          </a:p>
          <a:p>
            <a:r>
              <a:rPr lang="en-US" dirty="0"/>
              <a:t>File csv </a:t>
            </a:r>
            <a:r>
              <a:rPr lang="en-US" dirty="0" err="1"/>
              <a:t>hasil</a:t>
            </a:r>
            <a:r>
              <a:rPr lang="en-US" dirty="0"/>
              <a:t> crawling</a:t>
            </a:r>
          </a:p>
          <a:p>
            <a:r>
              <a:rPr lang="en-US" dirty="0"/>
              <a:t>Hasil file csv yang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pandas</a:t>
            </a:r>
          </a:p>
          <a:p>
            <a:r>
              <a:rPr lang="en-US" dirty="0" err="1"/>
              <a:t>Referensi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4F64A-7CC4-2D95-E6E3-43EB47D0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554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FA62-A2FC-C314-BD49-CF46C2B3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Thank You</a:t>
            </a:r>
            <a:endParaRPr lang="id-ID" sz="6000" dirty="0"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E6522-7660-91F2-0DAE-E13DD3AB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6D793-E7F7-E53C-6B2A-3AF4BBCB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780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545D9-2834-024E-7A60-EA9F5CD1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5F9CA-9803-4478-68D3-CF4DE2093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20AA5-C9C7-0AC6-991B-1B939AE6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Konfigurasi</a:t>
            </a:r>
            <a:r>
              <a:rPr lang="en-US" b="1" dirty="0"/>
              <a:t> Virtual Env dan requirements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6575-AD4F-8911-E86F-2CDE71B3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642269"/>
            <a:ext cx="9321800" cy="474837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Buat</a:t>
            </a:r>
            <a:r>
              <a:rPr lang="en-US" dirty="0"/>
              <a:t> folder project </a:t>
            </a:r>
          </a:p>
          <a:p>
            <a:pPr lvl="1"/>
            <a:r>
              <a:rPr lang="en-US" dirty="0" err="1"/>
              <a:t>Big_data_crawl</a:t>
            </a:r>
            <a:endParaRPr lang="en-US" dirty="0"/>
          </a:p>
          <a:p>
            <a:r>
              <a:rPr lang="en-US" dirty="0"/>
              <a:t>Install python 3.8</a:t>
            </a:r>
          </a:p>
          <a:p>
            <a:r>
              <a:rPr lang="en-US" dirty="0"/>
              <a:t>Install </a:t>
            </a:r>
            <a:r>
              <a:rPr lang="en-US" dirty="0" err="1"/>
              <a:t>virtualenv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env </a:t>
            </a:r>
          </a:p>
          <a:p>
            <a:pPr lvl="1"/>
            <a:r>
              <a:rPr lang="en-US" dirty="0"/>
              <a:t>Python3.8 –m </a:t>
            </a:r>
            <a:r>
              <a:rPr lang="en-US" dirty="0" err="1"/>
              <a:t>venv</a:t>
            </a:r>
            <a:r>
              <a:rPr lang="en-US" dirty="0"/>
              <a:t> .env3.8</a:t>
            </a:r>
          </a:p>
          <a:p>
            <a:pPr lvl="1"/>
            <a:r>
              <a:rPr lang="en-US" dirty="0"/>
              <a:t>Source .env3.8\bin\activate</a:t>
            </a:r>
          </a:p>
          <a:p>
            <a:r>
              <a:rPr lang="en-US" dirty="0"/>
              <a:t>Install library</a:t>
            </a:r>
          </a:p>
          <a:p>
            <a:pPr lvl="1"/>
            <a:r>
              <a:rPr lang="en-US" dirty="0"/>
              <a:t>pip install selenium </a:t>
            </a:r>
          </a:p>
          <a:p>
            <a:pPr lvl="1"/>
            <a:r>
              <a:rPr lang="en-US" dirty="0"/>
              <a:t>pip install Pandas</a:t>
            </a:r>
          </a:p>
          <a:p>
            <a:pPr lvl="1"/>
            <a:r>
              <a:rPr lang="en-US" dirty="0"/>
              <a:t>pip install beautifulsoup4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ipykernel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chromedriver</a:t>
            </a:r>
            <a:r>
              <a:rPr lang="en-US" dirty="0"/>
              <a:t> (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chrome)</a:t>
            </a:r>
          </a:p>
          <a:p>
            <a:pPr lvl="1"/>
            <a:r>
              <a:rPr lang="en-US" dirty="0" err="1"/>
              <a:t>Chromedriver</a:t>
            </a:r>
            <a:r>
              <a:rPr lang="en-US" dirty="0"/>
              <a:t> 119.0.6045.105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d-ID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CD3CB2-91DD-3388-FD83-A36F4F9F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69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35B1-F51B-8F1F-5A5E-78D3A084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Library Python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C6070-7ECF-0FFC-DA44-992248453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013" y="2204751"/>
            <a:ext cx="7667973" cy="3224636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663D0-B846-321B-5CC1-F9CA44C5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2C6B7-637C-FE69-9BF5-5963FCD66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69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E43756-1BD5-1485-9FCD-8499AE06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F3173-166D-AC5B-2E27-9451A1A3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</a:t>
            </a:r>
            <a:r>
              <a:rPr lang="en-US" b="1" dirty="0" err="1"/>
              <a:t>Chromedriver</a:t>
            </a:r>
            <a:r>
              <a:rPr lang="en-US" b="1" dirty="0"/>
              <a:t> + Define URL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F4C2D-0432-54A0-BEB2-058F021F6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144" y="2367438"/>
            <a:ext cx="7033711" cy="3078322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0EFFB-C7A4-4573-9B89-9C1BF5A4D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08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4D77DC8-080C-9E4E-8FEC-E77F9B8E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710E41B-7D18-96A6-FFC6-AFF4CF76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17" y="2724620"/>
            <a:ext cx="3040644" cy="1325563"/>
          </a:xfrm>
        </p:spPr>
        <p:txBody>
          <a:bodyPr>
            <a:normAutofit/>
          </a:bodyPr>
          <a:lstStyle/>
          <a:p>
            <a:r>
              <a:rPr lang="en-US" b="1" dirty="0"/>
              <a:t>Main Code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BAD70-A303-E6C3-BF9F-F5DF9B01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4725" r="4580" b="4525"/>
          <a:stretch/>
        </p:blipFill>
        <p:spPr>
          <a:xfrm>
            <a:off x="5946698" y="222765"/>
            <a:ext cx="5840964" cy="6412469"/>
          </a:xfr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66DDF-C749-321D-6A5F-8814DE4EFC71}"/>
              </a:ext>
            </a:extLst>
          </p:cNvPr>
          <p:cNvCxnSpPr>
            <a:cxnSpLocks/>
          </p:cNvCxnSpPr>
          <p:nvPr/>
        </p:nvCxnSpPr>
        <p:spPr>
          <a:xfrm>
            <a:off x="5710331" y="522514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0B974-B469-7294-E2C2-6B13B97AC587}"/>
              </a:ext>
            </a:extLst>
          </p:cNvPr>
          <p:cNvCxnSpPr>
            <a:cxnSpLocks/>
          </p:cNvCxnSpPr>
          <p:nvPr/>
        </p:nvCxnSpPr>
        <p:spPr>
          <a:xfrm>
            <a:off x="5710330" y="119742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03D99-B75D-6D18-1712-81E551EA94C9}"/>
              </a:ext>
            </a:extLst>
          </p:cNvPr>
          <p:cNvCxnSpPr>
            <a:cxnSpLocks/>
          </p:cNvCxnSpPr>
          <p:nvPr/>
        </p:nvCxnSpPr>
        <p:spPr>
          <a:xfrm>
            <a:off x="5707217" y="1405811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216558-7EDC-67C7-1C49-A4775A93395F}"/>
              </a:ext>
            </a:extLst>
          </p:cNvPr>
          <p:cNvCxnSpPr>
            <a:cxnSpLocks/>
          </p:cNvCxnSpPr>
          <p:nvPr/>
        </p:nvCxnSpPr>
        <p:spPr>
          <a:xfrm>
            <a:off x="5697879" y="572899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BBDC4-838C-C8BB-F000-2D839D11D535}"/>
              </a:ext>
            </a:extLst>
          </p:cNvPr>
          <p:cNvCxnSpPr>
            <a:cxnSpLocks/>
          </p:cNvCxnSpPr>
          <p:nvPr/>
        </p:nvCxnSpPr>
        <p:spPr>
          <a:xfrm>
            <a:off x="5697878" y="593737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95C9E-9F82-F1F8-0D18-9DFB84071313}"/>
              </a:ext>
            </a:extLst>
          </p:cNvPr>
          <p:cNvCxnSpPr>
            <a:cxnSpLocks/>
          </p:cNvCxnSpPr>
          <p:nvPr/>
        </p:nvCxnSpPr>
        <p:spPr>
          <a:xfrm>
            <a:off x="5700976" y="638835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E0948-C79F-980E-3C4C-8F1AE6A275A7}"/>
              </a:ext>
            </a:extLst>
          </p:cNvPr>
          <p:cNvCxnSpPr>
            <a:cxnSpLocks/>
          </p:cNvCxnSpPr>
          <p:nvPr/>
        </p:nvCxnSpPr>
        <p:spPr>
          <a:xfrm>
            <a:off x="5700976" y="522514"/>
            <a:ext cx="0" cy="6749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2BEBCA-5055-9DE2-71EB-5E560EDC227A}"/>
              </a:ext>
            </a:extLst>
          </p:cNvPr>
          <p:cNvCxnSpPr>
            <a:cxnSpLocks/>
          </p:cNvCxnSpPr>
          <p:nvPr/>
        </p:nvCxnSpPr>
        <p:spPr>
          <a:xfrm flipH="1">
            <a:off x="5700976" y="1415142"/>
            <a:ext cx="12436" cy="4313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E5125-C2DD-9519-996D-C8AADDCB04E3}"/>
              </a:ext>
            </a:extLst>
          </p:cNvPr>
          <p:cNvCxnSpPr>
            <a:cxnSpLocks/>
          </p:cNvCxnSpPr>
          <p:nvPr/>
        </p:nvCxnSpPr>
        <p:spPr>
          <a:xfrm>
            <a:off x="5710291" y="5937379"/>
            <a:ext cx="0" cy="45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C003CA-D6B0-0F08-3017-350F2EA8C489}"/>
              </a:ext>
            </a:extLst>
          </p:cNvPr>
          <p:cNvSpPr txBox="1"/>
          <p:nvPr/>
        </p:nvSpPr>
        <p:spPr>
          <a:xfrm>
            <a:off x="4955651" y="67530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</a:t>
            </a:r>
            <a:endParaRPr lang="id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29D09D-CBA8-98EB-E9BB-D7E5209C10E0}"/>
              </a:ext>
            </a:extLst>
          </p:cNvPr>
          <p:cNvSpPr txBox="1"/>
          <p:nvPr/>
        </p:nvSpPr>
        <p:spPr>
          <a:xfrm>
            <a:off x="4955607" y="3387402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  <a:endParaRPr lang="id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885DC5-9D20-6F83-2210-5956852AEFDC}"/>
              </a:ext>
            </a:extLst>
          </p:cNvPr>
          <p:cNvSpPr txBox="1"/>
          <p:nvPr/>
        </p:nvSpPr>
        <p:spPr>
          <a:xfrm>
            <a:off x="4955606" y="596109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3</a:t>
            </a:r>
            <a:endParaRPr lang="id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E486EE-FAD2-4618-1DFF-64555C6EF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15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82C3E7-0831-C950-E0F5-AA7E2C9A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7EFD14-85E6-CFD7-EAD3-BE8BF9F8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 –&gt; </a:t>
            </a:r>
            <a:r>
              <a:rPr lang="en-US" b="1" dirty="0" err="1"/>
              <a:t>membuka</a:t>
            </a:r>
            <a:r>
              <a:rPr lang="en-US" b="1" dirty="0"/>
              <a:t> </a:t>
            </a:r>
            <a:r>
              <a:rPr lang="en-US" b="1" dirty="0" err="1"/>
              <a:t>url</a:t>
            </a:r>
            <a:r>
              <a:rPr lang="en-US" b="1" dirty="0"/>
              <a:t> + </a:t>
            </a:r>
            <a:r>
              <a:rPr lang="en-US" b="1" dirty="0" err="1"/>
              <a:t>membuat</a:t>
            </a:r>
            <a:r>
              <a:rPr lang="en-US" b="1" dirty="0"/>
              <a:t> file csv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8690F-D5A8-E9D6-3BEE-C7381D3A6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4772" y="2631233"/>
            <a:ext cx="8642455" cy="2433143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7EEE0-E329-FCB0-F9BE-E83FA05A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63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A93D9A8-9F9D-C57F-A6A4-CC05DD32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E2E0C-84BD-9B65-5CA5-C1A6C732F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1738" y="286073"/>
            <a:ext cx="6462075" cy="6206801"/>
          </a:xfrm>
          <a:ln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C6123-198B-AB72-48CF-F14FA4981538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5B657-31C5-3B4B-97C1-C2A3E4B62D2E}"/>
              </a:ext>
            </a:extLst>
          </p:cNvPr>
          <p:cNvCxnSpPr>
            <a:cxnSpLocks/>
          </p:cNvCxnSpPr>
          <p:nvPr/>
        </p:nvCxnSpPr>
        <p:spPr>
          <a:xfrm>
            <a:off x="5756959" y="867782"/>
            <a:ext cx="0" cy="6904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00D2CC-4E96-B302-EF10-DDAC2ED2378F}"/>
              </a:ext>
            </a:extLst>
          </p:cNvPr>
          <p:cNvCxnSpPr>
            <a:cxnSpLocks/>
          </p:cNvCxnSpPr>
          <p:nvPr/>
        </p:nvCxnSpPr>
        <p:spPr>
          <a:xfrm>
            <a:off x="5747599" y="155821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EA7FE3-FF54-9F39-85FF-776741CAFD7B}"/>
              </a:ext>
            </a:extLst>
          </p:cNvPr>
          <p:cNvCxnSpPr>
            <a:cxnSpLocks/>
          </p:cNvCxnSpPr>
          <p:nvPr/>
        </p:nvCxnSpPr>
        <p:spPr>
          <a:xfrm>
            <a:off x="5756959" y="1869268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D30D3-4715-633E-915B-9790B1010101}"/>
              </a:ext>
            </a:extLst>
          </p:cNvPr>
          <p:cNvCxnSpPr>
            <a:cxnSpLocks/>
          </p:cNvCxnSpPr>
          <p:nvPr/>
        </p:nvCxnSpPr>
        <p:spPr>
          <a:xfrm>
            <a:off x="5766261" y="1869268"/>
            <a:ext cx="0" cy="295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1337C-C4AB-9CA8-5C9D-1221CDAE0151}"/>
              </a:ext>
            </a:extLst>
          </p:cNvPr>
          <p:cNvCxnSpPr>
            <a:cxnSpLocks/>
          </p:cNvCxnSpPr>
          <p:nvPr/>
        </p:nvCxnSpPr>
        <p:spPr>
          <a:xfrm>
            <a:off x="5756959" y="216470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1932A-EE90-051B-9EBC-972FF106435F}"/>
              </a:ext>
            </a:extLst>
          </p:cNvPr>
          <p:cNvCxnSpPr>
            <a:cxnSpLocks/>
          </p:cNvCxnSpPr>
          <p:nvPr/>
        </p:nvCxnSpPr>
        <p:spPr>
          <a:xfrm>
            <a:off x="6039958" y="2590835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709CBD-4704-F758-F205-8DF6DF870606}"/>
              </a:ext>
            </a:extLst>
          </p:cNvPr>
          <p:cNvCxnSpPr>
            <a:cxnSpLocks/>
          </p:cNvCxnSpPr>
          <p:nvPr/>
        </p:nvCxnSpPr>
        <p:spPr>
          <a:xfrm>
            <a:off x="6043040" y="2590835"/>
            <a:ext cx="0" cy="46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ECDBA7-9CEC-B85F-E818-F8AAE4E21CC6}"/>
              </a:ext>
            </a:extLst>
          </p:cNvPr>
          <p:cNvCxnSpPr>
            <a:cxnSpLocks/>
          </p:cNvCxnSpPr>
          <p:nvPr/>
        </p:nvCxnSpPr>
        <p:spPr>
          <a:xfrm>
            <a:off x="6039957" y="3051110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752E65-198B-96A9-3B95-D76B55F0627E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40203E-4A91-CA6B-258B-57F388E4A59F}"/>
              </a:ext>
            </a:extLst>
          </p:cNvPr>
          <p:cNvCxnSpPr>
            <a:cxnSpLocks/>
          </p:cNvCxnSpPr>
          <p:nvPr/>
        </p:nvCxnSpPr>
        <p:spPr>
          <a:xfrm>
            <a:off x="6033678" y="3303072"/>
            <a:ext cx="9362" cy="2472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EB2ED-6E19-2E20-3E9B-84B68E3BCC56}"/>
              </a:ext>
            </a:extLst>
          </p:cNvPr>
          <p:cNvCxnSpPr>
            <a:cxnSpLocks/>
          </p:cNvCxnSpPr>
          <p:nvPr/>
        </p:nvCxnSpPr>
        <p:spPr>
          <a:xfrm>
            <a:off x="6033677" y="5775649"/>
            <a:ext cx="2923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0FAEBA94-43D7-D82C-E6C9-25E839169085}"/>
              </a:ext>
            </a:extLst>
          </p:cNvPr>
          <p:cNvSpPr txBox="1">
            <a:spLocks/>
          </p:cNvSpPr>
          <p:nvPr/>
        </p:nvSpPr>
        <p:spPr>
          <a:xfrm>
            <a:off x="1932906" y="2726691"/>
            <a:ext cx="30406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Part 2</a:t>
            </a:r>
            <a:endParaRPr lang="id-ID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5D84D32-67C3-D657-A0FD-B0F518F0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61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F91340-AE48-4083-59EA-F0FD38EC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161" y="0"/>
            <a:ext cx="2783840" cy="2783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CF09B-7CFD-5DF6-7DC1-FAB51D9F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2 -&gt; </a:t>
            </a:r>
            <a:r>
              <a:rPr lang="en-US" b="1" dirty="0" err="1"/>
              <a:t>Inspek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li</a:t>
            </a:r>
            <a:endParaRPr lang="id-ID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F9194-EDBE-A469-87EB-292FBCB6B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404"/>
          <a:stretch/>
        </p:blipFill>
        <p:spPr>
          <a:xfrm>
            <a:off x="1868442" y="1690688"/>
            <a:ext cx="8455115" cy="3681053"/>
          </a:xfr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376DD-9B3A-1219-DE72-A561D0DFE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69" y="5530842"/>
            <a:ext cx="6196059" cy="105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C027D6-1E17-B9E5-7969-0040FC102B50}"/>
              </a:ext>
            </a:extLst>
          </p:cNvPr>
          <p:cNvSpPr/>
          <p:nvPr/>
        </p:nvSpPr>
        <p:spPr>
          <a:xfrm>
            <a:off x="7417837" y="2901821"/>
            <a:ext cx="2905720" cy="245125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d-ID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A8984-E20D-882C-5E46-F05EE14227B3}"/>
              </a:ext>
            </a:extLst>
          </p:cNvPr>
          <p:cNvSpPr/>
          <p:nvPr/>
        </p:nvSpPr>
        <p:spPr>
          <a:xfrm>
            <a:off x="3088433" y="6232849"/>
            <a:ext cx="5784979" cy="26002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CFD8A-CDC0-F1DB-FCFB-B0CEA0B77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4907280"/>
            <a:ext cx="195072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270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294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WEB SCRAPPING</vt:lpstr>
      <vt:lpstr>Table Of Content</vt:lpstr>
      <vt:lpstr>Konfigurasi Virtual Env dan requirements</vt:lpstr>
      <vt:lpstr>Import Library Python</vt:lpstr>
      <vt:lpstr>Start Chromedriver + Define URL</vt:lpstr>
      <vt:lpstr>Main Code</vt:lpstr>
      <vt:lpstr>Part 1 –&gt; membuka url + membuat file csv</vt:lpstr>
      <vt:lpstr>PowerPoint Presentation</vt:lpstr>
      <vt:lpstr>Part 2 -&gt; Inspek elemen li</vt:lpstr>
      <vt:lpstr>PowerPoint Presentation</vt:lpstr>
      <vt:lpstr>Part 2 -&gt; Mencari element yang ingin diambil</vt:lpstr>
      <vt:lpstr>PowerPoint Presentation</vt:lpstr>
      <vt:lpstr>Part 2 -&gt; Mengekstrak teks dari element tag </vt:lpstr>
      <vt:lpstr>PowerPoint Presentation</vt:lpstr>
      <vt:lpstr>Main Code</vt:lpstr>
      <vt:lpstr>Part 3 –&gt; exception dan menutup chromedriver</vt:lpstr>
      <vt:lpstr>File csv hasil crawling</vt:lpstr>
      <vt:lpstr>Hasil file csv yang dibaca dengan pandas</vt:lpstr>
      <vt:lpstr>Referensi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cut nurhidayanti</dc:creator>
  <cp:lastModifiedBy>cut nurhidayanti</cp:lastModifiedBy>
  <cp:revision>1</cp:revision>
  <dcterms:created xsi:type="dcterms:W3CDTF">2023-11-06T08:17:17Z</dcterms:created>
  <dcterms:modified xsi:type="dcterms:W3CDTF">2023-11-06T10:51:45Z</dcterms:modified>
</cp:coreProperties>
</file>