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753600" cy="3333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0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6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545593"/>
            <a:ext cx="7315200" cy="1160639"/>
          </a:xfrm>
        </p:spPr>
        <p:txBody>
          <a:bodyPr anchor="b"/>
          <a:lstStyle>
            <a:lvl1pPr algn="ctr">
              <a:defRPr sz="29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750991"/>
            <a:ext cx="7315200" cy="804884"/>
          </a:xfrm>
        </p:spPr>
        <p:txBody>
          <a:bodyPr/>
          <a:lstStyle>
            <a:lvl1pPr marL="0" indent="0" algn="ctr">
              <a:buNone/>
              <a:defRPr sz="1167"/>
            </a:lvl1pPr>
            <a:lvl2pPr marL="222245" indent="0" algn="ctr">
              <a:buNone/>
              <a:defRPr sz="972"/>
            </a:lvl2pPr>
            <a:lvl3pPr marL="444490" indent="0" algn="ctr">
              <a:buNone/>
              <a:defRPr sz="875"/>
            </a:lvl3pPr>
            <a:lvl4pPr marL="666735" indent="0" algn="ctr">
              <a:buNone/>
              <a:defRPr sz="778"/>
            </a:lvl4pPr>
            <a:lvl5pPr marL="888980" indent="0" algn="ctr">
              <a:buNone/>
              <a:defRPr sz="778"/>
            </a:lvl5pPr>
            <a:lvl6pPr marL="1111225" indent="0" algn="ctr">
              <a:buNone/>
              <a:defRPr sz="778"/>
            </a:lvl6pPr>
            <a:lvl7pPr marL="1333470" indent="0" algn="ctr">
              <a:buNone/>
              <a:defRPr sz="778"/>
            </a:lvl7pPr>
            <a:lvl8pPr marL="1555714" indent="0" algn="ctr">
              <a:buNone/>
              <a:defRPr sz="778"/>
            </a:lvl8pPr>
            <a:lvl9pPr marL="1777959" indent="0" algn="ctr">
              <a:buNone/>
              <a:defRPr sz="7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C34-9354-4568-956C-13609F4E4B0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0BF9-E6B5-4B1F-B297-5FEE0890D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6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C34-9354-4568-956C-13609F4E4B0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0BF9-E6B5-4B1F-B297-5FEE0890D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9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177491"/>
            <a:ext cx="2103120" cy="2825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177491"/>
            <a:ext cx="6187440" cy="2825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C34-9354-4568-956C-13609F4E4B0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0BF9-E6B5-4B1F-B297-5FEE0890D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C34-9354-4568-956C-13609F4E4B0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0BF9-E6B5-4B1F-B297-5FEE0890D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831123"/>
            <a:ext cx="8412480" cy="1386747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2230989"/>
            <a:ext cx="8412480" cy="729258"/>
          </a:xfrm>
        </p:spPr>
        <p:txBody>
          <a:bodyPr/>
          <a:lstStyle>
            <a:lvl1pPr marL="0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1pPr>
            <a:lvl2pPr marL="222245" indent="0">
              <a:buNone/>
              <a:defRPr sz="972">
                <a:solidFill>
                  <a:schemeClr val="tx1">
                    <a:tint val="75000"/>
                  </a:schemeClr>
                </a:solidFill>
              </a:defRPr>
            </a:lvl2pPr>
            <a:lvl3pPr marL="44449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3pPr>
            <a:lvl4pPr marL="666735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4pPr>
            <a:lvl5pPr marL="888980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5pPr>
            <a:lvl6pPr marL="1111225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6pPr>
            <a:lvl7pPr marL="1333470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7pPr>
            <a:lvl8pPr marL="1555714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8pPr>
            <a:lvl9pPr marL="1777959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C34-9354-4568-956C-13609F4E4B0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0BF9-E6B5-4B1F-B297-5FEE0890D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5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887456"/>
            <a:ext cx="4145280" cy="21152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887456"/>
            <a:ext cx="4145280" cy="21152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C34-9354-4568-956C-13609F4E4B0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0BF9-E6B5-4B1F-B297-5FEE0890D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177492"/>
            <a:ext cx="8412480" cy="644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1" y="817232"/>
            <a:ext cx="4126230" cy="400513"/>
          </a:xfrm>
        </p:spPr>
        <p:txBody>
          <a:bodyPr anchor="b"/>
          <a:lstStyle>
            <a:lvl1pPr marL="0" indent="0">
              <a:buNone/>
              <a:defRPr sz="1167" b="1"/>
            </a:lvl1pPr>
            <a:lvl2pPr marL="222245" indent="0">
              <a:buNone/>
              <a:defRPr sz="972" b="1"/>
            </a:lvl2pPr>
            <a:lvl3pPr marL="444490" indent="0">
              <a:buNone/>
              <a:defRPr sz="875" b="1"/>
            </a:lvl3pPr>
            <a:lvl4pPr marL="666735" indent="0">
              <a:buNone/>
              <a:defRPr sz="778" b="1"/>
            </a:lvl4pPr>
            <a:lvl5pPr marL="888980" indent="0">
              <a:buNone/>
              <a:defRPr sz="778" b="1"/>
            </a:lvl5pPr>
            <a:lvl6pPr marL="1111225" indent="0">
              <a:buNone/>
              <a:defRPr sz="778" b="1"/>
            </a:lvl6pPr>
            <a:lvl7pPr marL="1333470" indent="0">
              <a:buNone/>
              <a:defRPr sz="778" b="1"/>
            </a:lvl7pPr>
            <a:lvl8pPr marL="1555714" indent="0">
              <a:buNone/>
              <a:defRPr sz="778" b="1"/>
            </a:lvl8pPr>
            <a:lvl9pPr marL="1777959" indent="0">
              <a:buNone/>
              <a:defRPr sz="7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1" y="1217745"/>
            <a:ext cx="4126230" cy="1791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817232"/>
            <a:ext cx="4146550" cy="400513"/>
          </a:xfrm>
        </p:spPr>
        <p:txBody>
          <a:bodyPr anchor="b"/>
          <a:lstStyle>
            <a:lvl1pPr marL="0" indent="0">
              <a:buNone/>
              <a:defRPr sz="1167" b="1"/>
            </a:lvl1pPr>
            <a:lvl2pPr marL="222245" indent="0">
              <a:buNone/>
              <a:defRPr sz="972" b="1"/>
            </a:lvl2pPr>
            <a:lvl3pPr marL="444490" indent="0">
              <a:buNone/>
              <a:defRPr sz="875" b="1"/>
            </a:lvl3pPr>
            <a:lvl4pPr marL="666735" indent="0">
              <a:buNone/>
              <a:defRPr sz="778" b="1"/>
            </a:lvl4pPr>
            <a:lvl5pPr marL="888980" indent="0">
              <a:buNone/>
              <a:defRPr sz="778" b="1"/>
            </a:lvl5pPr>
            <a:lvl6pPr marL="1111225" indent="0">
              <a:buNone/>
              <a:defRPr sz="778" b="1"/>
            </a:lvl6pPr>
            <a:lvl7pPr marL="1333470" indent="0">
              <a:buNone/>
              <a:defRPr sz="778" b="1"/>
            </a:lvl7pPr>
            <a:lvl8pPr marL="1555714" indent="0">
              <a:buNone/>
              <a:defRPr sz="778" b="1"/>
            </a:lvl8pPr>
            <a:lvl9pPr marL="1777959" indent="0">
              <a:buNone/>
              <a:defRPr sz="7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1217745"/>
            <a:ext cx="4146550" cy="1791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C34-9354-4568-956C-13609F4E4B0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0BF9-E6B5-4B1F-B297-5FEE0890D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6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C34-9354-4568-956C-13609F4E4B0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0BF9-E6B5-4B1F-B297-5FEE0890D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8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C34-9354-4568-956C-13609F4E4B0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0BF9-E6B5-4B1F-B297-5FEE0890D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3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222250"/>
            <a:ext cx="3145790" cy="777875"/>
          </a:xfrm>
        </p:spPr>
        <p:txBody>
          <a:bodyPr anchor="b"/>
          <a:lstStyle>
            <a:lvl1pPr>
              <a:defRPr sz="15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479999"/>
            <a:ext cx="4937760" cy="2369123"/>
          </a:xfrm>
        </p:spPr>
        <p:txBody>
          <a:bodyPr/>
          <a:lstStyle>
            <a:lvl1pPr>
              <a:defRPr sz="1556"/>
            </a:lvl1pPr>
            <a:lvl2pPr>
              <a:defRPr sz="1361"/>
            </a:lvl2pPr>
            <a:lvl3pPr>
              <a:defRPr sz="1167"/>
            </a:lvl3pPr>
            <a:lvl4pPr>
              <a:defRPr sz="972"/>
            </a:lvl4pPr>
            <a:lvl5pPr>
              <a:defRPr sz="972"/>
            </a:lvl5pPr>
            <a:lvl6pPr>
              <a:defRPr sz="972"/>
            </a:lvl6pPr>
            <a:lvl7pPr>
              <a:defRPr sz="972"/>
            </a:lvl7pPr>
            <a:lvl8pPr>
              <a:defRPr sz="972"/>
            </a:lvl8pPr>
            <a:lvl9pPr>
              <a:defRPr sz="9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1000125"/>
            <a:ext cx="3145790" cy="1852855"/>
          </a:xfrm>
        </p:spPr>
        <p:txBody>
          <a:bodyPr/>
          <a:lstStyle>
            <a:lvl1pPr marL="0" indent="0">
              <a:buNone/>
              <a:defRPr sz="778"/>
            </a:lvl1pPr>
            <a:lvl2pPr marL="222245" indent="0">
              <a:buNone/>
              <a:defRPr sz="681"/>
            </a:lvl2pPr>
            <a:lvl3pPr marL="444490" indent="0">
              <a:buNone/>
              <a:defRPr sz="583"/>
            </a:lvl3pPr>
            <a:lvl4pPr marL="666735" indent="0">
              <a:buNone/>
              <a:defRPr sz="486"/>
            </a:lvl4pPr>
            <a:lvl5pPr marL="888980" indent="0">
              <a:buNone/>
              <a:defRPr sz="486"/>
            </a:lvl5pPr>
            <a:lvl6pPr marL="1111225" indent="0">
              <a:buNone/>
              <a:defRPr sz="486"/>
            </a:lvl6pPr>
            <a:lvl7pPr marL="1333470" indent="0">
              <a:buNone/>
              <a:defRPr sz="486"/>
            </a:lvl7pPr>
            <a:lvl8pPr marL="1555714" indent="0">
              <a:buNone/>
              <a:defRPr sz="486"/>
            </a:lvl8pPr>
            <a:lvl9pPr marL="1777959" indent="0">
              <a:buNone/>
              <a:defRPr sz="4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C34-9354-4568-956C-13609F4E4B0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0BF9-E6B5-4B1F-B297-5FEE0890D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5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222250"/>
            <a:ext cx="3145790" cy="777875"/>
          </a:xfrm>
        </p:spPr>
        <p:txBody>
          <a:bodyPr anchor="b"/>
          <a:lstStyle>
            <a:lvl1pPr>
              <a:defRPr sz="15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479999"/>
            <a:ext cx="4937760" cy="2369123"/>
          </a:xfrm>
        </p:spPr>
        <p:txBody>
          <a:bodyPr anchor="t"/>
          <a:lstStyle>
            <a:lvl1pPr marL="0" indent="0">
              <a:buNone/>
              <a:defRPr sz="1556"/>
            </a:lvl1pPr>
            <a:lvl2pPr marL="222245" indent="0">
              <a:buNone/>
              <a:defRPr sz="1361"/>
            </a:lvl2pPr>
            <a:lvl3pPr marL="444490" indent="0">
              <a:buNone/>
              <a:defRPr sz="1167"/>
            </a:lvl3pPr>
            <a:lvl4pPr marL="666735" indent="0">
              <a:buNone/>
              <a:defRPr sz="972"/>
            </a:lvl4pPr>
            <a:lvl5pPr marL="888980" indent="0">
              <a:buNone/>
              <a:defRPr sz="972"/>
            </a:lvl5pPr>
            <a:lvl6pPr marL="1111225" indent="0">
              <a:buNone/>
              <a:defRPr sz="972"/>
            </a:lvl6pPr>
            <a:lvl7pPr marL="1333470" indent="0">
              <a:buNone/>
              <a:defRPr sz="972"/>
            </a:lvl7pPr>
            <a:lvl8pPr marL="1555714" indent="0">
              <a:buNone/>
              <a:defRPr sz="972"/>
            </a:lvl8pPr>
            <a:lvl9pPr marL="1777959" indent="0">
              <a:buNone/>
              <a:defRPr sz="97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1000125"/>
            <a:ext cx="3145790" cy="1852855"/>
          </a:xfrm>
        </p:spPr>
        <p:txBody>
          <a:bodyPr/>
          <a:lstStyle>
            <a:lvl1pPr marL="0" indent="0">
              <a:buNone/>
              <a:defRPr sz="778"/>
            </a:lvl1pPr>
            <a:lvl2pPr marL="222245" indent="0">
              <a:buNone/>
              <a:defRPr sz="681"/>
            </a:lvl2pPr>
            <a:lvl3pPr marL="444490" indent="0">
              <a:buNone/>
              <a:defRPr sz="583"/>
            </a:lvl3pPr>
            <a:lvl4pPr marL="666735" indent="0">
              <a:buNone/>
              <a:defRPr sz="486"/>
            </a:lvl4pPr>
            <a:lvl5pPr marL="888980" indent="0">
              <a:buNone/>
              <a:defRPr sz="486"/>
            </a:lvl5pPr>
            <a:lvl6pPr marL="1111225" indent="0">
              <a:buNone/>
              <a:defRPr sz="486"/>
            </a:lvl6pPr>
            <a:lvl7pPr marL="1333470" indent="0">
              <a:buNone/>
              <a:defRPr sz="486"/>
            </a:lvl7pPr>
            <a:lvl8pPr marL="1555714" indent="0">
              <a:buNone/>
              <a:defRPr sz="486"/>
            </a:lvl8pPr>
            <a:lvl9pPr marL="1777959" indent="0">
              <a:buNone/>
              <a:defRPr sz="4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C34-9354-4568-956C-13609F4E4B0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0BF9-E6B5-4B1F-B297-5FEE0890D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5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177492"/>
            <a:ext cx="8412480" cy="64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887456"/>
            <a:ext cx="8412480" cy="2115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3089893"/>
            <a:ext cx="2194560" cy="177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5C34-9354-4568-956C-13609F4E4B0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3089893"/>
            <a:ext cx="3291840" cy="177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3089893"/>
            <a:ext cx="2194560" cy="177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A0BF9-E6B5-4B1F-B297-5FEE0890D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5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4490" rtl="0" eaLnBrk="1" latinLnBrk="0" hangingPunct="1">
        <a:lnSpc>
          <a:spcPct val="90000"/>
        </a:lnSpc>
        <a:spcBef>
          <a:spcPct val="0"/>
        </a:spcBef>
        <a:buNone/>
        <a:defRPr sz="21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122" indent="-111122" algn="l" defTabSz="44449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33367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2pPr>
      <a:lvl3pPr marL="555612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3pPr>
      <a:lvl4pPr marL="777857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4pPr>
      <a:lvl5pPr marL="1000102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5pPr>
      <a:lvl6pPr marL="1222347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6pPr>
      <a:lvl7pPr marL="1444592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7pPr>
      <a:lvl8pPr marL="1666837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8pPr>
      <a:lvl9pPr marL="1889082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1pPr>
      <a:lvl2pPr marL="222245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2pPr>
      <a:lvl3pPr marL="444490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3pPr>
      <a:lvl4pPr marL="666735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4pPr>
      <a:lvl5pPr marL="888980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5pPr>
      <a:lvl6pPr marL="1111225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6pPr>
      <a:lvl7pPr marL="1333470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7pPr>
      <a:lvl8pPr marL="1555714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8pPr>
      <a:lvl9pPr marL="1777959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doiboipete/13874313894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www.publicdomainpictures.net/view-image.php?image=115" TargetMode="External"/><Relationship Id="rId7" Type="http://schemas.openxmlformats.org/officeDocument/2006/relationships/hyperlink" Target="https://pxhere.com/th/photo/719084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hyperlink" Target="https://www.flickr.com/photos/doiboipete/5657478181/" TargetMode="External"/><Relationship Id="rId5" Type="http://schemas.openxmlformats.org/officeDocument/2006/relationships/hyperlink" Target="https://www.bloggang.com/viewdiary.php?id=iamtanapon&amp;group=14&amp;month=09-2007&amp;date=16" TargetMode="External"/><Relationship Id="rId10" Type="http://schemas.openxmlformats.org/officeDocument/2006/relationships/image" Target="../media/image6.jpg"/><Relationship Id="rId4" Type="http://schemas.openxmlformats.org/officeDocument/2006/relationships/image" Target="../media/image3.jpg"/><Relationship Id="rId9" Type="http://schemas.openxmlformats.org/officeDocument/2006/relationships/hyperlink" Target="https://thaienews.blogspot.com/2017/08/changeorg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0EFA51-9860-47B7-8204-7DFADA0A82C8}"/>
              </a:ext>
            </a:extLst>
          </p:cNvPr>
          <p:cNvSpPr/>
          <p:nvPr/>
        </p:nvSpPr>
        <p:spPr>
          <a:xfrm>
            <a:off x="-59473" y="0"/>
            <a:ext cx="9753600" cy="3333750"/>
          </a:xfrm>
          <a:prstGeom prst="rect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8971B-5972-4193-95E7-FC0606746E65}"/>
              </a:ext>
            </a:extLst>
          </p:cNvPr>
          <p:cNvSpPr/>
          <p:nvPr/>
        </p:nvSpPr>
        <p:spPr>
          <a:xfrm>
            <a:off x="-138377" y="-150115"/>
            <a:ext cx="54938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Ink Free" panose="03080402000500000000" pitchFamily="66" charset="0"/>
              </a:rPr>
              <a:t>Lampang </a:t>
            </a:r>
            <a:r>
              <a:rPr 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Ink Free" panose="03080402000500000000" pitchFamily="66" charset="0"/>
              </a:rPr>
              <a:t>Toursim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Ink Free" panose="03080402000500000000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24DB8-086C-4ECD-83CB-9E7E996A0AF0}"/>
              </a:ext>
            </a:extLst>
          </p:cNvPr>
          <p:cNvSpPr/>
          <p:nvPr/>
        </p:nvSpPr>
        <p:spPr>
          <a:xfrm>
            <a:off x="-138377" y="765749"/>
            <a:ext cx="2610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เที่ยวลำปาง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62A397-FC1A-435F-AA57-2A4E0A44AA13}"/>
              </a:ext>
            </a:extLst>
          </p:cNvPr>
          <p:cNvSpPr/>
          <p:nvPr/>
        </p:nvSpPr>
        <p:spPr>
          <a:xfrm>
            <a:off x="8171439" y="2877893"/>
            <a:ext cx="16015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By.cutout</a:t>
            </a:r>
            <a:endPara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502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ave 2">
            <a:extLst>
              <a:ext uri="{FF2B5EF4-FFF2-40B4-BE49-F238E27FC236}">
                <a16:creationId xmlns:a16="http://schemas.microsoft.com/office/drawing/2014/main" id="{4ADA9449-94C5-4180-8C30-A8424D14684E}"/>
              </a:ext>
            </a:extLst>
          </p:cNvPr>
          <p:cNvSpPr/>
          <p:nvPr/>
        </p:nvSpPr>
        <p:spPr>
          <a:xfrm>
            <a:off x="0" y="0"/>
            <a:ext cx="9753600" cy="3333750"/>
          </a:xfrm>
          <a:prstGeom prst="wave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734D0C-56FB-4CDA-A251-CD1F76294875}"/>
              </a:ext>
            </a:extLst>
          </p:cNvPr>
          <p:cNvSpPr/>
          <p:nvPr/>
        </p:nvSpPr>
        <p:spPr>
          <a:xfrm>
            <a:off x="4616158" y="859536"/>
            <a:ext cx="1540504" cy="972248"/>
          </a:xfrm>
          <a:prstGeom prst="roundRect">
            <a:avLst/>
          </a:prstGeom>
          <a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CAD09E-D1B7-41F2-B60F-72765FAA7DBE}"/>
              </a:ext>
            </a:extLst>
          </p:cNvPr>
          <p:cNvSpPr/>
          <p:nvPr/>
        </p:nvSpPr>
        <p:spPr>
          <a:xfrm>
            <a:off x="200722" y="859536"/>
            <a:ext cx="1540504" cy="867704"/>
          </a:xfrm>
          <a:prstGeom prst="roundRect">
            <a:avLst/>
          </a:prstGeom>
          <a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45A984-F802-4BA8-B319-E3F923AF56AE}"/>
              </a:ext>
            </a:extLst>
          </p:cNvPr>
          <p:cNvSpPr/>
          <p:nvPr/>
        </p:nvSpPr>
        <p:spPr>
          <a:xfrm>
            <a:off x="2301463" y="1293388"/>
            <a:ext cx="1606073" cy="972248"/>
          </a:xfrm>
          <a:prstGeom prst="roundRect">
            <a:avLst/>
          </a:prstGeom>
          <a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A5444C-30C6-4CE5-8DF2-C52F7E300ECF}"/>
              </a:ext>
            </a:extLst>
          </p:cNvPr>
          <p:cNvSpPr/>
          <p:nvPr/>
        </p:nvSpPr>
        <p:spPr>
          <a:xfrm>
            <a:off x="6992112" y="1368488"/>
            <a:ext cx="1664208" cy="972248"/>
          </a:xfrm>
          <a:prstGeom prst="roundRect">
            <a:avLst/>
          </a:prstGeom>
          <a:blipFill>
            <a:blip r:embed="rId10">
              <a:extLs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7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AAE02ED-9BB2-4C52-81FF-C271C6A8D365}"/>
              </a:ext>
            </a:extLst>
          </p:cNvPr>
          <p:cNvSpPr/>
          <p:nvPr/>
        </p:nvSpPr>
        <p:spPr>
          <a:xfrm>
            <a:off x="47932" y="81117"/>
            <a:ext cx="1688689" cy="11503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3" descr="Bank with solid fill">
            <a:extLst>
              <a:ext uri="{FF2B5EF4-FFF2-40B4-BE49-F238E27FC236}">
                <a16:creationId xmlns:a16="http://schemas.microsoft.com/office/drawing/2014/main" id="{59BDF978-83B0-48ED-8BE7-F52F98FDE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132" y="456375"/>
            <a:ext cx="576416" cy="5764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08D69B-83F2-4FFF-A0D0-4DADB91BFC79}"/>
              </a:ext>
            </a:extLst>
          </p:cNvPr>
          <p:cNvSpPr/>
          <p:nvPr/>
        </p:nvSpPr>
        <p:spPr>
          <a:xfrm>
            <a:off x="47932" y="187759"/>
            <a:ext cx="174768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วัดพระธาตุลำปางหลวง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E4BD28-8479-4B4A-979A-67BD991AB8FB}"/>
              </a:ext>
            </a:extLst>
          </p:cNvPr>
          <p:cNvSpPr/>
          <p:nvPr/>
        </p:nvSpPr>
        <p:spPr>
          <a:xfrm>
            <a:off x="47932" y="1667490"/>
            <a:ext cx="1777182" cy="12314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Bank with solid fill">
            <a:extLst>
              <a:ext uri="{FF2B5EF4-FFF2-40B4-BE49-F238E27FC236}">
                <a16:creationId xmlns:a16="http://schemas.microsoft.com/office/drawing/2014/main" id="{928120C9-4235-4B1C-B2AE-99884641D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751" y="2064891"/>
            <a:ext cx="576416" cy="57641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EA9B64-9782-4EF9-89B3-3CCABAA98F36}"/>
              </a:ext>
            </a:extLst>
          </p:cNvPr>
          <p:cNvSpPr/>
          <p:nvPr/>
        </p:nvSpPr>
        <p:spPr>
          <a:xfrm>
            <a:off x="412340" y="1804804"/>
            <a:ext cx="10951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วัดเจดีย์ซาว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33E48A-61CB-4B18-87A9-E41CED2A2E64}"/>
              </a:ext>
            </a:extLst>
          </p:cNvPr>
          <p:cNvSpPr/>
          <p:nvPr/>
        </p:nvSpPr>
        <p:spPr>
          <a:xfrm>
            <a:off x="2168014" y="81118"/>
            <a:ext cx="1688689" cy="11503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AD266-8D41-41B7-A737-DA8A4742A19E}"/>
              </a:ext>
            </a:extLst>
          </p:cNvPr>
          <p:cNvSpPr txBox="1"/>
          <p:nvPr/>
        </p:nvSpPr>
        <p:spPr>
          <a:xfrm>
            <a:off x="2774584" y="2717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79FB4E-47E9-465B-AC92-AD0BE2C829E3}"/>
              </a:ext>
            </a:extLst>
          </p:cNvPr>
          <p:cNvSpPr/>
          <p:nvPr/>
        </p:nvSpPr>
        <p:spPr>
          <a:xfrm>
            <a:off x="2189522" y="1666876"/>
            <a:ext cx="1777182" cy="12321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Schoolhouse with solid fill">
            <a:extLst>
              <a:ext uri="{FF2B5EF4-FFF2-40B4-BE49-F238E27FC236}">
                <a16:creationId xmlns:a16="http://schemas.microsoft.com/office/drawing/2014/main" id="{9865C995-A6DC-4299-8C6E-5BF224D60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5807" y="523747"/>
            <a:ext cx="519590" cy="5195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50559A-3718-41BB-85AE-2FFCEDC1D158}"/>
              </a:ext>
            </a:extLst>
          </p:cNvPr>
          <p:cNvSpPr/>
          <p:nvPr/>
        </p:nvSpPr>
        <p:spPr>
          <a:xfrm>
            <a:off x="2306876" y="181121"/>
            <a:ext cx="141096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สถานีรถไฟลำปาง</a:t>
            </a:r>
            <a:endPara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998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18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Std37</dc:creator>
  <cp:lastModifiedBy>Std37</cp:lastModifiedBy>
  <cp:revision>14</cp:revision>
  <dcterms:created xsi:type="dcterms:W3CDTF">2023-06-09T03:32:46Z</dcterms:created>
  <dcterms:modified xsi:type="dcterms:W3CDTF">2023-09-08T03:55:19Z</dcterms:modified>
</cp:coreProperties>
</file>