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45BA-9693-4AAB-B670-E117DFDC1A3E}" v="22" dt="2025-07-29T15:31:36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15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Utreras" userId="21a7d57e8591b932" providerId="LiveId" clId="{4D9645BA-9693-4AAB-B670-E117DFDC1A3E}"/>
    <pc:docChg chg="undo redo custSel addSld delSld modSld">
      <pc:chgData name="Camila Utreras" userId="21a7d57e8591b932" providerId="LiveId" clId="{4D9645BA-9693-4AAB-B670-E117DFDC1A3E}" dt="2025-07-29T15:43:03.928" v="88" actId="12385"/>
      <pc:docMkLst>
        <pc:docMk/>
      </pc:docMkLst>
      <pc:sldChg chg="addSp delSp modSp mod">
        <pc:chgData name="Camila Utreras" userId="21a7d57e8591b932" providerId="LiveId" clId="{4D9645BA-9693-4AAB-B670-E117DFDC1A3E}" dt="2025-07-29T03:16:06.447" v="5" actId="1076"/>
        <pc:sldMkLst>
          <pc:docMk/>
          <pc:sldMk cId="1953172846" sldId="260"/>
        </pc:sldMkLst>
        <pc:spChg chg="mod">
          <ac:chgData name="Camila Utreras" userId="21a7d57e8591b932" providerId="LiveId" clId="{4D9645BA-9693-4AAB-B670-E117DFDC1A3E}" dt="2025-07-29T03:16:06.447" v="5" actId="1076"/>
          <ac:spMkLst>
            <pc:docMk/>
            <pc:sldMk cId="1953172846" sldId="260"/>
            <ac:spMk id="2" creationId="{08222B0C-4D1A-058C-736C-08E131D0E658}"/>
          </ac:spMkLst>
        </pc:spChg>
        <pc:graphicFrameChg chg="add mod">
          <ac:chgData name="Camila Utreras" userId="21a7d57e8591b932" providerId="LiveId" clId="{4D9645BA-9693-4AAB-B670-E117DFDC1A3E}" dt="2025-07-29T03:14:38.815" v="1"/>
          <ac:graphicFrameMkLst>
            <pc:docMk/>
            <pc:sldMk cId="1953172846" sldId="260"/>
            <ac:graphicFrameMk id="3" creationId="{10FC8FED-D688-A41E-61AB-2315BD335A64}"/>
          </ac:graphicFrameMkLst>
        </pc:graphicFrameChg>
        <pc:picChg chg="add mod">
          <ac:chgData name="Camila Utreras" userId="21a7d57e8591b932" providerId="LiveId" clId="{4D9645BA-9693-4AAB-B670-E117DFDC1A3E}" dt="2025-07-29T03:15:59.982" v="4" actId="1076"/>
          <ac:picMkLst>
            <pc:docMk/>
            <pc:sldMk cId="1953172846" sldId="260"/>
            <ac:picMk id="4" creationId="{8A9FCCE1-50F0-41E3-9BFA-A2F284833606}"/>
          </ac:picMkLst>
        </pc:picChg>
        <pc:picChg chg="del">
          <ac:chgData name="Camila Utreras" userId="21a7d57e8591b932" providerId="LiveId" clId="{4D9645BA-9693-4AAB-B670-E117DFDC1A3E}" dt="2025-07-29T03:14:33.544" v="0" actId="478"/>
          <ac:picMkLst>
            <pc:docMk/>
            <pc:sldMk cId="1953172846" sldId="260"/>
            <ac:picMk id="6" creationId="{63269653-79FA-BBB0-8F9D-60CEB176FF43}"/>
          </ac:picMkLst>
        </pc:picChg>
      </pc:sldChg>
      <pc:sldChg chg="modSp mod">
        <pc:chgData name="Camila Utreras" userId="21a7d57e8591b932" providerId="LiveId" clId="{4D9645BA-9693-4AAB-B670-E117DFDC1A3E}" dt="2025-07-29T03:16:50.309" v="7" actId="27636"/>
        <pc:sldMkLst>
          <pc:docMk/>
          <pc:sldMk cId="2945595542" sldId="261"/>
        </pc:sldMkLst>
        <pc:spChg chg="mod">
          <ac:chgData name="Camila Utreras" userId="21a7d57e8591b932" providerId="LiveId" clId="{4D9645BA-9693-4AAB-B670-E117DFDC1A3E}" dt="2025-07-29T03:16:50.309" v="7" actId="27636"/>
          <ac:spMkLst>
            <pc:docMk/>
            <pc:sldMk cId="2945595542" sldId="261"/>
            <ac:spMk id="3" creationId="{609BED65-CD63-E868-B0F2-AED8D9AC20D1}"/>
          </ac:spMkLst>
        </pc:spChg>
      </pc:sldChg>
      <pc:sldChg chg="modSp">
        <pc:chgData name="Camila Utreras" userId="21a7d57e8591b932" providerId="LiveId" clId="{4D9645BA-9693-4AAB-B670-E117DFDC1A3E}" dt="2025-07-29T03:17:26.388" v="8"/>
        <pc:sldMkLst>
          <pc:docMk/>
          <pc:sldMk cId="3849092532" sldId="262"/>
        </pc:sldMkLst>
        <pc:spChg chg="mod">
          <ac:chgData name="Camila Utreras" userId="21a7d57e8591b932" providerId="LiveId" clId="{4D9645BA-9693-4AAB-B670-E117DFDC1A3E}" dt="2025-07-29T03:17:26.388" v="8"/>
          <ac:spMkLst>
            <pc:docMk/>
            <pc:sldMk cId="3849092532" sldId="262"/>
            <ac:spMk id="15" creationId="{63B4A5CE-31AD-3E87-A5BA-8AB01D8FC8C3}"/>
          </ac:spMkLst>
        </pc:spChg>
      </pc:sldChg>
      <pc:sldChg chg="addSp delSp modSp mod">
        <pc:chgData name="Camila Utreras" userId="21a7d57e8591b932" providerId="LiveId" clId="{4D9645BA-9693-4AAB-B670-E117DFDC1A3E}" dt="2025-07-29T15:43:03.928" v="88" actId="12385"/>
        <pc:sldMkLst>
          <pc:docMk/>
          <pc:sldMk cId="1737641986" sldId="263"/>
        </pc:sldMkLst>
        <pc:spChg chg="mod">
          <ac:chgData name="Camila Utreras" userId="21a7d57e8591b932" providerId="LiveId" clId="{4D9645BA-9693-4AAB-B670-E117DFDC1A3E}" dt="2025-07-29T03:17:43.188" v="10"/>
          <ac:spMkLst>
            <pc:docMk/>
            <pc:sldMk cId="1737641986" sldId="263"/>
            <ac:spMk id="3" creationId="{65F566E8-3A83-15A8-F97E-3B0F6CB47E20}"/>
          </ac:spMkLst>
        </pc:spChg>
        <pc:spChg chg="add del mod">
          <ac:chgData name="Camila Utreras" userId="21a7d57e8591b932" providerId="LiveId" clId="{4D9645BA-9693-4AAB-B670-E117DFDC1A3E}" dt="2025-07-29T03:20:32.207" v="78" actId="20577"/>
          <ac:spMkLst>
            <pc:docMk/>
            <pc:sldMk cId="1737641986" sldId="263"/>
            <ac:spMk id="6" creationId="{09A53F20-1303-FD91-681D-5EBECF69AF5A}"/>
          </ac:spMkLst>
        </pc:spChg>
        <pc:graphicFrameChg chg="add mod modGraphic">
          <ac:chgData name="Camila Utreras" userId="21a7d57e8591b932" providerId="LiveId" clId="{4D9645BA-9693-4AAB-B670-E117DFDC1A3E}" dt="2025-07-29T15:43:03.928" v="88" actId="12385"/>
          <ac:graphicFrameMkLst>
            <pc:docMk/>
            <pc:sldMk cId="1737641986" sldId="263"/>
            <ac:graphicFrameMk id="4" creationId="{BE8680D3-7299-E348-6770-1BF650D898EA}"/>
          </ac:graphicFrameMkLst>
        </pc:graphicFrameChg>
        <pc:graphicFrameChg chg="del">
          <ac:chgData name="Camila Utreras" userId="21a7d57e8591b932" providerId="LiveId" clId="{4D9645BA-9693-4AAB-B670-E117DFDC1A3E}" dt="2025-07-29T03:17:34.051" v="9" actId="478"/>
          <ac:graphicFrameMkLst>
            <pc:docMk/>
            <pc:sldMk cId="1737641986" sldId="263"/>
            <ac:graphicFrameMk id="12" creationId="{C3936E1D-F98E-AD12-177E-7ED6AC9AB23C}"/>
          </ac:graphicFrameMkLst>
        </pc:graphicFrameChg>
      </pc:sldChg>
      <pc:sldChg chg="addSp delSp modSp new del mod">
        <pc:chgData name="Camila Utreras" userId="21a7d57e8591b932" providerId="LiveId" clId="{4D9645BA-9693-4AAB-B670-E117DFDC1A3E}" dt="2025-07-29T15:42:45.222" v="87" actId="47"/>
        <pc:sldMkLst>
          <pc:docMk/>
          <pc:sldMk cId="4181677636" sldId="264"/>
        </pc:sldMkLst>
        <pc:spChg chg="del">
          <ac:chgData name="Camila Utreras" userId="21a7d57e8591b932" providerId="LiveId" clId="{4D9645BA-9693-4AAB-B670-E117DFDC1A3E}" dt="2025-07-29T15:31:39.985" v="81" actId="478"/>
          <ac:spMkLst>
            <pc:docMk/>
            <pc:sldMk cId="4181677636" sldId="264"/>
            <ac:spMk id="2" creationId="{98C3A60F-BA21-2778-C002-5CBAEE40C95D}"/>
          </ac:spMkLst>
        </pc:spChg>
        <pc:spChg chg="del">
          <ac:chgData name="Camila Utreras" userId="21a7d57e8591b932" providerId="LiveId" clId="{4D9645BA-9693-4AAB-B670-E117DFDC1A3E}" dt="2025-07-29T15:31:36.714" v="80"/>
          <ac:spMkLst>
            <pc:docMk/>
            <pc:sldMk cId="4181677636" sldId="264"/>
            <ac:spMk id="3" creationId="{C176A642-0C87-BA0A-A58A-16E659FCEC0F}"/>
          </ac:spMkLst>
        </pc:spChg>
        <pc:spChg chg="add mod">
          <ac:chgData name="Camila Utreras" userId="21a7d57e8591b932" providerId="LiveId" clId="{4D9645BA-9693-4AAB-B670-E117DFDC1A3E}" dt="2025-07-29T15:42:42.999" v="86" actId="478"/>
          <ac:spMkLst>
            <pc:docMk/>
            <pc:sldMk cId="4181677636" sldId="264"/>
            <ac:spMk id="7" creationId="{4BEFA6C3-C866-60BE-04F8-D1BE8A05D975}"/>
          </ac:spMkLst>
        </pc:spChg>
        <pc:picChg chg="add del mod">
          <ac:chgData name="Camila Utreras" userId="21a7d57e8591b932" providerId="LiveId" clId="{4D9645BA-9693-4AAB-B670-E117DFDC1A3E}" dt="2025-07-29T15:42:42.999" v="86" actId="478"/>
          <ac:picMkLst>
            <pc:docMk/>
            <pc:sldMk cId="4181677636" sldId="264"/>
            <ac:picMk id="5" creationId="{56B62D25-3F9E-69B5-7562-9FEA78D14D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2302-C24A-4054-A831-8617910AE7C0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86ED-742D-48ED-9CFA-843281F058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24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544D-BA13-9820-03AF-310D8175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FAE20-39F6-0F7B-1B5A-72866C69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21150-0DFA-65EA-8840-67450A4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4F3C-17DE-5829-D561-90ECC53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0C872-EBEA-F848-0D05-6987E65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CECC-F423-F956-6782-A32F5DF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45D4F-F16C-3CC1-64D4-2EB2CE4A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4880E-6771-BC86-FA6C-BCA7B37D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2E8A2-299E-3B20-4CB0-97231F1C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788BA-4482-C1B4-A3A9-709309D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0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FF351-BD05-A60E-8C11-F848F083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D4BED1-9C28-57D8-594A-7F830F6D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6697C-66B8-4EF0-8648-1DD5BAB7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5BE14-A299-B3C7-1ADF-51088731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58966-66FF-FF38-664B-9E0AEE0D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42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38C-AC0D-EB9C-DCA5-059A95E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FAC0A-C470-9B52-58B5-885EEF79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C77AD-9871-C13F-AE8A-A059189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7B2B7-6020-7358-8692-ABE61DA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A342F-B616-F034-B99A-9968084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73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B7DB-89B0-481B-D4A2-75EB6138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C9A2A-9BD2-ECD2-C83F-A19ACD4A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6A1E0-5508-0C3C-030F-7C492941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04B8F-95EB-81D0-E745-2DE7BA1B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1DD91-BA1F-9431-5835-E08886D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3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4CF8-DF63-9969-875D-E6C72D1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9C29C-9816-EBC6-A97F-D36CBEED6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6CCF80-1503-1610-A017-E5ED2EB2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30B8F-9AA1-D8BB-4F07-E1CA9D5E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3FEF6-D7FD-8F4B-51C9-832C4BE7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79E47-824B-5B3E-8EDE-921AFAF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0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85823-8A1B-22DF-21F6-46C4851B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0A5E0-2653-6CB7-82A6-4164324E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D458E-1B47-3212-E676-40DB82B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35693-7FA8-44C8-A48A-6076075E5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59A9F-A4A3-B8F9-44B9-93ACDC954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4197A6-05FF-4869-D7E0-C9A6772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1ADB1-A11B-1085-08D8-541B2A0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95AA14-2C45-7EE8-AE4B-4871B699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3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2575-E2DA-3001-81FC-0D13FB3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C963F6-CCE1-9DC7-A99B-B9ABD4D4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DE7C46-7989-4B13-FA80-665E97E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BAD89-D076-FFFC-1AF6-C10179F6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1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9C7193-AB21-BD5F-8C10-F1F0727F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ACBCFA-C1F8-3F43-A40A-AF314D79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A9FCB-C977-A0F2-7671-3ED6052F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78A20-74C4-B07A-4DF2-80A647F9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5E9A7-2A27-65A3-B073-CB181C97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B0891-2EF3-B876-F623-5C87F8C3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D5BE1-C614-CF0B-B7C1-3E136F7A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80D36-986D-0565-4E3E-F0BE97BB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7F95E-AA2C-D9E0-6469-4DE71069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2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EB32-2B2B-3021-6A0D-73540D6B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B09E7C-5507-3DCB-46AF-4EC2D0B2F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A2437-BC19-7CEE-4951-91E5379E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10F235-BBFE-A011-BBF7-EDE5BB05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2989E-9C90-0F90-EC3C-DE99EF9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5EBF5-5819-2C83-9713-8B316EE6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29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3CFE9-3111-3E2D-D3F3-8B6A0DE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8BE83-B410-B6E8-8537-AC2A5263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42ACD-6EFC-D70C-14FB-9D4E6D55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FE78F-C25B-4346-B296-79A7CF8DE04A}" type="datetimeFigureOut">
              <a:rPr lang="es-CL" smtClean="0"/>
              <a:t>29-07-2025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8E7DB-3859-AA5B-D92F-407E8340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F95395-DF10-E6BB-2CF6-59547D54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EA6EB-53B6-8FB0-732B-F41382D3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CL" sz="7200"/>
              <a:t>Jubilemos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A5075-6688-AF09-8B76-5CA441EA9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CL" dirty="0"/>
              <a:t>Validación de contenidos y matriz de precedencia de contenidos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28E78-D866-B423-5643-9360AFEF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C3D97-F31B-B6E2-1620-06491D1F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CL" sz="2400"/>
              <a:t>Solicitar su revisión experta respecto a la secuencia de aprendizaje propuesta para la validación de contenidos de educación previsional. En particular, buscamos validar las relaciones de dependencia entre los conceptos clave que componen los contenidos del curso.</a:t>
            </a:r>
          </a:p>
          <a:p>
            <a:pPr marL="0" indent="0">
              <a:buNone/>
            </a:pPr>
            <a:endParaRPr lang="es-CL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86DDE-D299-FB0F-D63D-0459C1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Validación de Matriz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ADAAA-8DBE-8B86-3A99-EBDC062A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r>
              <a:rPr lang="es-CL" sz="2400" dirty="0"/>
              <a:t>Una matriz de adyacencia es una herramienta que nos permite organizar contenidos en función de cuáles deben ser comprendidos antes de avanzar a otros. Si un contenido A precede a un contenido B se representará con un 1 en la matriz, esto significa que A debe ser enseñado primero para facilitar la comprensión de B.</a:t>
            </a:r>
          </a:p>
          <a:p>
            <a:r>
              <a:rPr lang="es-CL" sz="2400" dirty="0"/>
              <a:t>De lo contrario, si A no precede a B, entonces le corresponde un 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1AE3D-1F62-72C7-8380-0DB72576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A69C1D-2B25-F455-77C7-A85D5C40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7CF12-BF85-D022-371B-44A30981D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8E135-38D3-DE8E-6EA0-AFAE20F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A02C98-F7E0-765A-1B20-755545CDE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909D-ECFC-349A-3BF4-E6041583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704D5-52C4-20E2-E7C4-74F4390D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22B0C-4D1A-058C-736C-08E131D0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71" y="6759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 dirty="0"/>
              <a:t>Matriz de Adyacencia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2FAC8E-D6FD-F377-F6CB-2895F0067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A9FCCE1-50F0-41E3-9BFA-A2F28483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4" y="2841739"/>
            <a:ext cx="11433908" cy="30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5A084-C94F-A299-7CB9-2C1E9C92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Instrucciones de Revisión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BED65-CD63-E868-B0F2-AED8D9AC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r>
              <a:rPr lang="es-CL" dirty="0"/>
              <a:t>Solicitamos que, por favor, para cada concepto verifiquen los siguientes puntos: </a:t>
            </a:r>
          </a:p>
          <a:p>
            <a:pPr lvl="0"/>
            <a:r>
              <a:rPr lang="es-CL" dirty="0"/>
              <a:t>¿Para comprender el concepto “B”, es necesario conocer “A”?</a:t>
            </a:r>
          </a:p>
          <a:p>
            <a:r>
              <a:rPr lang="es-CL" dirty="0"/>
              <a:t>Para responder esta pregunta, se les proporcionara un concepto seguido de una lista de otros contenidos para los cuales usted debe marcar “Si”, si considera que es necesario y “No” si no lo cree. </a:t>
            </a:r>
          </a:p>
          <a:p>
            <a:pPr lvl="0"/>
            <a:r>
              <a:rPr lang="es-CL" dirty="0"/>
              <a:t>De los contenidos enumerados en el Anexo, ¿Para comprender B, es necesario algún concepto que no se muestra actualmente en la lista? ¿Cuál? </a:t>
            </a:r>
          </a:p>
          <a:p>
            <a:endParaRPr lang="es-CL" sz="1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B7DEF-8A92-7628-8931-E8EDB1A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Ejemplo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3B4A5CE-31AD-3E87-A5BA-8AB01D8F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225"/>
            <a:ext cx="10515600" cy="3274737"/>
          </a:xfrm>
        </p:spPr>
        <p:txBody>
          <a:bodyPr/>
          <a:lstStyle/>
          <a:p>
            <a:r>
              <a:rPr lang="es-CL" b="1" dirty="0"/>
              <a:t>Concepto: Renta Vitalicia</a:t>
            </a:r>
          </a:p>
          <a:p>
            <a:r>
              <a:rPr lang="es-CL" dirty="0"/>
              <a:t>Definición: Contrato con una compañía de seguros que entrega una pensión fija mensual de por vida, expresada en UF. Es un modelo irrevocable y predecible, donde la aseguradora asume el riesgo de longevidad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90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8A88-A44A-279E-DE0D-FCDB07F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566E8-3A83-15A8-F97E-3B0F6CB4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/>
          <a:lstStyle/>
          <a:p>
            <a:r>
              <a:rPr lang="es-CL" dirty="0"/>
              <a:t>¿Para comprender el concepto “Renta Vitalicia”, es necesario conocer los siguientes conceptos?</a:t>
            </a:r>
          </a:p>
          <a:p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8680D3-7299-E348-6770-1BF650D8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115467"/>
              </p:ext>
            </p:extLst>
          </p:nvPr>
        </p:nvGraphicFramePr>
        <p:xfrm>
          <a:off x="5829300" y="1690688"/>
          <a:ext cx="5257800" cy="297275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585606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25589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3667428"/>
                    </a:ext>
                  </a:extLst>
                </a:gridCol>
              </a:tblGrid>
              <a:tr h="417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Contenido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Sí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No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4646515"/>
                  </a:ext>
                </a:extLst>
              </a:tr>
              <a:tr h="72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Que es pensión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869834"/>
                  </a:ext>
                </a:extLst>
              </a:tr>
              <a:tr h="6860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Cotizaciones previsionales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975577"/>
                  </a:ext>
                </a:extLst>
              </a:tr>
              <a:tr h="72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Saldo Cuenta Individual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60912"/>
                  </a:ext>
                </a:extLst>
              </a:tr>
              <a:tr h="4274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AFP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X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01732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9A53F20-1303-FD91-681D-5EBECF69AF5A}"/>
              </a:ext>
            </a:extLst>
          </p:cNvPr>
          <p:cNvSpPr txBox="1"/>
          <p:nvPr/>
        </p:nvSpPr>
        <p:spPr>
          <a:xfrm>
            <a:off x="838200" y="5303788"/>
            <a:ext cx="10248900" cy="110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Otros conceptos que considere necesarios: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_____Compañía de Seguros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3764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323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Jubilemos</vt:lpstr>
      <vt:lpstr>Objetivo</vt:lpstr>
      <vt:lpstr>Validación de Matriz de contenidos</vt:lpstr>
      <vt:lpstr>Matriz de Adyacencia </vt:lpstr>
      <vt:lpstr>Instrucciones de Revisión </vt:lpstr>
      <vt:lpstr>Ejemplo 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Utreras</dc:creator>
  <cp:lastModifiedBy>Camila Utreras</cp:lastModifiedBy>
  <cp:revision>1</cp:revision>
  <dcterms:created xsi:type="dcterms:W3CDTF">2025-07-17T15:35:31Z</dcterms:created>
  <dcterms:modified xsi:type="dcterms:W3CDTF">2025-07-29T15:43:04Z</dcterms:modified>
</cp:coreProperties>
</file>