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B8521D-8A02-4AFB-855F-4DA149FE1857}" v="38" dt="2025-05-20T19:52:0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>
        <p:scale>
          <a:sx n="100" d="100"/>
          <a:sy n="100" d="100"/>
        </p:scale>
        <p:origin x="1446" y="-5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Utreras" userId="21a7d57e8591b932" providerId="LiveId" clId="{73B8521D-8A02-4AFB-855F-4DA149FE1857}"/>
    <pc:docChg chg="undo redo custSel modSld modMainMaster">
      <pc:chgData name="Camila Utreras" userId="21a7d57e8591b932" providerId="LiveId" clId="{73B8521D-8A02-4AFB-855F-4DA149FE1857}" dt="2025-05-20T19:56:50.928" v="1438"/>
      <pc:docMkLst>
        <pc:docMk/>
      </pc:docMkLst>
      <pc:sldChg chg="addSp delSp modSp mod">
        <pc:chgData name="Camila Utreras" userId="21a7d57e8591b932" providerId="LiveId" clId="{73B8521D-8A02-4AFB-855F-4DA149FE1857}" dt="2025-05-20T19:53:52.019" v="1354" actId="1076"/>
        <pc:sldMkLst>
          <pc:docMk/>
          <pc:sldMk cId="80670600" sldId="256"/>
        </pc:sldMkLst>
        <pc:spChg chg="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5" creationId="{9B1B44C2-20E7-225A-D684-A967C3BD5B24}"/>
          </ac:spMkLst>
        </pc:spChg>
        <pc:spChg chg="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6" creationId="{445B4C8B-5471-AD65-B042-ED5B5DCA4DE4}"/>
          </ac:spMkLst>
        </pc:spChg>
        <pc:spChg chg="mod">
          <ac:chgData name="Camila Utreras" userId="21a7d57e8591b932" providerId="LiveId" clId="{73B8521D-8A02-4AFB-855F-4DA149FE1857}" dt="2025-05-20T19:52:04.705" v="1340" actId="1076"/>
          <ac:spMkLst>
            <pc:docMk/>
            <pc:sldMk cId="80670600" sldId="256"/>
            <ac:spMk id="8" creationId="{C40262F7-D739-8BCB-4752-66911A62BB77}"/>
          </ac:spMkLst>
        </pc:spChg>
        <pc:spChg chg="mod">
          <ac:chgData name="Camila Utreras" userId="21a7d57e8591b932" providerId="LiveId" clId="{73B8521D-8A02-4AFB-855F-4DA149FE1857}" dt="2025-05-20T18:34:39.699" v="4" actId="1076"/>
          <ac:spMkLst>
            <pc:docMk/>
            <pc:sldMk cId="80670600" sldId="256"/>
            <ac:spMk id="11" creationId="{E937D076-5CA8-99F6-7986-0BBCE1808578}"/>
          </ac:spMkLst>
        </pc:spChg>
        <pc:spChg chg="mod">
          <ac:chgData name="Camila Utreras" userId="21a7d57e8591b932" providerId="LiveId" clId="{73B8521D-8A02-4AFB-855F-4DA149FE1857}" dt="2025-05-20T18:34:39.699" v="4" actId="1076"/>
          <ac:spMkLst>
            <pc:docMk/>
            <pc:sldMk cId="80670600" sldId="256"/>
            <ac:spMk id="14" creationId="{8722E487-CA7D-52E3-8C30-08590D7BDC31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18" creationId="{4C07C622-50B7-8305-D27B-02C53D369826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19" creationId="{9167EC38-E1E3-1CB5-50ED-D6010C1AE081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20" creationId="{C0E04307-E770-92D4-1087-2B142DB1D5D1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21" creationId="{5387FFAA-44B6-E68E-F85D-D197D8603AA8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22" creationId="{4C39D7A5-3420-26F2-4522-C8BAE06B6B14}"/>
          </ac:spMkLst>
        </pc:spChg>
        <pc:spChg chg="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23" creationId="{12EE137F-5137-34F0-2F70-1D2167619A7A}"/>
          </ac:spMkLst>
        </pc:spChg>
        <pc:spChg chg="mod">
          <ac:chgData name="Camila Utreras" userId="21a7d57e8591b932" providerId="LiveId" clId="{73B8521D-8A02-4AFB-855F-4DA149FE1857}" dt="2025-05-20T18:34:39.699" v="4" actId="1076"/>
          <ac:spMkLst>
            <pc:docMk/>
            <pc:sldMk cId="80670600" sldId="256"/>
            <ac:spMk id="26" creationId="{E4C641B4-DD2E-C5C3-9F9D-0BF14EB277C7}"/>
          </ac:spMkLst>
        </pc:spChg>
        <pc:spChg chg="mod">
          <ac:chgData name="Camila Utreras" userId="21a7d57e8591b932" providerId="LiveId" clId="{73B8521D-8A02-4AFB-855F-4DA149FE1857}" dt="2025-05-20T18:34:39.699" v="4" actId="1076"/>
          <ac:spMkLst>
            <pc:docMk/>
            <pc:sldMk cId="80670600" sldId="256"/>
            <ac:spMk id="28" creationId="{37A92D72-FD1E-FCB4-367D-58F270D350C5}"/>
          </ac:spMkLst>
        </pc:spChg>
        <pc:spChg chg="mod">
          <ac:chgData name="Camila Utreras" userId="21a7d57e8591b932" providerId="LiveId" clId="{73B8521D-8A02-4AFB-855F-4DA149FE1857}" dt="2025-05-20T18:34:39.699" v="4" actId="1076"/>
          <ac:spMkLst>
            <pc:docMk/>
            <pc:sldMk cId="80670600" sldId="256"/>
            <ac:spMk id="29" creationId="{D7C25F3E-269E-ED0F-99DB-51F4BA86F2C1}"/>
          </ac:spMkLst>
        </pc:spChg>
        <pc:spChg chg="add 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68" creationId="{6626C85C-C9B5-20CF-17C8-AEDAFECA45C4}"/>
          </ac:spMkLst>
        </pc:spChg>
        <pc:spChg chg="add 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71" creationId="{42D1F0EA-49DD-D728-48E7-C70E1BE149C5}"/>
          </ac:spMkLst>
        </pc:spChg>
        <pc:spChg chg="add 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72" creationId="{8BAFA999-BB6A-FA18-B3AE-FA00DBDD6815}"/>
          </ac:spMkLst>
        </pc:spChg>
        <pc:spChg chg="add mod">
          <ac:chgData name="Camila Utreras" userId="21a7d57e8591b932" providerId="LiveId" clId="{73B8521D-8A02-4AFB-855F-4DA149FE1857}" dt="2025-05-20T18:36:34.719" v="53" actId="20577"/>
          <ac:spMkLst>
            <pc:docMk/>
            <pc:sldMk cId="80670600" sldId="256"/>
            <ac:spMk id="73" creationId="{85FB2F80-A73A-8D2C-B0B0-15B6809CF189}"/>
          </ac:spMkLst>
        </pc:spChg>
        <pc:spChg chg="add mod">
          <ac:chgData name="Camila Utreras" userId="21a7d57e8591b932" providerId="LiveId" clId="{73B8521D-8A02-4AFB-855F-4DA149FE1857}" dt="2025-05-20T18:36:47.550" v="74" actId="20577"/>
          <ac:spMkLst>
            <pc:docMk/>
            <pc:sldMk cId="80670600" sldId="256"/>
            <ac:spMk id="74" creationId="{68BD5752-BDE5-5449-65EF-637096F2F4E3}"/>
          </ac:spMkLst>
        </pc:spChg>
        <pc:spChg chg="add 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75" creationId="{A62F2F98-C6C4-E7CA-3BA8-3686050DE125}"/>
          </ac:spMkLst>
        </pc:spChg>
        <pc:spChg chg="add mod">
          <ac:chgData name="Camila Utreras" userId="21a7d57e8591b932" providerId="LiveId" clId="{73B8521D-8A02-4AFB-855F-4DA149FE1857}" dt="2025-05-20T18:43:44.980" v="125" actId="13822"/>
          <ac:spMkLst>
            <pc:docMk/>
            <pc:sldMk cId="80670600" sldId="256"/>
            <ac:spMk id="76" creationId="{9FB43FA0-B667-ED5E-B1A2-98E2CDA40CDC}"/>
          </ac:spMkLst>
        </pc:spChg>
        <pc:spChg chg="add mod">
          <ac:chgData name="Camila Utreras" userId="21a7d57e8591b932" providerId="LiveId" clId="{73B8521D-8A02-4AFB-855F-4DA149FE1857}" dt="2025-05-20T18:38:24.819" v="89" actId="1076"/>
          <ac:spMkLst>
            <pc:docMk/>
            <pc:sldMk cId="80670600" sldId="256"/>
            <ac:spMk id="77" creationId="{5F8BFCD9-0D8D-0C14-1B1F-6F7BEFB23A3D}"/>
          </ac:spMkLst>
        </pc:spChg>
        <pc:spChg chg="add mod">
          <ac:chgData name="Camila Utreras" userId="21a7d57e8591b932" providerId="LiveId" clId="{73B8521D-8A02-4AFB-855F-4DA149FE1857}" dt="2025-05-20T18:39:00.713" v="97" actId="1076"/>
          <ac:spMkLst>
            <pc:docMk/>
            <pc:sldMk cId="80670600" sldId="256"/>
            <ac:spMk id="78" creationId="{E9C080CB-4CA9-E164-E0FA-C7EBD368C5D1}"/>
          </ac:spMkLst>
        </pc:spChg>
        <pc:spChg chg="add 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99" creationId="{5817E5B6-E735-AB07-3FBE-AFE980560FD3}"/>
          </ac:spMkLst>
        </pc:spChg>
        <pc:spChg chg="add mod">
          <ac:chgData name="Camila Utreras" userId="21a7d57e8591b932" providerId="LiveId" clId="{73B8521D-8A02-4AFB-855F-4DA149FE1857}" dt="2025-05-20T18:42:51.518" v="123" actId="20577"/>
          <ac:spMkLst>
            <pc:docMk/>
            <pc:sldMk cId="80670600" sldId="256"/>
            <ac:spMk id="101" creationId="{00B4732B-1EFF-02D6-F491-EA023FF9B48B}"/>
          </ac:spMkLst>
        </pc:spChg>
        <pc:spChg chg="add 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105" creationId="{5E67DA64-7EFC-B71B-AA0B-6B0EF8BC95A9}"/>
          </ac:spMkLst>
        </pc:spChg>
        <pc:spChg chg="add mod">
          <ac:chgData name="Camila Utreras" userId="21a7d57e8591b932" providerId="LiveId" clId="{73B8521D-8A02-4AFB-855F-4DA149FE1857}" dt="2025-05-20T18:44:34.985" v="141" actId="1076"/>
          <ac:spMkLst>
            <pc:docMk/>
            <pc:sldMk cId="80670600" sldId="256"/>
            <ac:spMk id="107" creationId="{FBE3E72B-6B37-DEE8-1DF4-39F84828D4CC}"/>
          </ac:spMkLst>
        </pc:spChg>
        <pc:spChg chg="add mod">
          <ac:chgData name="Camila Utreras" userId="21a7d57e8591b932" providerId="LiveId" clId="{73B8521D-8A02-4AFB-855F-4DA149FE1857}" dt="2025-05-20T18:44:25.150" v="132" actId="571"/>
          <ac:spMkLst>
            <pc:docMk/>
            <pc:sldMk cId="80670600" sldId="256"/>
            <ac:spMk id="108" creationId="{CBE9C7AB-B661-B640-F37C-2F1A5D60E634}"/>
          </ac:spMkLst>
        </pc:spChg>
        <pc:spChg chg="add mod">
          <ac:chgData name="Camila Utreras" userId="21a7d57e8591b932" providerId="LiveId" clId="{73B8521D-8A02-4AFB-855F-4DA149FE1857}" dt="2025-05-20T18:44:39.660" v="144" actId="20577"/>
          <ac:spMkLst>
            <pc:docMk/>
            <pc:sldMk cId="80670600" sldId="256"/>
            <ac:spMk id="109" creationId="{1AD0E0B9-F658-E800-E250-33CE431DC40D}"/>
          </ac:spMkLst>
        </pc:spChg>
        <pc:spChg chg="add mod">
          <ac:chgData name="Camila Utreras" userId="21a7d57e8591b932" providerId="LiveId" clId="{73B8521D-8A02-4AFB-855F-4DA149FE1857}" dt="2025-05-20T18:45:11.507" v="150" actId="20577"/>
          <ac:spMkLst>
            <pc:docMk/>
            <pc:sldMk cId="80670600" sldId="256"/>
            <ac:spMk id="113" creationId="{7A103BF6-F16C-A6DA-913B-E2A9C7CF991D}"/>
          </ac:spMkLst>
        </pc:spChg>
        <pc:spChg chg="add mod">
          <ac:chgData name="Camila Utreras" userId="21a7d57e8591b932" providerId="LiveId" clId="{73B8521D-8A02-4AFB-855F-4DA149FE1857}" dt="2025-05-20T18:46:04.182" v="188" actId="20577"/>
          <ac:spMkLst>
            <pc:docMk/>
            <pc:sldMk cId="80670600" sldId="256"/>
            <ac:spMk id="118" creationId="{995E44DF-7B12-0AEA-54E7-2EF7950BFF68}"/>
          </ac:spMkLst>
        </pc:spChg>
        <pc:spChg chg="add 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122" creationId="{BF38AB42-4571-0184-E84A-82F0DE9FBBD2}"/>
          </ac:spMkLst>
        </pc:spChg>
        <pc:spChg chg="add mod">
          <ac:chgData name="Camila Utreras" userId="21a7d57e8591b932" providerId="LiveId" clId="{73B8521D-8A02-4AFB-855F-4DA149FE1857}" dt="2025-05-20T19:53:49.418" v="1353" actId="1076"/>
          <ac:spMkLst>
            <pc:docMk/>
            <pc:sldMk cId="80670600" sldId="256"/>
            <ac:spMk id="128" creationId="{C5B4E0F4-4127-7C6B-FF9A-9EAAD493C793}"/>
          </ac:spMkLst>
        </pc:spChg>
        <pc:spChg chg="add mod">
          <ac:chgData name="Camila Utreras" userId="21a7d57e8591b932" providerId="LiveId" clId="{73B8521D-8A02-4AFB-855F-4DA149FE1857}" dt="2025-05-20T18:51:02.556" v="209" actId="1076"/>
          <ac:spMkLst>
            <pc:docMk/>
            <pc:sldMk cId="80670600" sldId="256"/>
            <ac:spMk id="132" creationId="{2423BFD7-0FB3-37DC-9E66-84491C51EE4F}"/>
          </ac:spMkLst>
        </pc:spChg>
        <pc:spChg chg="add del mod">
          <ac:chgData name="Camila Utreras" userId="21a7d57e8591b932" providerId="LiveId" clId="{73B8521D-8A02-4AFB-855F-4DA149FE1857}" dt="2025-05-20T18:53:07.047" v="269" actId="478"/>
          <ac:spMkLst>
            <pc:docMk/>
            <pc:sldMk cId="80670600" sldId="256"/>
            <ac:spMk id="133" creationId="{DB6EA774-4A70-137D-5877-651CFA8AE7FA}"/>
          </ac:spMkLst>
        </pc:spChg>
        <pc:spChg chg="add mod">
          <ac:chgData name="Camila Utreras" userId="21a7d57e8591b932" providerId="LiveId" clId="{73B8521D-8A02-4AFB-855F-4DA149FE1857}" dt="2025-05-20T18:53:30.536" v="270" actId="1076"/>
          <ac:spMkLst>
            <pc:docMk/>
            <pc:sldMk cId="80670600" sldId="256"/>
            <ac:spMk id="134" creationId="{6B7FE10D-34B6-9B9A-8B71-AF06BD0D14BA}"/>
          </ac:spMkLst>
        </pc:spChg>
        <pc:spChg chg="add del mod">
          <ac:chgData name="Camila Utreras" userId="21a7d57e8591b932" providerId="LiveId" clId="{73B8521D-8A02-4AFB-855F-4DA149FE1857}" dt="2025-05-20T18:53:04.619" v="268" actId="478"/>
          <ac:spMkLst>
            <pc:docMk/>
            <pc:sldMk cId="80670600" sldId="256"/>
            <ac:spMk id="135" creationId="{DF9C709C-761F-8438-4AF2-AED17CAF5617}"/>
          </ac:spMkLst>
        </pc:spChg>
        <pc:spChg chg="add mod">
          <ac:chgData name="Camila Utreras" userId="21a7d57e8591b932" providerId="LiveId" clId="{73B8521D-8A02-4AFB-855F-4DA149FE1857}" dt="2025-05-20T18:55:59.058" v="456" actId="1076"/>
          <ac:spMkLst>
            <pc:docMk/>
            <pc:sldMk cId="80670600" sldId="256"/>
            <ac:spMk id="140" creationId="{B688FACC-5179-CC33-9BB0-9E692D9CE55D}"/>
          </ac:spMkLst>
        </pc:spChg>
        <pc:spChg chg="add mod">
          <ac:chgData name="Camila Utreras" userId="21a7d57e8591b932" providerId="LiveId" clId="{73B8521D-8A02-4AFB-855F-4DA149FE1857}" dt="2025-05-20T18:56:20.799" v="493" actId="20577"/>
          <ac:spMkLst>
            <pc:docMk/>
            <pc:sldMk cId="80670600" sldId="256"/>
            <ac:spMk id="141" creationId="{EA1A8C98-0BA0-1604-A6EC-09D2F546EE3B}"/>
          </ac:spMkLst>
        </pc:spChg>
        <pc:spChg chg="add mod">
          <ac:chgData name="Camila Utreras" userId="21a7d57e8591b932" providerId="LiveId" clId="{73B8521D-8A02-4AFB-855F-4DA149FE1857}" dt="2025-05-20T18:56:41.187" v="526" actId="1076"/>
          <ac:spMkLst>
            <pc:docMk/>
            <pc:sldMk cId="80670600" sldId="256"/>
            <ac:spMk id="142" creationId="{4DCE4608-5D42-29E8-58D5-6C92C1154660}"/>
          </ac:spMkLst>
        </pc:spChg>
        <pc:spChg chg="add mod">
          <ac:chgData name="Camila Utreras" userId="21a7d57e8591b932" providerId="LiveId" clId="{73B8521D-8A02-4AFB-855F-4DA149FE1857}" dt="2025-05-20T18:57:04.849" v="531" actId="1076"/>
          <ac:spMkLst>
            <pc:docMk/>
            <pc:sldMk cId="80670600" sldId="256"/>
            <ac:spMk id="143" creationId="{9566F12F-3E9F-CD5E-B00B-13BF39957E87}"/>
          </ac:spMkLst>
        </pc:spChg>
        <pc:spChg chg="add mod">
          <ac:chgData name="Camila Utreras" userId="21a7d57e8591b932" providerId="LiveId" clId="{73B8521D-8A02-4AFB-855F-4DA149FE1857}" dt="2025-05-20T19:53:52.019" v="1354" actId="1076"/>
          <ac:spMkLst>
            <pc:docMk/>
            <pc:sldMk cId="80670600" sldId="256"/>
            <ac:spMk id="146" creationId="{6071B278-6EB4-FE83-711D-02787E2539D2}"/>
          </ac:spMkLst>
        </pc:spChg>
        <pc:spChg chg="add mod">
          <ac:chgData name="Camila Utreras" userId="21a7d57e8591b932" providerId="LiveId" clId="{73B8521D-8A02-4AFB-855F-4DA149FE1857}" dt="2025-05-20T19:53:33.246" v="1351" actId="1076"/>
          <ac:spMkLst>
            <pc:docMk/>
            <pc:sldMk cId="80670600" sldId="256"/>
            <ac:spMk id="157" creationId="{9CECEA7C-F7B6-A292-0F8A-342D5BC8B483}"/>
          </ac:spMkLst>
        </pc:spChg>
        <pc:cxnChg chg="mod">
          <ac:chgData name="Camila Utreras" userId="21a7d57e8591b932" providerId="LiveId" clId="{73B8521D-8A02-4AFB-855F-4DA149FE1857}" dt="2025-05-20T19:53:49.418" v="1353" actId="1076"/>
          <ac:cxnSpMkLst>
            <pc:docMk/>
            <pc:sldMk cId="80670600" sldId="256"/>
            <ac:cxnSpMk id="61" creationId="{5EF216D2-AF55-803C-4797-6D03C8ADC828}"/>
          </ac:cxnSpMkLst>
        </pc:cxnChg>
        <pc:cxnChg chg="mod">
          <ac:chgData name="Camila Utreras" userId="21a7d57e8591b932" providerId="LiveId" clId="{73B8521D-8A02-4AFB-855F-4DA149FE1857}" dt="2025-05-20T19:53:49.418" v="1353" actId="1076"/>
          <ac:cxnSpMkLst>
            <pc:docMk/>
            <pc:sldMk cId="80670600" sldId="256"/>
            <ac:cxnSpMk id="63" creationId="{859DB6E6-21B4-250B-0430-0DBCC81DB838}"/>
          </ac:cxnSpMkLst>
        </pc:cxnChg>
        <pc:cxnChg chg="add">
          <ac:chgData name="Camila Utreras" userId="21a7d57e8591b932" providerId="LiveId" clId="{73B8521D-8A02-4AFB-855F-4DA149FE1857}" dt="2025-05-20T18:35:38.771" v="21" actId="11529"/>
          <ac:cxnSpMkLst>
            <pc:docMk/>
            <pc:sldMk cId="80670600" sldId="256"/>
            <ac:cxnSpMk id="70" creationId="{C44A94DA-BA5A-884F-1B66-69B2AE17180A}"/>
          </ac:cxnSpMkLst>
        </pc:cxnChg>
        <pc:cxnChg chg="add">
          <ac:chgData name="Camila Utreras" userId="21a7d57e8591b932" providerId="LiveId" clId="{73B8521D-8A02-4AFB-855F-4DA149FE1857}" dt="2025-05-20T18:39:38.285" v="98" actId="11529"/>
          <ac:cxnSpMkLst>
            <pc:docMk/>
            <pc:sldMk cId="80670600" sldId="256"/>
            <ac:cxnSpMk id="80" creationId="{50077F9C-6F32-422F-A4BD-335FFBC54480}"/>
          </ac:cxnSpMkLst>
        </pc:cxnChg>
        <pc:cxnChg chg="add mod">
          <ac:chgData name="Camila Utreras" userId="21a7d57e8591b932" providerId="LiveId" clId="{73B8521D-8A02-4AFB-855F-4DA149FE1857}" dt="2025-05-20T19:53:49.418" v="1353" actId="1076"/>
          <ac:cxnSpMkLst>
            <pc:docMk/>
            <pc:sldMk cId="80670600" sldId="256"/>
            <ac:cxnSpMk id="82" creationId="{514E3463-BCEB-49F2-F81F-86F8EB2BE14E}"/>
          </ac:cxnSpMkLst>
        </pc:cxnChg>
        <pc:cxnChg chg="add">
          <ac:chgData name="Camila Utreras" userId="21a7d57e8591b932" providerId="LiveId" clId="{73B8521D-8A02-4AFB-855F-4DA149FE1857}" dt="2025-05-20T18:39:53.333" v="100" actId="11529"/>
          <ac:cxnSpMkLst>
            <pc:docMk/>
            <pc:sldMk cId="80670600" sldId="256"/>
            <ac:cxnSpMk id="84" creationId="{554408C6-F2FB-3E07-5776-E2B638EDBE2A}"/>
          </ac:cxnSpMkLst>
        </pc:cxnChg>
        <pc:cxnChg chg="add">
          <ac:chgData name="Camila Utreras" userId="21a7d57e8591b932" providerId="LiveId" clId="{73B8521D-8A02-4AFB-855F-4DA149FE1857}" dt="2025-05-20T18:40:01.062" v="101" actId="11529"/>
          <ac:cxnSpMkLst>
            <pc:docMk/>
            <pc:sldMk cId="80670600" sldId="256"/>
            <ac:cxnSpMk id="86" creationId="{33F48DA7-B5EF-010F-D595-C9CD5BF96CAD}"/>
          </ac:cxnSpMkLst>
        </pc:cxnChg>
        <pc:cxnChg chg="add">
          <ac:chgData name="Camila Utreras" userId="21a7d57e8591b932" providerId="LiveId" clId="{73B8521D-8A02-4AFB-855F-4DA149FE1857}" dt="2025-05-20T18:40:10.325" v="102" actId="11529"/>
          <ac:cxnSpMkLst>
            <pc:docMk/>
            <pc:sldMk cId="80670600" sldId="256"/>
            <ac:cxnSpMk id="88" creationId="{D3B2332D-40BE-4C02-1861-682709FC1F36}"/>
          </ac:cxnSpMkLst>
        </pc:cxnChg>
        <pc:cxnChg chg="add mod">
          <ac:chgData name="Camila Utreras" userId="21a7d57e8591b932" providerId="LiveId" clId="{73B8521D-8A02-4AFB-855F-4DA149FE1857}" dt="2025-05-20T18:40:48.445" v="104" actId="14100"/>
          <ac:cxnSpMkLst>
            <pc:docMk/>
            <pc:sldMk cId="80670600" sldId="256"/>
            <ac:cxnSpMk id="90" creationId="{E3191CE5-E09E-53E5-5781-2FF527B39B22}"/>
          </ac:cxnSpMkLst>
        </pc:cxnChg>
        <pc:cxnChg chg="add">
          <ac:chgData name="Camila Utreras" userId="21a7d57e8591b932" providerId="LiveId" clId="{73B8521D-8A02-4AFB-855F-4DA149FE1857}" dt="2025-05-20T18:41:34.534" v="105" actId="11529"/>
          <ac:cxnSpMkLst>
            <pc:docMk/>
            <pc:sldMk cId="80670600" sldId="256"/>
            <ac:cxnSpMk id="93" creationId="{ED4F1E6E-9149-04BA-9A46-130B50A6F5DB}"/>
          </ac:cxnSpMkLst>
        </pc:cxnChg>
        <pc:cxnChg chg="add">
          <ac:chgData name="Camila Utreras" userId="21a7d57e8591b932" providerId="LiveId" clId="{73B8521D-8A02-4AFB-855F-4DA149FE1857}" dt="2025-05-20T18:42:58.554" v="124" actId="11529"/>
          <ac:cxnSpMkLst>
            <pc:docMk/>
            <pc:sldMk cId="80670600" sldId="256"/>
            <ac:cxnSpMk id="103" creationId="{C2567FCC-39C2-18C9-0DDA-3F8FDF023E0A}"/>
          </ac:cxnSpMkLst>
        </pc:cxnChg>
        <pc:cxnChg chg="add">
          <ac:chgData name="Camila Utreras" userId="21a7d57e8591b932" providerId="LiveId" clId="{73B8521D-8A02-4AFB-855F-4DA149FE1857}" dt="2025-05-20T18:44:48.977" v="145" actId="11529"/>
          <ac:cxnSpMkLst>
            <pc:docMk/>
            <pc:sldMk cId="80670600" sldId="256"/>
            <ac:cxnSpMk id="111" creationId="{BB6A8B01-E243-044B-417D-9442DFBECAC8}"/>
          </ac:cxnSpMkLst>
        </pc:cxnChg>
        <pc:cxnChg chg="add">
          <ac:chgData name="Camila Utreras" userId="21a7d57e8591b932" providerId="LiveId" clId="{73B8521D-8A02-4AFB-855F-4DA149FE1857}" dt="2025-05-20T18:45:21.897" v="151" actId="11529"/>
          <ac:cxnSpMkLst>
            <pc:docMk/>
            <pc:sldMk cId="80670600" sldId="256"/>
            <ac:cxnSpMk id="115" creationId="{F989BA1C-1340-5EF9-A41E-0C5DD5B2947E}"/>
          </ac:cxnSpMkLst>
        </pc:cxnChg>
        <pc:cxnChg chg="add">
          <ac:chgData name="Camila Utreras" userId="21a7d57e8591b932" providerId="LiveId" clId="{73B8521D-8A02-4AFB-855F-4DA149FE1857}" dt="2025-05-20T18:45:30.517" v="152" actId="11529"/>
          <ac:cxnSpMkLst>
            <pc:docMk/>
            <pc:sldMk cId="80670600" sldId="256"/>
            <ac:cxnSpMk id="117" creationId="{30ED62B0-A135-BFF4-D03C-F6C958DE6AA3}"/>
          </ac:cxnSpMkLst>
        </pc:cxnChg>
        <pc:cxnChg chg="add mod">
          <ac:chgData name="Camila Utreras" userId="21a7d57e8591b932" providerId="LiveId" clId="{73B8521D-8A02-4AFB-855F-4DA149FE1857}" dt="2025-05-20T18:47:05.175" v="195" actId="1076"/>
          <ac:cxnSpMkLst>
            <pc:docMk/>
            <pc:sldMk cId="80670600" sldId="256"/>
            <ac:cxnSpMk id="124" creationId="{16019FE1-B56F-055D-EFAD-37FF90A932DF}"/>
          </ac:cxnSpMkLst>
        </pc:cxnChg>
        <pc:cxnChg chg="add">
          <ac:chgData name="Camila Utreras" userId="21a7d57e8591b932" providerId="LiveId" clId="{73B8521D-8A02-4AFB-855F-4DA149FE1857}" dt="2025-05-20T18:50:32.170" v="200" actId="11529"/>
          <ac:cxnSpMkLst>
            <pc:docMk/>
            <pc:sldMk cId="80670600" sldId="256"/>
            <ac:cxnSpMk id="130" creationId="{B2202BBB-7B9E-BB0B-94ED-42CC084A5B5E}"/>
          </ac:cxnSpMkLst>
        </pc:cxnChg>
        <pc:cxnChg chg="add">
          <ac:chgData name="Camila Utreras" userId="21a7d57e8591b932" providerId="LiveId" clId="{73B8521D-8A02-4AFB-855F-4DA149FE1857}" dt="2025-05-20T18:52:05.071" v="266" actId="11529"/>
          <ac:cxnSpMkLst>
            <pc:docMk/>
            <pc:sldMk cId="80670600" sldId="256"/>
            <ac:cxnSpMk id="137" creationId="{F663FC1C-4837-3A5B-0647-6B815A01C1C0}"/>
          </ac:cxnSpMkLst>
        </pc:cxnChg>
        <pc:cxnChg chg="add del mod">
          <ac:chgData name="Camila Utreras" userId="21a7d57e8591b932" providerId="LiveId" clId="{73B8521D-8A02-4AFB-855F-4DA149FE1857}" dt="2025-05-20T18:53:33.151" v="271" actId="478"/>
          <ac:cxnSpMkLst>
            <pc:docMk/>
            <pc:sldMk cId="80670600" sldId="256"/>
            <ac:cxnSpMk id="139" creationId="{50FE080B-185A-B02B-C515-F30B42F60BC7}"/>
          </ac:cxnSpMkLst>
        </pc:cxnChg>
        <pc:cxnChg chg="add mod">
          <ac:chgData name="Camila Utreras" userId="21a7d57e8591b932" providerId="LiveId" clId="{73B8521D-8A02-4AFB-855F-4DA149FE1857}" dt="2025-05-20T19:53:52.019" v="1354" actId="1076"/>
          <ac:cxnSpMkLst>
            <pc:docMk/>
            <pc:sldMk cId="80670600" sldId="256"/>
            <ac:cxnSpMk id="148" creationId="{A08A1E44-06ED-E58E-452D-DDFBB0699888}"/>
          </ac:cxnSpMkLst>
        </pc:cxnChg>
        <pc:cxnChg chg="add mod">
          <ac:chgData name="Camila Utreras" userId="21a7d57e8591b932" providerId="LiveId" clId="{73B8521D-8A02-4AFB-855F-4DA149FE1857}" dt="2025-05-20T19:53:52.019" v="1354" actId="1076"/>
          <ac:cxnSpMkLst>
            <pc:docMk/>
            <pc:sldMk cId="80670600" sldId="256"/>
            <ac:cxnSpMk id="150" creationId="{630875F8-7181-A050-DFDF-DA1052223ED2}"/>
          </ac:cxnSpMkLst>
        </pc:cxnChg>
        <pc:cxnChg chg="add mod">
          <ac:chgData name="Camila Utreras" userId="21a7d57e8591b932" providerId="LiveId" clId="{73B8521D-8A02-4AFB-855F-4DA149FE1857}" dt="2025-05-20T19:53:52.019" v="1354" actId="1076"/>
          <ac:cxnSpMkLst>
            <pc:docMk/>
            <pc:sldMk cId="80670600" sldId="256"/>
            <ac:cxnSpMk id="152" creationId="{1F67BF7D-0161-D527-B5EB-9C927D941F31}"/>
          </ac:cxnSpMkLst>
        </pc:cxnChg>
        <pc:cxnChg chg="add mod">
          <ac:chgData name="Camila Utreras" userId="21a7d57e8591b932" providerId="LiveId" clId="{73B8521D-8A02-4AFB-855F-4DA149FE1857}" dt="2025-05-20T19:53:33.246" v="1351" actId="1076"/>
          <ac:cxnSpMkLst>
            <pc:docMk/>
            <pc:sldMk cId="80670600" sldId="256"/>
            <ac:cxnSpMk id="159" creationId="{FDDC8FF3-06FA-850C-EF1D-B8BD7F2DCAA3}"/>
          </ac:cxnSpMkLst>
        </pc:cxnChg>
        <pc:cxnChg chg="add mod">
          <ac:chgData name="Camila Utreras" userId="21a7d57e8591b932" providerId="LiveId" clId="{73B8521D-8A02-4AFB-855F-4DA149FE1857}" dt="2025-05-20T19:53:33.246" v="1351" actId="1076"/>
          <ac:cxnSpMkLst>
            <pc:docMk/>
            <pc:sldMk cId="80670600" sldId="256"/>
            <ac:cxnSpMk id="161" creationId="{42BD2594-5CA7-4F66-970B-7214C0F0DF5A}"/>
          </ac:cxnSpMkLst>
        </pc:cxnChg>
        <pc:cxnChg chg="add mod">
          <ac:chgData name="Camila Utreras" userId="21a7d57e8591b932" providerId="LiveId" clId="{73B8521D-8A02-4AFB-855F-4DA149FE1857}" dt="2025-05-20T19:53:33.246" v="1351" actId="1076"/>
          <ac:cxnSpMkLst>
            <pc:docMk/>
            <pc:sldMk cId="80670600" sldId="256"/>
            <ac:cxnSpMk id="164" creationId="{07465EE2-BA13-C5E3-84BF-761DCA1B4387}"/>
          </ac:cxnSpMkLst>
        </pc:cxnChg>
      </pc:sldChg>
      <pc:sldChg chg="modSp mod">
        <pc:chgData name="Camila Utreras" userId="21a7d57e8591b932" providerId="LiveId" clId="{73B8521D-8A02-4AFB-855F-4DA149FE1857}" dt="2025-05-20T19:51:36.098" v="1313"/>
        <pc:sldMkLst>
          <pc:docMk/>
          <pc:sldMk cId="4131166625" sldId="257"/>
        </pc:sldMkLst>
        <pc:spChg chg="mod">
          <ac:chgData name="Camila Utreras" userId="21a7d57e8591b932" providerId="LiveId" clId="{73B8521D-8A02-4AFB-855F-4DA149FE1857}" dt="2025-05-20T19:45:49.787" v="1146" actId="14100"/>
          <ac:spMkLst>
            <pc:docMk/>
            <pc:sldMk cId="4131166625" sldId="257"/>
            <ac:spMk id="2" creationId="{FF2A7F5F-5CB8-8E1F-8B6E-8A5B83AC2D3B}"/>
          </ac:spMkLst>
        </pc:spChg>
        <pc:spChg chg="mod">
          <ac:chgData name="Camila Utreras" userId="21a7d57e8591b932" providerId="LiveId" clId="{73B8521D-8A02-4AFB-855F-4DA149FE1857}" dt="2025-05-20T19:51:36.098" v="1313"/>
          <ac:spMkLst>
            <pc:docMk/>
            <pc:sldMk cId="4131166625" sldId="257"/>
            <ac:spMk id="3" creationId="{B3E748BC-F5F1-60BD-2CC3-B2A4FA4765C6}"/>
          </ac:spMkLst>
        </pc:spChg>
      </pc:sldChg>
      <pc:sldChg chg="modSp mod">
        <pc:chgData name="Camila Utreras" userId="21a7d57e8591b932" providerId="LiveId" clId="{73B8521D-8A02-4AFB-855F-4DA149FE1857}" dt="2025-05-20T19:56:50.928" v="1438"/>
        <pc:sldMkLst>
          <pc:docMk/>
          <pc:sldMk cId="518299206" sldId="258"/>
        </pc:sldMkLst>
        <pc:spChg chg="mod">
          <ac:chgData name="Camila Utreras" userId="21a7d57e8591b932" providerId="LiveId" clId="{73B8521D-8A02-4AFB-855F-4DA149FE1857}" dt="2025-05-20T19:46:01.195" v="1148" actId="1076"/>
          <ac:spMkLst>
            <pc:docMk/>
            <pc:sldMk cId="518299206" sldId="258"/>
            <ac:spMk id="2" creationId="{AAD20D0F-F6F4-2F5F-5128-67129E3C6743}"/>
          </ac:spMkLst>
        </pc:spChg>
        <pc:spChg chg="mod">
          <ac:chgData name="Camila Utreras" userId="21a7d57e8591b932" providerId="LiveId" clId="{73B8521D-8A02-4AFB-855F-4DA149FE1857}" dt="2025-05-20T19:56:50.928" v="1438"/>
          <ac:spMkLst>
            <pc:docMk/>
            <pc:sldMk cId="518299206" sldId="258"/>
            <ac:spMk id="3" creationId="{5F1B494B-2253-CFF0-30F3-458FED87C6F7}"/>
          </ac:spMkLst>
        </pc:spChg>
      </pc:sldChg>
      <pc:sldMasterChg chg="modSp modSldLayout">
        <pc:chgData name="Camila Utreras" userId="21a7d57e8591b932" providerId="LiveId" clId="{73B8521D-8A02-4AFB-855F-4DA149FE1857}" dt="2025-05-20T18:34:15.391" v="2"/>
        <pc:sldMasterMkLst>
          <pc:docMk/>
          <pc:sldMasterMk cId="4133615314" sldId="2147483648"/>
        </pc:sldMasterMkLst>
        <pc:spChg chg="mod">
          <ac:chgData name="Camila Utreras" userId="21a7d57e8591b932" providerId="LiveId" clId="{73B8521D-8A02-4AFB-855F-4DA149FE1857}" dt="2025-05-20T18:34:15.391" v="2"/>
          <ac:spMkLst>
            <pc:docMk/>
            <pc:sldMasterMk cId="4133615314" sldId="2147483648"/>
            <ac:spMk id="2" creationId="{690DB4EA-35E9-50B5-7FB7-0ACB5E4F6CE5}"/>
          </ac:spMkLst>
        </pc:spChg>
        <pc:spChg chg="mod">
          <ac:chgData name="Camila Utreras" userId="21a7d57e8591b932" providerId="LiveId" clId="{73B8521D-8A02-4AFB-855F-4DA149FE1857}" dt="2025-05-20T18:34:15.391" v="2"/>
          <ac:spMkLst>
            <pc:docMk/>
            <pc:sldMasterMk cId="4133615314" sldId="2147483648"/>
            <ac:spMk id="3" creationId="{22253AF4-E441-EB9A-68FB-2D12D251EA97}"/>
          </ac:spMkLst>
        </pc:spChg>
        <pc:spChg chg="mod">
          <ac:chgData name="Camila Utreras" userId="21a7d57e8591b932" providerId="LiveId" clId="{73B8521D-8A02-4AFB-855F-4DA149FE1857}" dt="2025-05-20T18:34:15.391" v="2"/>
          <ac:spMkLst>
            <pc:docMk/>
            <pc:sldMasterMk cId="4133615314" sldId="2147483648"/>
            <ac:spMk id="4" creationId="{2A81FCB8-9CA9-B1F7-647A-F52C88AA3A77}"/>
          </ac:spMkLst>
        </pc:spChg>
        <pc:spChg chg="mod">
          <ac:chgData name="Camila Utreras" userId="21a7d57e8591b932" providerId="LiveId" clId="{73B8521D-8A02-4AFB-855F-4DA149FE1857}" dt="2025-05-20T18:34:15.391" v="2"/>
          <ac:spMkLst>
            <pc:docMk/>
            <pc:sldMasterMk cId="4133615314" sldId="2147483648"/>
            <ac:spMk id="5" creationId="{45ADB8ED-364C-EF03-341F-180DFEDD36E5}"/>
          </ac:spMkLst>
        </pc:spChg>
        <pc:spChg chg="mod">
          <ac:chgData name="Camila Utreras" userId="21a7d57e8591b932" providerId="LiveId" clId="{73B8521D-8A02-4AFB-855F-4DA149FE1857}" dt="2025-05-20T18:34:15.391" v="2"/>
          <ac:spMkLst>
            <pc:docMk/>
            <pc:sldMasterMk cId="4133615314" sldId="2147483648"/>
            <ac:spMk id="6" creationId="{B73D3D14-DB50-1F83-E379-7ED374E0915A}"/>
          </ac:spMkLst>
        </pc:sp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3529568964" sldId="2147483649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529568964" sldId="2147483649"/>
              <ac:spMk id="2" creationId="{B4A97087-7B17-24E0-D7C9-EC0834E6715D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529568964" sldId="2147483649"/>
              <ac:spMk id="3" creationId="{B5B9A9E4-76CC-F30F-3075-29B5F8526073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1215434086" sldId="2147483651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1215434086" sldId="2147483651"/>
              <ac:spMk id="2" creationId="{6C45D048-A624-E8EA-5B51-234BE92C51A5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1215434086" sldId="2147483651"/>
              <ac:spMk id="3" creationId="{CE509E12-880B-88F8-8589-2792EBE90FA1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2069376211" sldId="2147483652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2069376211" sldId="2147483652"/>
              <ac:spMk id="3" creationId="{1491AD31-770B-9A0C-2F9C-4F805ADD7AC8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2069376211" sldId="2147483652"/>
              <ac:spMk id="4" creationId="{667F6470-0D5B-205B-1FEF-80A6D918F93F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4294319886" sldId="2147483653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4294319886" sldId="2147483653"/>
              <ac:spMk id="2" creationId="{74C0B564-9CFA-5069-7206-8AE3C6AFCBC3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4294319886" sldId="2147483653"/>
              <ac:spMk id="3" creationId="{87E277DD-D5E0-5662-5229-5111E7813D11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4294319886" sldId="2147483653"/>
              <ac:spMk id="4" creationId="{7AB5E5C7-DF50-C9A7-34A6-9CB0260FD291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4294319886" sldId="2147483653"/>
              <ac:spMk id="5" creationId="{F304EAFB-E8A3-CA85-83F5-FEDC1A4A92FC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4294319886" sldId="2147483653"/>
              <ac:spMk id="6" creationId="{B15691C9-DFB4-B1F0-EE9A-2056DC060005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3239842121" sldId="2147483656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239842121" sldId="2147483656"/>
              <ac:spMk id="2" creationId="{537BD2CE-4C53-8A4D-8429-9947D15DADA2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239842121" sldId="2147483656"/>
              <ac:spMk id="3" creationId="{A8CD185D-0CAD-ED60-CF83-0F61EE75C661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239842121" sldId="2147483656"/>
              <ac:spMk id="4" creationId="{C64FBCCA-518C-E090-2E0E-979C30E3DB2D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3761662401" sldId="2147483657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761662401" sldId="2147483657"/>
              <ac:spMk id="2" creationId="{534E30CA-AF67-2AAB-FF12-F5F195BBE212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761662401" sldId="2147483657"/>
              <ac:spMk id="3" creationId="{C724A0E9-43B5-BF77-F188-DA302E4B8968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761662401" sldId="2147483657"/>
              <ac:spMk id="4" creationId="{791A5845-A8A3-7F84-0255-2E0470471BEA}"/>
            </ac:spMkLst>
          </pc:spChg>
        </pc:sldLayoutChg>
        <pc:sldLayoutChg chg="modSp">
          <pc:chgData name="Camila Utreras" userId="21a7d57e8591b932" providerId="LiveId" clId="{73B8521D-8A02-4AFB-855F-4DA149FE1857}" dt="2025-05-20T18:34:15.391" v="2"/>
          <pc:sldLayoutMkLst>
            <pc:docMk/>
            <pc:sldMasterMk cId="4133615314" sldId="2147483648"/>
            <pc:sldLayoutMk cId="3633268076" sldId="2147483659"/>
          </pc:sldLayoutMkLst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633268076" sldId="2147483659"/>
              <ac:spMk id="2" creationId="{D4120F5E-AE0E-AA83-98DC-97353BCC5AF4}"/>
            </ac:spMkLst>
          </pc:spChg>
          <pc:spChg chg="mod">
            <ac:chgData name="Camila Utreras" userId="21a7d57e8591b932" providerId="LiveId" clId="{73B8521D-8A02-4AFB-855F-4DA149FE1857}" dt="2025-05-20T18:34:15.391" v="2"/>
            <ac:spMkLst>
              <pc:docMk/>
              <pc:sldMasterMk cId="4133615314" sldId="2147483648"/>
              <pc:sldLayoutMk cId="3633268076" sldId="2147483659"/>
              <ac:spMk id="3" creationId="{71278632-8417-46B1-4F2C-0016FAC498B9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5943"/>
            <a:ext cx="10363200" cy="62668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4516"/>
            <a:ext cx="9144000" cy="434599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2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12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8369"/>
            <a:ext cx="2628900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8369"/>
            <a:ext cx="7734300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031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726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87671"/>
            <a:ext cx="10515600" cy="74877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46282"/>
            <a:ext cx="10515600" cy="39376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349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1843"/>
            <a:ext cx="5181600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1843"/>
            <a:ext cx="5181600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60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373"/>
            <a:ext cx="10515600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2664"/>
            <a:ext cx="5157787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242"/>
            <a:ext cx="5157787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2664"/>
            <a:ext cx="5183188" cy="21625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75242"/>
            <a:ext cx="5183188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53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922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3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766"/>
            <a:ext cx="6172200" cy="127921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80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0044"/>
            <a:ext cx="3932237" cy="420015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766"/>
            <a:ext cx="6172200" cy="127921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0199"/>
            <a:ext cx="3932237" cy="1000453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376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1843"/>
            <a:ext cx="1051560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523DD-B6E6-40B8-93BF-0575775B7019}" type="datetimeFigureOut">
              <a:rPr lang="es-CL" smtClean="0"/>
              <a:t>20-05-2025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3952"/>
            <a:ext cx="41148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3952"/>
            <a:ext cx="274320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4E6A9-CDD7-4411-8321-8DCA604EF3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35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ensiones.cl/portal/institucional/594/w3-propertyvalue-9929.html#faqs" TargetMode="External"/><Relationship Id="rId3" Type="http://schemas.openxmlformats.org/officeDocument/2006/relationships/hyperlink" Target="https://www.spensiones.cl/portal/institucional/594/w3-propertyvalue-9924.html#recuadros_articulo_4130_0" TargetMode="External"/><Relationship Id="rId7" Type="http://schemas.openxmlformats.org/officeDocument/2006/relationships/hyperlink" Target="https://www.spensiones.cl/portal/institucional/594/w3-article-2913.html" TargetMode="External"/><Relationship Id="rId2" Type="http://schemas.openxmlformats.org/officeDocument/2006/relationships/hyperlink" Target="https://www.spensiones.cl/portal/institucional/594/w3-propertyvalue-992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ensiones.cl/portal/institucional/594/w3-article-12269.html#:~:text=A%20continuaci%C3%B3n%2C%20explicamos%20en%20qu%C3%A9,requisitos%20que%20se%20deben%20cumplir" TargetMode="External"/><Relationship Id="rId5" Type="http://schemas.openxmlformats.org/officeDocument/2006/relationships/hyperlink" Target="https://www.spensiones.cl/portal/compendio/596/w3-propertyvalue-3302.html" TargetMode="External"/><Relationship Id="rId10" Type="http://schemas.openxmlformats.org/officeDocument/2006/relationships/hyperlink" Target="http://www.comojubilar.cl/index.php/modalidades-de-pension/renta-vitalicia/" TargetMode="External"/><Relationship Id="rId4" Type="http://schemas.openxmlformats.org/officeDocument/2006/relationships/hyperlink" Target="https://www.spensiones.cl/portal/institucional/594/w3-propertyvalue-9924.html#recuadros_articulo_4130_1" TargetMode="External"/><Relationship Id="rId9" Type="http://schemas.openxmlformats.org/officeDocument/2006/relationships/hyperlink" Target="https://www.spensiones.cl/portal/institucional/594/w3-article-5795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0329260-0C41-EFFF-99B6-624A92093B43}"/>
              </a:ext>
            </a:extLst>
          </p:cNvPr>
          <p:cNvSpPr/>
          <p:nvPr/>
        </p:nvSpPr>
        <p:spPr>
          <a:xfrm>
            <a:off x="4849020" y="815306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1B44C2-20E7-225A-D684-A967C3BD5B24}"/>
              </a:ext>
            </a:extLst>
          </p:cNvPr>
          <p:cNvSpPr/>
          <p:nvPr/>
        </p:nvSpPr>
        <p:spPr>
          <a:xfrm>
            <a:off x="4849020" y="4386952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R4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45B4C8B-5471-AD65-B042-ED5B5DCA4DE4}"/>
              </a:ext>
            </a:extLst>
          </p:cNvPr>
          <p:cNvSpPr/>
          <p:nvPr/>
        </p:nvSpPr>
        <p:spPr>
          <a:xfrm>
            <a:off x="4849020" y="5977525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0262F7-D739-8BCB-4752-66911A62BB77}"/>
              </a:ext>
            </a:extLst>
          </p:cNvPr>
          <p:cNvSpPr txBox="1"/>
          <p:nvPr/>
        </p:nvSpPr>
        <p:spPr>
          <a:xfrm>
            <a:off x="158813" y="15132764"/>
            <a:ext cx="120331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R3: Página general Modalidades de pensión, SP. </a:t>
            </a:r>
          </a:p>
          <a:p>
            <a:r>
              <a:rPr lang="es-CL" dirty="0"/>
              <a:t>R4: Cuadro comparativo de modalidades de pensión, SP </a:t>
            </a:r>
          </a:p>
          <a:p>
            <a:r>
              <a:rPr lang="es-CL" dirty="0"/>
              <a:t>R5: Pensión de sobrevivencia y clausulas especiales, SP</a:t>
            </a:r>
          </a:p>
          <a:p>
            <a:r>
              <a:rPr lang="es-CL" dirty="0"/>
              <a:t>R6: SCOMP, SP</a:t>
            </a:r>
          </a:p>
          <a:p>
            <a:r>
              <a:rPr lang="es-CL" dirty="0"/>
              <a:t>R7: Solicitud de pensión, SP</a:t>
            </a:r>
          </a:p>
          <a:p>
            <a:r>
              <a:rPr lang="es-CL" dirty="0"/>
              <a:t>R8: Excedentes de libre disposición, SP</a:t>
            </a:r>
          </a:p>
          <a:p>
            <a:r>
              <a:rPr lang="es-CL" dirty="0"/>
              <a:t>R10: APV, SP</a:t>
            </a:r>
          </a:p>
          <a:p>
            <a:r>
              <a:rPr lang="es-CL" dirty="0"/>
              <a:t>R11: Beneficios tributarios y Bonificación del Estado por APV, SP</a:t>
            </a:r>
          </a:p>
          <a:p>
            <a:r>
              <a:rPr lang="es-CL" dirty="0"/>
              <a:t>R13: Renta vitalicia, CJ. </a:t>
            </a:r>
          </a:p>
          <a:p>
            <a:r>
              <a:rPr lang="es-CL" dirty="0"/>
              <a:t>R15: Retiro Programado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D78F6E3-377C-FD76-4D28-5486E0E80BF5}"/>
              </a:ext>
            </a:extLst>
          </p:cNvPr>
          <p:cNvSpPr/>
          <p:nvPr/>
        </p:nvSpPr>
        <p:spPr>
          <a:xfrm>
            <a:off x="8079433" y="468772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5B6929D-B44D-81D4-1C01-9A3F7A285DB4}"/>
              </a:ext>
            </a:extLst>
          </p:cNvPr>
          <p:cNvSpPr/>
          <p:nvPr/>
        </p:nvSpPr>
        <p:spPr>
          <a:xfrm>
            <a:off x="8079433" y="1727959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OA2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37D076-5CA8-99F6-7986-0BBCE1808578}"/>
              </a:ext>
            </a:extLst>
          </p:cNvPr>
          <p:cNvSpPr/>
          <p:nvPr/>
        </p:nvSpPr>
        <p:spPr>
          <a:xfrm>
            <a:off x="8079433" y="2987145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OA3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A8CD3E-CD34-D398-CF6F-BA7C696AA8E8}"/>
              </a:ext>
            </a:extLst>
          </p:cNvPr>
          <p:cNvSpPr/>
          <p:nvPr/>
        </p:nvSpPr>
        <p:spPr>
          <a:xfrm>
            <a:off x="8079433" y="4251332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3F267F-3077-E4DC-3509-6C03403321D3}"/>
              </a:ext>
            </a:extLst>
          </p:cNvPr>
          <p:cNvSpPr txBox="1"/>
          <p:nvPr/>
        </p:nvSpPr>
        <p:spPr>
          <a:xfrm>
            <a:off x="10216240" y="533019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Modalidades de pensión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22E487-CA7D-52E3-8C30-08590D7BDC31}"/>
              </a:ext>
            </a:extLst>
          </p:cNvPr>
          <p:cNvSpPr txBox="1"/>
          <p:nvPr/>
        </p:nvSpPr>
        <p:spPr>
          <a:xfrm>
            <a:off x="10216240" y="1779838"/>
            <a:ext cx="1736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Características familiares que influyen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4BD83B-D8EF-BBCF-7CC0-A581D76C14BC}"/>
              </a:ext>
            </a:extLst>
          </p:cNvPr>
          <p:cNvSpPr txBox="1"/>
          <p:nvPr/>
        </p:nvSpPr>
        <p:spPr>
          <a:xfrm>
            <a:off x="10216240" y="2989791"/>
            <a:ext cx="1736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Diferencias entre modalidades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2048345-78EF-7782-98AE-2EF78721200A}"/>
              </a:ext>
            </a:extLst>
          </p:cNvPr>
          <p:cNvSpPr txBox="1"/>
          <p:nvPr/>
        </p:nvSpPr>
        <p:spPr>
          <a:xfrm>
            <a:off x="10216240" y="4274152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Conceptos para el SCOMP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C07C622-50B7-8305-D27B-02C53D369826}"/>
              </a:ext>
            </a:extLst>
          </p:cNvPr>
          <p:cNvSpPr/>
          <p:nvPr/>
        </p:nvSpPr>
        <p:spPr>
          <a:xfrm>
            <a:off x="2185858" y="805332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PR28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167EC38-E1E3-1CB5-50ED-D6010C1AE081}"/>
              </a:ext>
            </a:extLst>
          </p:cNvPr>
          <p:cNvSpPr/>
          <p:nvPr/>
        </p:nvSpPr>
        <p:spPr>
          <a:xfrm>
            <a:off x="2185858" y="1565412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PR26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0E04307-E770-92D4-1087-2B142DB1D5D1}"/>
              </a:ext>
            </a:extLst>
          </p:cNvPr>
          <p:cNvSpPr/>
          <p:nvPr/>
        </p:nvSpPr>
        <p:spPr>
          <a:xfrm>
            <a:off x="2185858" y="2313999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PR30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87FFAA-44B6-E68E-F85D-D197D8603AA8}"/>
              </a:ext>
            </a:extLst>
          </p:cNvPr>
          <p:cNvSpPr/>
          <p:nvPr/>
        </p:nvSpPr>
        <p:spPr>
          <a:xfrm>
            <a:off x="2185858" y="3062572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PR19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C39D7A5-3420-26F2-4522-C8BAE06B6B14}"/>
              </a:ext>
            </a:extLst>
          </p:cNvPr>
          <p:cNvSpPr/>
          <p:nvPr/>
        </p:nvSpPr>
        <p:spPr>
          <a:xfrm>
            <a:off x="2185858" y="3776412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PR33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2EE137F-5137-34F0-2F70-1D2167619A7A}"/>
              </a:ext>
            </a:extLst>
          </p:cNvPr>
          <p:cNvSpPr/>
          <p:nvPr/>
        </p:nvSpPr>
        <p:spPr>
          <a:xfrm>
            <a:off x="2185858" y="4524985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PR21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151A5C8-C330-D3B4-687A-AE52B8FF7786}"/>
              </a:ext>
            </a:extLst>
          </p:cNvPr>
          <p:cNvSpPr txBox="1"/>
          <p:nvPr/>
        </p:nvSpPr>
        <p:spPr>
          <a:xfrm>
            <a:off x="392760" y="3016325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Modalidades de pensión, SP.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38CF777-3731-DC44-2DDE-1DAED33E26BC}"/>
              </a:ext>
            </a:extLst>
          </p:cNvPr>
          <p:cNvSpPr txBox="1"/>
          <p:nvPr/>
        </p:nvSpPr>
        <p:spPr>
          <a:xfrm>
            <a:off x="392760" y="4482685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Pensión de Sobrevivencia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C641B4-DD2E-C5C3-9F9D-0BF14EB277C7}"/>
              </a:ext>
            </a:extLst>
          </p:cNvPr>
          <p:cNvSpPr txBox="1"/>
          <p:nvPr/>
        </p:nvSpPr>
        <p:spPr>
          <a:xfrm>
            <a:off x="392760" y="1661604"/>
            <a:ext cx="173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UF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920F22A-3997-62B0-D98E-49A93D1C191C}"/>
              </a:ext>
            </a:extLst>
          </p:cNvPr>
          <p:cNvSpPr txBox="1"/>
          <p:nvPr/>
        </p:nvSpPr>
        <p:spPr>
          <a:xfrm>
            <a:off x="392760" y="888759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Qué es y cómo funciona AFP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7A92D72-FD1E-FCB4-367D-58F270D350C5}"/>
              </a:ext>
            </a:extLst>
          </p:cNvPr>
          <p:cNvSpPr txBox="1"/>
          <p:nvPr/>
        </p:nvSpPr>
        <p:spPr>
          <a:xfrm>
            <a:off x="392760" y="2226279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Qué es y cómo funciona CSV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C25F3E-269E-ED0F-99DB-51F4BA86F2C1}"/>
              </a:ext>
            </a:extLst>
          </p:cNvPr>
          <p:cNvSpPr txBox="1"/>
          <p:nvPr/>
        </p:nvSpPr>
        <p:spPr>
          <a:xfrm>
            <a:off x="392760" y="3875385"/>
            <a:ext cx="173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Renta vitalicia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76C372-5195-516B-A045-2B5FA93DA3D1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3780612" y="1086192"/>
            <a:ext cx="1068400" cy="191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B2847217-7D41-4E96-B041-FD50BB41EF22}"/>
              </a:ext>
            </a:extLst>
          </p:cNvPr>
          <p:cNvCxnSpPr>
            <a:stCxn id="19" idx="3"/>
            <a:endCxn id="4" idx="1"/>
          </p:cNvCxnSpPr>
          <p:nvPr/>
        </p:nvCxnSpPr>
        <p:spPr>
          <a:xfrm flipV="1">
            <a:off x="3780612" y="1277325"/>
            <a:ext cx="1068400" cy="56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4631363-02D9-6EE8-58BA-468ECF93538D}"/>
              </a:ext>
            </a:extLst>
          </p:cNvPr>
          <p:cNvCxnSpPr>
            <a:stCxn id="20" idx="3"/>
            <a:endCxn id="4" idx="1"/>
          </p:cNvCxnSpPr>
          <p:nvPr/>
        </p:nvCxnSpPr>
        <p:spPr>
          <a:xfrm flipV="1">
            <a:off x="3780612" y="1277326"/>
            <a:ext cx="1068400" cy="131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0F05AE24-A67E-8064-D4B9-68C4D62F9C48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6985834" y="930780"/>
            <a:ext cx="1093613" cy="346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92F4725-B33E-5C38-DF3B-3B70CD254CBA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6985834" y="1277327"/>
            <a:ext cx="1093613" cy="912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A3553FE-78D9-BF51-5C51-F407CC582F7C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6985834" y="1277327"/>
            <a:ext cx="1093613" cy="3436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0B065F91-A887-6325-0F3B-05E39AF1EDA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985833" y="3449159"/>
            <a:ext cx="1093600" cy="1399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56C2A9D-EC27-6CA5-4008-959D9F50C250}"/>
              </a:ext>
            </a:extLst>
          </p:cNvPr>
          <p:cNvCxnSpPr>
            <a:stCxn id="21" idx="3"/>
            <a:endCxn id="5" idx="1"/>
          </p:cNvCxnSpPr>
          <p:nvPr/>
        </p:nvCxnSpPr>
        <p:spPr>
          <a:xfrm>
            <a:off x="3780618" y="3343426"/>
            <a:ext cx="1068402" cy="1505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613DF17-AD87-8FCF-0B01-22FDCAA6A476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3780618" y="1086186"/>
            <a:ext cx="1068402" cy="376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2FAA520-123F-DFFE-18B3-B82E580173CC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3780618" y="2594853"/>
            <a:ext cx="1068402" cy="225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D33F215A-AF4E-C2D9-9BAD-5DF970E4425F}"/>
              </a:ext>
            </a:extLst>
          </p:cNvPr>
          <p:cNvCxnSpPr>
            <a:cxnSpLocks/>
            <a:stCxn id="4" idx="0"/>
            <a:endCxn id="21" idx="1"/>
          </p:cNvCxnSpPr>
          <p:nvPr/>
        </p:nvCxnSpPr>
        <p:spPr>
          <a:xfrm rot="16200000" flipH="1" flipV="1">
            <a:off x="2787578" y="213591"/>
            <a:ext cx="2528120" cy="3731560"/>
          </a:xfrm>
          <a:prstGeom prst="bentConnector4">
            <a:avLst>
              <a:gd name="adj1" fmla="val -9042"/>
              <a:gd name="adj2" fmla="val 106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5DA23D8-7F90-4E94-A477-171CDF736247}"/>
              </a:ext>
            </a:extLst>
          </p:cNvPr>
          <p:cNvCxnSpPr>
            <a:stCxn id="22" idx="3"/>
            <a:endCxn id="6" idx="1"/>
          </p:cNvCxnSpPr>
          <p:nvPr/>
        </p:nvCxnSpPr>
        <p:spPr>
          <a:xfrm>
            <a:off x="3780618" y="4057266"/>
            <a:ext cx="1068402" cy="2382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55233F3-2B13-4C2C-C7C2-08D11BFACCFD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3780618" y="2594853"/>
            <a:ext cx="1068402" cy="3844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EF216D2-AF55-803C-4797-6D03C8ADC828}"/>
              </a:ext>
            </a:extLst>
          </p:cNvPr>
          <p:cNvCxnSpPr>
            <a:endCxn id="6" idx="1"/>
          </p:cNvCxnSpPr>
          <p:nvPr/>
        </p:nvCxnSpPr>
        <p:spPr>
          <a:xfrm flipV="1">
            <a:off x="3780612" y="6439544"/>
            <a:ext cx="1068400" cy="462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59DB6E6-21B4-250B-0430-0DBCC81DB838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6985833" y="2189973"/>
            <a:ext cx="1093600" cy="4249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6626C85C-C9B5-20CF-17C8-AEDAFECA45C4}"/>
              </a:ext>
            </a:extLst>
          </p:cNvPr>
          <p:cNvSpPr/>
          <p:nvPr/>
        </p:nvSpPr>
        <p:spPr>
          <a:xfrm>
            <a:off x="4849020" y="7372331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R6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44A94DA-BA5A-884F-1B66-69B2AE17180A}"/>
              </a:ext>
            </a:extLst>
          </p:cNvPr>
          <p:cNvCxnSpPr>
            <a:stCxn id="68" idx="3"/>
          </p:cNvCxnSpPr>
          <p:nvPr/>
        </p:nvCxnSpPr>
        <p:spPr>
          <a:xfrm flipV="1">
            <a:off x="6985833" y="6578389"/>
            <a:ext cx="1093600" cy="125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2D1F0EA-49DD-D728-48E7-C70E1BE149C5}"/>
              </a:ext>
            </a:extLst>
          </p:cNvPr>
          <p:cNvSpPr/>
          <p:nvPr/>
        </p:nvSpPr>
        <p:spPr>
          <a:xfrm>
            <a:off x="2185857" y="5301589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PR05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BAFA999-BB6A-FA18-B3AE-FA00DBDD6815}"/>
              </a:ext>
            </a:extLst>
          </p:cNvPr>
          <p:cNvSpPr/>
          <p:nvPr/>
        </p:nvSpPr>
        <p:spPr>
          <a:xfrm>
            <a:off x="2185857" y="6119855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PR23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85FB2F80-A73A-8D2C-B0B0-15B6809CF189}"/>
              </a:ext>
            </a:extLst>
          </p:cNvPr>
          <p:cNvSpPr txBox="1"/>
          <p:nvPr/>
        </p:nvSpPr>
        <p:spPr>
          <a:xfrm>
            <a:off x="392760" y="5259276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Beneficiarios Legales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BD5752-BDE5-5449-65EF-637096F2F4E3}"/>
              </a:ext>
            </a:extLst>
          </p:cNvPr>
          <p:cNvSpPr txBox="1"/>
          <p:nvPr/>
        </p:nvSpPr>
        <p:spPr>
          <a:xfrm>
            <a:off x="392760" y="6077542"/>
            <a:ext cx="1736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Periodo garantizado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A62F2F98-C6C4-E7CA-3BA8-3686050DE125}"/>
              </a:ext>
            </a:extLst>
          </p:cNvPr>
          <p:cNvSpPr/>
          <p:nvPr/>
        </p:nvSpPr>
        <p:spPr>
          <a:xfrm>
            <a:off x="2185857" y="6892705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PR04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9FB43FA0-B667-ED5E-B1A2-98E2CDA40CDC}"/>
              </a:ext>
            </a:extLst>
          </p:cNvPr>
          <p:cNvSpPr/>
          <p:nvPr/>
        </p:nvSpPr>
        <p:spPr>
          <a:xfrm>
            <a:off x="2185857" y="7726229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PR36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5F8BFCD9-0D8D-0C14-1B1F-6F7BEFB23A3D}"/>
              </a:ext>
            </a:extLst>
          </p:cNvPr>
          <p:cNvSpPr txBox="1"/>
          <p:nvPr/>
        </p:nvSpPr>
        <p:spPr>
          <a:xfrm>
            <a:off x="392759" y="6810986"/>
            <a:ext cx="1736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Aumento temporal pensión de sobrevivencia </a:t>
            </a:r>
            <a:endParaRPr lang="es-CL" sz="1600" dirty="0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E9C080CB-4CA9-E164-E0FA-C7EBD368C5D1}"/>
              </a:ext>
            </a:extLst>
          </p:cNvPr>
          <p:cNvSpPr txBox="1"/>
          <p:nvPr/>
        </p:nvSpPr>
        <p:spPr>
          <a:xfrm>
            <a:off x="392758" y="7722219"/>
            <a:ext cx="1736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Aumento temporal pensión </a:t>
            </a:r>
            <a:endParaRPr lang="es-CL" sz="1600" dirty="0"/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50077F9C-6F32-422F-A4BD-335FFBC54480}"/>
              </a:ext>
            </a:extLst>
          </p:cNvPr>
          <p:cNvCxnSpPr>
            <a:stCxn id="71" idx="3"/>
            <a:endCxn id="68" idx="1"/>
          </p:cNvCxnSpPr>
          <p:nvPr/>
        </p:nvCxnSpPr>
        <p:spPr>
          <a:xfrm>
            <a:off x="3780617" y="5582443"/>
            <a:ext cx="1068403" cy="225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514E3463-BCEB-49F2-F81F-86F8EB2BE14E}"/>
              </a:ext>
            </a:extLst>
          </p:cNvPr>
          <p:cNvCxnSpPr>
            <a:stCxn id="72" idx="3"/>
            <a:endCxn id="68" idx="1"/>
          </p:cNvCxnSpPr>
          <p:nvPr/>
        </p:nvCxnSpPr>
        <p:spPr>
          <a:xfrm>
            <a:off x="3780617" y="6400709"/>
            <a:ext cx="1068403" cy="1433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554408C6-F2FB-3E07-5776-E2B638EDBE2A}"/>
              </a:ext>
            </a:extLst>
          </p:cNvPr>
          <p:cNvCxnSpPr>
            <a:stCxn id="23" idx="3"/>
            <a:endCxn id="68" idx="1"/>
          </p:cNvCxnSpPr>
          <p:nvPr/>
        </p:nvCxnSpPr>
        <p:spPr>
          <a:xfrm>
            <a:off x="3780618" y="4805839"/>
            <a:ext cx="1068402" cy="302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33F48DA7-B5EF-010F-D595-C9CD5BF96CAD}"/>
              </a:ext>
            </a:extLst>
          </p:cNvPr>
          <p:cNvCxnSpPr>
            <a:stCxn id="75" idx="3"/>
            <a:endCxn id="68" idx="1"/>
          </p:cNvCxnSpPr>
          <p:nvPr/>
        </p:nvCxnSpPr>
        <p:spPr>
          <a:xfrm>
            <a:off x="3780617" y="7173559"/>
            <a:ext cx="1068403" cy="660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D3B2332D-40BE-4C02-1861-682709FC1F36}"/>
              </a:ext>
            </a:extLst>
          </p:cNvPr>
          <p:cNvCxnSpPr>
            <a:stCxn id="76" idx="3"/>
            <a:endCxn id="68" idx="1"/>
          </p:cNvCxnSpPr>
          <p:nvPr/>
        </p:nvCxnSpPr>
        <p:spPr>
          <a:xfrm flipV="1">
            <a:off x="3780617" y="7834345"/>
            <a:ext cx="1068403" cy="17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E3191CE5-E09E-53E5-5781-2FF527B39B22}"/>
              </a:ext>
            </a:extLst>
          </p:cNvPr>
          <p:cNvCxnSpPr>
            <a:cxnSpLocks/>
            <a:stCxn id="6" idx="0"/>
            <a:endCxn id="72" idx="1"/>
          </p:cNvCxnSpPr>
          <p:nvPr/>
        </p:nvCxnSpPr>
        <p:spPr>
          <a:xfrm rot="16200000" flipH="1" flipV="1">
            <a:off x="3840050" y="4323332"/>
            <a:ext cx="423184" cy="3731570"/>
          </a:xfrm>
          <a:prstGeom prst="bentConnector4">
            <a:avLst>
              <a:gd name="adj1" fmla="val -54019"/>
              <a:gd name="adj2" fmla="val 106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ED4F1E6E-9149-04BA-9A46-130B50A6F5DB}"/>
              </a:ext>
            </a:extLst>
          </p:cNvPr>
          <p:cNvCxnSpPr>
            <a:stCxn id="6" idx="0"/>
            <a:endCxn id="75" idx="1"/>
          </p:cNvCxnSpPr>
          <p:nvPr/>
        </p:nvCxnSpPr>
        <p:spPr>
          <a:xfrm rot="16200000" flipH="1" flipV="1">
            <a:off x="3453625" y="4709757"/>
            <a:ext cx="1196034" cy="3731570"/>
          </a:xfrm>
          <a:prstGeom prst="bentConnector4">
            <a:avLst>
              <a:gd name="adj1" fmla="val -19113"/>
              <a:gd name="adj2" fmla="val 106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817E5B6-E735-AB07-3FBE-AFE980560FD3}"/>
              </a:ext>
            </a:extLst>
          </p:cNvPr>
          <p:cNvSpPr/>
          <p:nvPr/>
        </p:nvSpPr>
        <p:spPr>
          <a:xfrm>
            <a:off x="4836423" y="8875580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R7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00B4732B-1EFF-02D6-F491-EA023FF9B48B}"/>
              </a:ext>
            </a:extLst>
          </p:cNvPr>
          <p:cNvSpPr/>
          <p:nvPr/>
        </p:nvSpPr>
        <p:spPr>
          <a:xfrm>
            <a:off x="8079431" y="5606620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OA5</a:t>
            </a:r>
          </a:p>
        </p:txBody>
      </p: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C2567FCC-39C2-18C9-0DDA-3F8FDF023E0A}"/>
              </a:ext>
            </a:extLst>
          </p:cNvPr>
          <p:cNvCxnSpPr>
            <a:stCxn id="99" idx="3"/>
            <a:endCxn id="101" idx="1"/>
          </p:cNvCxnSpPr>
          <p:nvPr/>
        </p:nvCxnSpPr>
        <p:spPr>
          <a:xfrm flipV="1">
            <a:off x="6973236" y="6068634"/>
            <a:ext cx="1106195" cy="3268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5E67DA64-7EFC-B71B-AA0B-6B0EF8BC95A9}"/>
              </a:ext>
            </a:extLst>
          </p:cNvPr>
          <p:cNvSpPr/>
          <p:nvPr/>
        </p:nvSpPr>
        <p:spPr>
          <a:xfrm>
            <a:off x="4836423" y="10339860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R8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FBE3E72B-6B37-DEE8-1DF4-39F84828D4CC}"/>
              </a:ext>
            </a:extLst>
          </p:cNvPr>
          <p:cNvSpPr/>
          <p:nvPr/>
        </p:nvSpPr>
        <p:spPr>
          <a:xfrm>
            <a:off x="8079427" y="8351819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OA7.1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CBE9C7AB-B661-B640-F37C-2F1A5D60E634}"/>
              </a:ext>
            </a:extLst>
          </p:cNvPr>
          <p:cNvSpPr/>
          <p:nvPr/>
        </p:nvSpPr>
        <p:spPr>
          <a:xfrm>
            <a:off x="8079427" y="6980620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OA6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1AD0E0B9-F658-E800-E250-33CE431DC40D}"/>
              </a:ext>
            </a:extLst>
          </p:cNvPr>
          <p:cNvSpPr/>
          <p:nvPr/>
        </p:nvSpPr>
        <p:spPr>
          <a:xfrm>
            <a:off x="8079427" y="9739569"/>
            <a:ext cx="2136813" cy="92402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OA7.2</a:t>
            </a:r>
          </a:p>
        </p:txBody>
      </p: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BB6A8B01-E243-044B-417D-9442DFBECAC8}"/>
              </a:ext>
            </a:extLst>
          </p:cNvPr>
          <p:cNvCxnSpPr>
            <a:stCxn id="105" idx="3"/>
            <a:endCxn id="107" idx="1"/>
          </p:cNvCxnSpPr>
          <p:nvPr/>
        </p:nvCxnSpPr>
        <p:spPr>
          <a:xfrm flipV="1">
            <a:off x="6973236" y="8813833"/>
            <a:ext cx="1106191" cy="1988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7A103BF6-F16C-A6DA-913B-E2A9C7CF991D}"/>
              </a:ext>
            </a:extLst>
          </p:cNvPr>
          <p:cNvSpPr/>
          <p:nvPr/>
        </p:nvSpPr>
        <p:spPr>
          <a:xfrm>
            <a:off x="2185857" y="8562706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PR01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F989BA1C-1340-5EF9-A41E-0C5DD5B2947E}"/>
              </a:ext>
            </a:extLst>
          </p:cNvPr>
          <p:cNvCxnSpPr>
            <a:stCxn id="113" idx="3"/>
            <a:endCxn id="105" idx="1"/>
          </p:cNvCxnSpPr>
          <p:nvPr/>
        </p:nvCxnSpPr>
        <p:spPr>
          <a:xfrm>
            <a:off x="3780617" y="8843560"/>
            <a:ext cx="1055806" cy="1958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30ED62B0-A135-BFF4-D03C-F6C958DE6AA3}"/>
              </a:ext>
            </a:extLst>
          </p:cNvPr>
          <p:cNvCxnSpPr>
            <a:stCxn id="19" idx="3"/>
            <a:endCxn id="105" idx="1"/>
          </p:cNvCxnSpPr>
          <p:nvPr/>
        </p:nvCxnSpPr>
        <p:spPr>
          <a:xfrm>
            <a:off x="3780618" y="1846266"/>
            <a:ext cx="1055805" cy="895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995E44DF-7B12-0AEA-54E7-2EF7950BFF68}"/>
              </a:ext>
            </a:extLst>
          </p:cNvPr>
          <p:cNvSpPr txBox="1"/>
          <p:nvPr/>
        </p:nvSpPr>
        <p:spPr>
          <a:xfrm>
            <a:off x="392757" y="8468132"/>
            <a:ext cx="1736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Afiliación y años de afiliación </a:t>
            </a:r>
            <a:endParaRPr lang="es-CL" sz="1600" dirty="0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BF38AB42-4571-0184-E84A-82F0DE9FBBD2}"/>
              </a:ext>
            </a:extLst>
          </p:cNvPr>
          <p:cNvSpPr/>
          <p:nvPr/>
        </p:nvSpPr>
        <p:spPr>
          <a:xfrm>
            <a:off x="4849020" y="11709674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R10</a:t>
            </a:r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16019FE1-B56F-055D-EFAD-37FF90A932DF}"/>
              </a:ext>
            </a:extLst>
          </p:cNvPr>
          <p:cNvCxnSpPr>
            <a:cxnSpLocks/>
            <a:stCxn id="122" idx="3"/>
            <a:endCxn id="109" idx="1"/>
          </p:cNvCxnSpPr>
          <p:nvPr/>
        </p:nvCxnSpPr>
        <p:spPr>
          <a:xfrm flipV="1">
            <a:off x="6985833" y="10201583"/>
            <a:ext cx="1093594" cy="1970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C5B4E0F4-4127-7C6B-FF9A-9EAAD493C793}"/>
              </a:ext>
            </a:extLst>
          </p:cNvPr>
          <p:cNvSpPr/>
          <p:nvPr/>
        </p:nvSpPr>
        <p:spPr>
          <a:xfrm>
            <a:off x="4857573" y="13020892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R11</a:t>
            </a:r>
          </a:p>
        </p:txBody>
      </p:sp>
      <p:cxnSp>
        <p:nvCxnSpPr>
          <p:cNvPr id="130" name="Conector recto de flecha 129">
            <a:extLst>
              <a:ext uri="{FF2B5EF4-FFF2-40B4-BE49-F238E27FC236}">
                <a16:creationId xmlns:a16="http://schemas.microsoft.com/office/drawing/2014/main" id="{B2202BBB-7B9E-BB0B-94ED-42CC084A5B5E}"/>
              </a:ext>
            </a:extLst>
          </p:cNvPr>
          <p:cNvCxnSpPr>
            <a:stCxn id="128" idx="3"/>
            <a:endCxn id="109" idx="1"/>
          </p:cNvCxnSpPr>
          <p:nvPr/>
        </p:nvCxnSpPr>
        <p:spPr>
          <a:xfrm flipV="1">
            <a:off x="6994386" y="10201583"/>
            <a:ext cx="1085041" cy="328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2423BFD7-0FB3-37DC-9E66-84491C51EE4F}"/>
              </a:ext>
            </a:extLst>
          </p:cNvPr>
          <p:cNvSpPr/>
          <p:nvPr/>
        </p:nvSpPr>
        <p:spPr>
          <a:xfrm>
            <a:off x="2185857" y="9477261"/>
            <a:ext cx="1594760" cy="5617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3200" dirty="0"/>
              <a:t>PR10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6B7FE10D-34B6-9B9A-8B71-AF06BD0D14BA}"/>
              </a:ext>
            </a:extLst>
          </p:cNvPr>
          <p:cNvSpPr txBox="1"/>
          <p:nvPr/>
        </p:nvSpPr>
        <p:spPr>
          <a:xfrm>
            <a:off x="392757" y="9477261"/>
            <a:ext cx="17366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/>
              <a:t>Conceptos tributarios</a:t>
            </a:r>
            <a:endParaRPr lang="es-CL" sz="1600" dirty="0"/>
          </a:p>
        </p:txBody>
      </p: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F663FC1C-4837-3A5B-0647-6B815A01C1C0}"/>
              </a:ext>
            </a:extLst>
          </p:cNvPr>
          <p:cNvCxnSpPr>
            <a:stCxn id="132" idx="3"/>
            <a:endCxn id="128" idx="1"/>
          </p:cNvCxnSpPr>
          <p:nvPr/>
        </p:nvCxnSpPr>
        <p:spPr>
          <a:xfrm>
            <a:off x="3780617" y="9758115"/>
            <a:ext cx="1076956" cy="3724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B688FACC-5179-CC33-9BB0-9E692D9CE55D}"/>
              </a:ext>
            </a:extLst>
          </p:cNvPr>
          <p:cNvSpPr txBox="1"/>
          <p:nvPr/>
        </p:nvSpPr>
        <p:spPr>
          <a:xfrm>
            <a:off x="10203647" y="5632285"/>
            <a:ext cx="1736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Proceso solicitud pensión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EA1A8C98-0BA0-1604-A6EC-09D2F546EE3B}"/>
              </a:ext>
            </a:extLst>
          </p:cNvPr>
          <p:cNvSpPr txBox="1"/>
          <p:nvPr/>
        </p:nvSpPr>
        <p:spPr>
          <a:xfrm>
            <a:off x="10216240" y="6964766"/>
            <a:ext cx="1736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Causales de incertidumbre o molestia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4DCE4608-5D42-29E8-58D5-6C92C1154660}"/>
              </a:ext>
            </a:extLst>
          </p:cNvPr>
          <p:cNvSpPr txBox="1"/>
          <p:nvPr/>
        </p:nvSpPr>
        <p:spPr>
          <a:xfrm>
            <a:off x="10216240" y="8313101"/>
            <a:ext cx="17366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Excedentes de libre disposición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9566F12F-3E9F-CD5E-B00B-13BF39957E87}"/>
              </a:ext>
            </a:extLst>
          </p:cNvPr>
          <p:cNvSpPr txBox="1"/>
          <p:nvPr/>
        </p:nvSpPr>
        <p:spPr>
          <a:xfrm>
            <a:off x="10216240" y="9968484"/>
            <a:ext cx="1736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APV</a:t>
            </a: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6071B278-6EB4-FE83-711D-02787E2539D2}"/>
              </a:ext>
            </a:extLst>
          </p:cNvPr>
          <p:cNvSpPr/>
          <p:nvPr/>
        </p:nvSpPr>
        <p:spPr>
          <a:xfrm>
            <a:off x="4855306" y="3153985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R13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:a16="http://schemas.microsoft.com/office/drawing/2014/main" id="{A08A1E44-06ED-E58E-452D-DDFBB0699888}"/>
              </a:ext>
            </a:extLst>
          </p:cNvPr>
          <p:cNvCxnSpPr>
            <a:stCxn id="146" idx="3"/>
            <a:endCxn id="9" idx="1"/>
          </p:cNvCxnSpPr>
          <p:nvPr/>
        </p:nvCxnSpPr>
        <p:spPr>
          <a:xfrm flipV="1">
            <a:off x="6992119" y="930786"/>
            <a:ext cx="1087314" cy="2685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630875F8-7181-A050-DFDF-DA1052223ED2}"/>
              </a:ext>
            </a:extLst>
          </p:cNvPr>
          <p:cNvCxnSpPr>
            <a:stCxn id="19" idx="3"/>
            <a:endCxn id="146" idx="1"/>
          </p:cNvCxnSpPr>
          <p:nvPr/>
        </p:nvCxnSpPr>
        <p:spPr>
          <a:xfrm>
            <a:off x="3780618" y="1846266"/>
            <a:ext cx="1074688" cy="176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1F67BF7D-0161-D527-B5EB-9C927D941F31}"/>
              </a:ext>
            </a:extLst>
          </p:cNvPr>
          <p:cNvCxnSpPr>
            <a:cxnSpLocks/>
            <a:stCxn id="20" idx="3"/>
            <a:endCxn id="146" idx="1"/>
          </p:cNvCxnSpPr>
          <p:nvPr/>
        </p:nvCxnSpPr>
        <p:spPr>
          <a:xfrm>
            <a:off x="3780618" y="2594853"/>
            <a:ext cx="1074688" cy="1021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9CECEA7C-F7B6-A292-0F8A-342D5BC8B483}"/>
              </a:ext>
            </a:extLst>
          </p:cNvPr>
          <p:cNvSpPr/>
          <p:nvPr/>
        </p:nvSpPr>
        <p:spPr>
          <a:xfrm>
            <a:off x="4830124" y="1984287"/>
            <a:ext cx="2136813" cy="9240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dirty="0"/>
              <a:t>R15</a:t>
            </a:r>
          </a:p>
        </p:txBody>
      </p:sp>
      <p:cxnSp>
        <p:nvCxnSpPr>
          <p:cNvPr id="159" name="Conector recto de flecha 158">
            <a:extLst>
              <a:ext uri="{FF2B5EF4-FFF2-40B4-BE49-F238E27FC236}">
                <a16:creationId xmlns:a16="http://schemas.microsoft.com/office/drawing/2014/main" id="{FDDC8FF3-06FA-850C-EF1D-B8BD7F2DCAA3}"/>
              </a:ext>
            </a:extLst>
          </p:cNvPr>
          <p:cNvCxnSpPr>
            <a:stCxn id="157" idx="3"/>
            <a:endCxn id="9" idx="1"/>
          </p:cNvCxnSpPr>
          <p:nvPr/>
        </p:nvCxnSpPr>
        <p:spPr>
          <a:xfrm flipV="1">
            <a:off x="6966937" y="930786"/>
            <a:ext cx="1112496" cy="151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cto de flecha 160">
            <a:extLst>
              <a:ext uri="{FF2B5EF4-FFF2-40B4-BE49-F238E27FC236}">
                <a16:creationId xmlns:a16="http://schemas.microsoft.com/office/drawing/2014/main" id="{42BD2594-5CA7-4F66-970B-7214C0F0DF5A}"/>
              </a:ext>
            </a:extLst>
          </p:cNvPr>
          <p:cNvCxnSpPr>
            <a:cxnSpLocks/>
            <a:stCxn id="21" idx="3"/>
            <a:endCxn id="157" idx="1"/>
          </p:cNvCxnSpPr>
          <p:nvPr/>
        </p:nvCxnSpPr>
        <p:spPr>
          <a:xfrm flipV="1">
            <a:off x="3780618" y="2446301"/>
            <a:ext cx="1049506" cy="897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07465EE2-BA13-C5E3-84BF-761DCA1B4387}"/>
              </a:ext>
            </a:extLst>
          </p:cNvPr>
          <p:cNvCxnSpPr>
            <a:stCxn id="18" idx="3"/>
            <a:endCxn id="157" idx="1"/>
          </p:cNvCxnSpPr>
          <p:nvPr/>
        </p:nvCxnSpPr>
        <p:spPr>
          <a:xfrm>
            <a:off x="3780618" y="1086186"/>
            <a:ext cx="1049506" cy="1360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20D0F-F6F4-2F5F-5128-67129E3C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213"/>
            <a:ext cx="10515600" cy="3479296"/>
          </a:xfrm>
        </p:spPr>
        <p:txBody>
          <a:bodyPr/>
          <a:lstStyle/>
          <a:p>
            <a:r>
              <a:rPr lang="es-CL" dirty="0"/>
              <a:t>Otros conceptos que aparecen en los RA, pero no necesariamente son pre 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B494B-2253-CFF0-30F3-458FED87C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4543"/>
            <a:ext cx="10515600" cy="12905607"/>
          </a:xfrm>
        </p:spPr>
        <p:txBody>
          <a:bodyPr>
            <a:normAutofit fontScale="40000" lnSpcReduction="20000"/>
          </a:bodyPr>
          <a:lstStyle/>
          <a:p>
            <a:r>
              <a:rPr lang="es-CL" dirty="0"/>
              <a:t>RA3 (Página general de modalidades de pensión):</a:t>
            </a:r>
          </a:p>
          <a:p>
            <a:pPr lvl="1"/>
            <a:r>
              <a:rPr lang="es-CL" dirty="0"/>
              <a:t>PR05: Beneficiarios Legales</a:t>
            </a:r>
          </a:p>
          <a:p>
            <a:pPr lvl="1"/>
            <a:r>
              <a:rPr lang="es-CL" dirty="0"/>
              <a:t>PR09: Certificado de Saldo</a:t>
            </a:r>
          </a:p>
          <a:p>
            <a:pPr lvl="1"/>
            <a:r>
              <a:rPr lang="es-CL" dirty="0"/>
              <a:t>PR25: Qué es el SCOMP</a:t>
            </a:r>
          </a:p>
          <a:p>
            <a:pPr lvl="1"/>
            <a:r>
              <a:rPr lang="es-CL" dirty="0"/>
              <a:t>PR36: Tabla de expectativa de vida y mortalidad. </a:t>
            </a:r>
          </a:p>
          <a:p>
            <a:r>
              <a:rPr lang="es-CL" dirty="0"/>
              <a:t>RA4 (Tabla comparativa de modalidades de pensión): </a:t>
            </a:r>
          </a:p>
          <a:p>
            <a:pPr lvl="1"/>
            <a:r>
              <a:rPr lang="es-CL" dirty="0"/>
              <a:t>PR01: Afiliación y años de afiliación </a:t>
            </a:r>
          </a:p>
          <a:p>
            <a:pPr lvl="1"/>
            <a:r>
              <a:rPr lang="es-CL" dirty="0"/>
              <a:t>PR07: Calculo de pensión</a:t>
            </a:r>
          </a:p>
          <a:p>
            <a:pPr lvl="1"/>
            <a:r>
              <a:rPr lang="es-CL" dirty="0"/>
              <a:t>PR08: Cambio de Modalidad</a:t>
            </a:r>
          </a:p>
          <a:p>
            <a:pPr lvl="1"/>
            <a:r>
              <a:rPr lang="es-CL" dirty="0"/>
              <a:t>PR15: Herencia de Saldos</a:t>
            </a:r>
          </a:p>
          <a:p>
            <a:pPr lvl="1"/>
            <a:r>
              <a:rPr lang="es-CL" dirty="0"/>
              <a:t>PR35: Saldo acumulado</a:t>
            </a:r>
          </a:p>
          <a:p>
            <a:r>
              <a:rPr lang="es-CL" dirty="0"/>
              <a:t>RA5 (Pensión de sobrevivencia y clausulas especiales): </a:t>
            </a:r>
          </a:p>
          <a:p>
            <a:pPr lvl="1"/>
            <a:r>
              <a:rPr lang="es-CL" dirty="0"/>
              <a:t>PR05: Beneficiarios legales</a:t>
            </a:r>
          </a:p>
          <a:p>
            <a:r>
              <a:rPr lang="es-CL" dirty="0"/>
              <a:t>RA6 (SCOMP): </a:t>
            </a:r>
          </a:p>
          <a:p>
            <a:pPr lvl="1"/>
            <a:r>
              <a:rPr lang="es-CL" dirty="0"/>
              <a:t>PR09: Certificado de Saldo</a:t>
            </a:r>
          </a:p>
          <a:p>
            <a:pPr lvl="1"/>
            <a:r>
              <a:rPr lang="es-CL" dirty="0"/>
              <a:t>PR28: Qué es y cómo funcionan AFP</a:t>
            </a:r>
          </a:p>
          <a:p>
            <a:pPr lvl="1"/>
            <a:r>
              <a:rPr lang="es-CL" dirty="0"/>
              <a:t>PR30 : Qué es y cómo funcionan CSV</a:t>
            </a:r>
          </a:p>
          <a:p>
            <a:r>
              <a:rPr lang="es-CL" dirty="0"/>
              <a:t>RA7 (Solicitud de Pensión): </a:t>
            </a:r>
          </a:p>
          <a:p>
            <a:pPr lvl="1"/>
            <a:r>
              <a:rPr lang="es-CL" dirty="0"/>
              <a:t>PR01: Afiliación y años de afiliación </a:t>
            </a:r>
          </a:p>
          <a:p>
            <a:pPr lvl="1"/>
            <a:r>
              <a:rPr lang="es-CL" dirty="0"/>
              <a:t>PR03: APV</a:t>
            </a:r>
          </a:p>
          <a:p>
            <a:pPr lvl="1"/>
            <a:r>
              <a:rPr lang="es-CL" dirty="0"/>
              <a:t>PR09: Certificado de Saldo</a:t>
            </a:r>
          </a:p>
          <a:p>
            <a:pPr lvl="1"/>
            <a:r>
              <a:rPr lang="es-CL" dirty="0"/>
              <a:t>PR12: Cuenta 2</a:t>
            </a:r>
          </a:p>
          <a:p>
            <a:pPr lvl="1"/>
            <a:r>
              <a:rPr lang="es-CL" dirty="0"/>
              <a:t>PR18: Integración APV con SCOMP</a:t>
            </a:r>
          </a:p>
          <a:p>
            <a:pPr lvl="1"/>
            <a:r>
              <a:rPr lang="es-CL" dirty="0"/>
              <a:t>PR19: Modalidades de Pensión </a:t>
            </a:r>
          </a:p>
          <a:p>
            <a:pPr lvl="1"/>
            <a:r>
              <a:rPr lang="es-CL" dirty="0"/>
              <a:t>PR28: Qué es y cómo funcionan AFP</a:t>
            </a:r>
          </a:p>
          <a:p>
            <a:pPr lvl="1"/>
            <a:r>
              <a:rPr lang="es-CL" dirty="0"/>
              <a:t>PR30: Qué es y cómo funcionan CSV</a:t>
            </a:r>
          </a:p>
          <a:p>
            <a:r>
              <a:rPr lang="es-CL" dirty="0"/>
              <a:t>RA8 (Excedentes de libre disposición):</a:t>
            </a:r>
          </a:p>
          <a:p>
            <a:pPr lvl="1"/>
            <a:r>
              <a:rPr lang="es-CL" dirty="0"/>
              <a:t>PR07: Calculo de pensión</a:t>
            </a:r>
          </a:p>
          <a:p>
            <a:pPr lvl="1"/>
            <a:r>
              <a:rPr lang="es-CL" dirty="0"/>
              <a:t>PR16: Ingreso actualizado </a:t>
            </a:r>
          </a:p>
          <a:p>
            <a:r>
              <a:rPr lang="es-CL" dirty="0"/>
              <a:t>RA10 (APV): </a:t>
            </a:r>
          </a:p>
          <a:p>
            <a:pPr lvl="1"/>
            <a:r>
              <a:rPr lang="es-CL" dirty="0"/>
              <a:t>PR28: Qué es y cómo funcionan AFP</a:t>
            </a:r>
          </a:p>
          <a:p>
            <a:pPr lvl="1"/>
            <a:r>
              <a:rPr lang="es-CL" dirty="0"/>
              <a:t>PR30: Qué es y cómo funcionan CSV</a:t>
            </a:r>
          </a:p>
          <a:p>
            <a:pPr lvl="1"/>
            <a:r>
              <a:rPr lang="es-CL" dirty="0"/>
              <a:t>PR12: Cuenta 2</a:t>
            </a:r>
          </a:p>
          <a:p>
            <a:pPr lvl="1"/>
            <a:r>
              <a:rPr lang="es-CL" dirty="0"/>
              <a:t>PR10: Conceptos tributarios. </a:t>
            </a:r>
          </a:p>
          <a:p>
            <a:r>
              <a:rPr lang="es-CL" dirty="0"/>
              <a:t>RA11 (Beneficios tributarios y Bonificación del Estado por APV):</a:t>
            </a:r>
          </a:p>
          <a:p>
            <a:pPr lvl="1"/>
            <a:r>
              <a:rPr lang="es-CL" dirty="0"/>
              <a:t>PR24: </a:t>
            </a:r>
            <a:r>
              <a:rPr lang="es-ES" dirty="0"/>
              <a:t>Qué es APV y APVC Diferencias</a:t>
            </a:r>
          </a:p>
          <a:p>
            <a:r>
              <a:rPr lang="es-ES" dirty="0"/>
              <a:t>RA13 (</a:t>
            </a:r>
            <a:r>
              <a:rPr lang="es-CL" dirty="0"/>
              <a:t>Renta vitalicia, CJ): </a:t>
            </a:r>
          </a:p>
          <a:p>
            <a:pPr lvl="1"/>
            <a:r>
              <a:rPr lang="es-CL" dirty="0"/>
              <a:t>PR04: </a:t>
            </a:r>
            <a:r>
              <a:rPr lang="es-ES" dirty="0"/>
              <a:t>Aumento temporal de porcentaje de pensión de sobrevivencia </a:t>
            </a:r>
            <a:endParaRPr lang="es-CL" dirty="0"/>
          </a:p>
          <a:p>
            <a:pPr lvl="1"/>
            <a:r>
              <a:rPr lang="es-CL" dirty="0"/>
              <a:t>PR05: Beneficiarios legales</a:t>
            </a:r>
          </a:p>
          <a:p>
            <a:pPr lvl="1"/>
            <a:r>
              <a:rPr lang="es-CL" dirty="0"/>
              <a:t>PR07: Calculo de pensión</a:t>
            </a:r>
          </a:p>
          <a:p>
            <a:pPr lvl="1"/>
            <a:r>
              <a:rPr lang="es-CL" dirty="0"/>
              <a:t>PR21: Integración APV con SCOMP</a:t>
            </a:r>
          </a:p>
          <a:p>
            <a:pPr lvl="1"/>
            <a:r>
              <a:rPr lang="es-CL" dirty="0"/>
              <a:t>PR23: Periodo garantizado</a:t>
            </a:r>
          </a:p>
          <a:p>
            <a:pPr lvl="1"/>
            <a:r>
              <a:rPr lang="es-CL" dirty="0"/>
              <a:t>PR37: Aumento temporal de pensión </a:t>
            </a:r>
          </a:p>
          <a:p>
            <a:r>
              <a:rPr lang="es-CL" dirty="0"/>
              <a:t>RA15 (Retiro programado CJ): </a:t>
            </a:r>
          </a:p>
          <a:p>
            <a:pPr lvl="1"/>
            <a:r>
              <a:rPr lang="es-ES" dirty="0"/>
              <a:t>PR05:</a:t>
            </a:r>
            <a:r>
              <a:rPr lang="es-CL" dirty="0"/>
              <a:t> Beneficiarios legales</a:t>
            </a:r>
            <a:endParaRPr lang="es-ES" dirty="0"/>
          </a:p>
          <a:p>
            <a:pPr lvl="1"/>
            <a:r>
              <a:rPr lang="es-ES" dirty="0"/>
              <a:t>PR07: </a:t>
            </a:r>
            <a:r>
              <a:rPr lang="es-CL" dirty="0"/>
              <a:t>Calculo de pensión</a:t>
            </a:r>
            <a:endParaRPr lang="es-ES" dirty="0"/>
          </a:p>
          <a:p>
            <a:pPr lvl="1"/>
            <a:r>
              <a:rPr lang="es-ES" dirty="0"/>
              <a:t>PR08: </a:t>
            </a:r>
            <a:r>
              <a:rPr lang="es-CL" dirty="0"/>
              <a:t>Cambio de Modalidad</a:t>
            </a:r>
            <a:endParaRPr lang="es-ES" dirty="0"/>
          </a:p>
          <a:p>
            <a:pPr lvl="1"/>
            <a:r>
              <a:rPr lang="es-ES" dirty="0"/>
              <a:t>PR15: </a:t>
            </a:r>
            <a:r>
              <a:rPr lang="es-CL" dirty="0"/>
              <a:t>Herencia de Saldos</a:t>
            </a:r>
            <a:endParaRPr lang="es-ES" dirty="0"/>
          </a:p>
          <a:p>
            <a:pPr lvl="1"/>
            <a:r>
              <a:rPr lang="es-ES" dirty="0"/>
              <a:t>PR21: </a:t>
            </a:r>
            <a:r>
              <a:rPr lang="es-CL" dirty="0"/>
              <a:t>Integración APV con SCOMP</a:t>
            </a:r>
            <a:endParaRPr lang="es-ES" dirty="0"/>
          </a:p>
          <a:p>
            <a:pPr lvl="1"/>
            <a:r>
              <a:rPr lang="es-ES" dirty="0"/>
              <a:t>PR29: Qué ocurre si se acaban los fondos</a:t>
            </a:r>
          </a:p>
          <a:p>
            <a:pPr lvl="1"/>
            <a:r>
              <a:rPr lang="es-ES" dirty="0"/>
              <a:t>PR33: Renta Vitalicia</a:t>
            </a:r>
          </a:p>
          <a:p>
            <a:pPr lvl="1"/>
            <a:r>
              <a:rPr lang="es-ES" dirty="0"/>
              <a:t>PR36: Tabla de expectativa de vida y mortalidad</a:t>
            </a:r>
          </a:p>
          <a:p>
            <a:pPr lvl="1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1829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A7F5F-5CB8-8E1F-8B6E-8A5B83AC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373"/>
            <a:ext cx="10515600" cy="1346677"/>
          </a:xfrm>
        </p:spPr>
        <p:txBody>
          <a:bodyPr/>
          <a:lstStyle/>
          <a:p>
            <a:r>
              <a:rPr lang="es-CL" dirty="0"/>
              <a:t>RECURSOS DE APRENDIZAJE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E748BC-F5F1-60BD-2CC3-B2A4FA47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5050"/>
            <a:ext cx="10515600" cy="11421255"/>
          </a:xfrm>
        </p:spPr>
        <p:txBody>
          <a:bodyPr>
            <a:normAutofit fontScale="77500" lnSpcReduction="20000"/>
          </a:bodyPr>
          <a:lstStyle/>
          <a:p>
            <a:r>
              <a:rPr lang="es-CL" dirty="0"/>
              <a:t>R3: </a:t>
            </a:r>
            <a:r>
              <a:rPr lang="es-CL" dirty="0">
                <a:hlinkClick r:id="rId2"/>
              </a:rPr>
              <a:t>https://www.spensiones.cl/portal/institucional/594/w3-propertyvalue-9924.html</a:t>
            </a:r>
            <a:r>
              <a:rPr lang="es-CL" dirty="0"/>
              <a:t> </a:t>
            </a:r>
          </a:p>
          <a:p>
            <a:r>
              <a:rPr lang="es-CL" dirty="0"/>
              <a:t>R4: </a:t>
            </a:r>
            <a:r>
              <a:rPr lang="es-CL" dirty="0">
                <a:hlinkClick r:id="rId3"/>
              </a:rPr>
              <a:t>https://www.spensiones.cl/portal/institucional/594/w3-propertyvalue-9924.html#recuadros_articulo_4130_0</a:t>
            </a:r>
            <a:r>
              <a:rPr lang="es-CL" dirty="0"/>
              <a:t> </a:t>
            </a:r>
          </a:p>
          <a:p>
            <a:r>
              <a:rPr lang="es-CL" dirty="0"/>
              <a:t>R5: </a:t>
            </a:r>
            <a:r>
              <a:rPr lang="es-CL" dirty="0">
                <a:hlinkClick r:id="rId4"/>
              </a:rPr>
              <a:t>https://www.spensiones.cl/portal/institucional/594/w3-propertyvalue-9924.html#recuadros_articulo_4130_1</a:t>
            </a:r>
            <a:r>
              <a:rPr lang="es-CL" dirty="0"/>
              <a:t> </a:t>
            </a:r>
          </a:p>
          <a:p>
            <a:r>
              <a:rPr lang="es-CL" dirty="0"/>
              <a:t>R6: </a:t>
            </a:r>
            <a:r>
              <a:rPr lang="es-CL" dirty="0">
                <a:hlinkClick r:id="rId5"/>
              </a:rPr>
              <a:t>https://www.spensiones.cl/portal/compendio/596/w3-propertyvalue-3302.html</a:t>
            </a:r>
            <a:endParaRPr lang="es-CL" dirty="0"/>
          </a:p>
          <a:p>
            <a:r>
              <a:rPr lang="es-CL" dirty="0"/>
              <a:t>R7: </a:t>
            </a:r>
            <a:r>
              <a:rPr lang="es-CL" dirty="0">
                <a:hlinkClick r:id="rId6"/>
              </a:rPr>
              <a:t>https://www.spensiones.cl/portal/institucional/594/w3-article-12269.html#:~:text=A%20continuaci%C3%B3n%2C%20explicamos%20en%20qu%C3%A9,requisitos%20que%20se%20deben%20cumplir</a:t>
            </a:r>
            <a:endParaRPr lang="es-CL" dirty="0"/>
          </a:p>
          <a:p>
            <a:r>
              <a:rPr lang="es-CL" dirty="0"/>
              <a:t>R8: </a:t>
            </a:r>
            <a:r>
              <a:rPr lang="es-CL" dirty="0">
                <a:hlinkClick r:id="rId7"/>
              </a:rPr>
              <a:t>https://www.spensiones.cl/portal/institucional/594/w3-article-2913.html</a:t>
            </a:r>
            <a:endParaRPr lang="es-CL" dirty="0"/>
          </a:p>
          <a:p>
            <a:r>
              <a:rPr lang="es-CL" dirty="0"/>
              <a:t>R10: </a:t>
            </a:r>
            <a:r>
              <a:rPr lang="es-CL" dirty="0">
                <a:hlinkClick r:id="rId8"/>
              </a:rPr>
              <a:t>https://www.spensiones.cl/portal/institucional/594/w3-propertyvalue-9929.html#faqs</a:t>
            </a:r>
            <a:endParaRPr lang="es-CL" dirty="0"/>
          </a:p>
          <a:p>
            <a:r>
              <a:rPr lang="es-CL" dirty="0"/>
              <a:t>R11: </a:t>
            </a:r>
            <a:r>
              <a:rPr lang="es-CL" dirty="0">
                <a:hlinkClick r:id="rId9"/>
              </a:rPr>
              <a:t>https://www.spensiones.cl/portal/institucional/594/w3-article-5795.html</a:t>
            </a:r>
            <a:endParaRPr lang="es-CL" dirty="0"/>
          </a:p>
          <a:p>
            <a:r>
              <a:rPr lang="es-CL" dirty="0"/>
              <a:t>R13: </a:t>
            </a:r>
            <a:r>
              <a:rPr lang="es-CL" dirty="0">
                <a:hlinkClick r:id="rId10"/>
              </a:rPr>
              <a:t>www.comojubilar.cl/index.php/modalidades-de-pension/renta-vitalicia/</a:t>
            </a:r>
            <a:endParaRPr lang="es-CL" dirty="0"/>
          </a:p>
          <a:p>
            <a:r>
              <a:rPr lang="es-CL" dirty="0"/>
              <a:t>R15: https://www.comojubilar.cl/index.php/modalidades-de-pension/retiro-programado/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3116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667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745</Words>
  <Application>Microsoft Office PowerPoint</Application>
  <PresentationFormat>Personalizado</PresentationFormat>
  <Paragraphs>124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Otros conceptos que aparecen en los RA, pero no necesariamente son pre requisitos</vt:lpstr>
      <vt:lpstr>RECURSOS DE APRENDIZAJE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Utreras</dc:creator>
  <cp:lastModifiedBy>Camila Utreras</cp:lastModifiedBy>
  <cp:revision>1</cp:revision>
  <dcterms:created xsi:type="dcterms:W3CDTF">2025-05-20T17:56:41Z</dcterms:created>
  <dcterms:modified xsi:type="dcterms:W3CDTF">2025-05-20T19:56:52Z</dcterms:modified>
</cp:coreProperties>
</file>