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2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BAFAA-64E4-F235-B02B-ED719A632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BC82C09-E2D7-EC2C-10BD-9E529A00F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C28E67-8ACD-47AB-8CEF-5E409ABF6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4EE3EC-56E4-A273-8F12-55560020F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2A56F8-C916-9A6E-9916-F6A346DE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9364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1F5-626B-4AE8-AAAF-DAC0C099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CBD82F5-14B9-4EA7-DDB8-0016E8DB8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8B8442-2115-799B-0DCE-8AA69CC2C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DE500-3F83-F03D-8F5B-6ED82FF76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ADA4C4-018F-15AD-B02A-508CCB4CC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904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B6D521E-C7DE-9113-2074-5D79E0A64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3C3E3A9-7B6F-4D19-993C-D8AF9D8BF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3D016-0512-9423-094D-C2E03ED82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F0D72D-3F53-DAA6-34A3-F71516D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79D905-5A7C-2E13-B86D-C7288199D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69347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50F19-9944-1B07-538D-E74B236B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F9F457-0B90-8E1C-2C30-F3BA05DA6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BBDE76-32AF-F3B6-4DF9-89A33968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150AC7-FA08-2F6B-E5C9-D38C52DB6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FAD45F-1C7C-9E72-D0F5-4C64FCC5F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6147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E2E9EF-74F6-7864-5BAE-D652E4CCB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785E6-6965-6DD0-FCEE-7672F6BF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9F17EA-7C78-5A67-68E9-571A51E1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EBA780-0BCB-14C7-18E5-8BE3AC8BE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643121-7296-73E2-4D6F-C6C226DD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30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D6B3B-3AB1-C291-C54F-C320005C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4F83CB-A914-F1BA-96F0-852A4CC97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824331C-5F31-8B1A-D165-BA9AB2C75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74D3E3-649A-DA14-28AE-E0B1C1E4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3B7A31-F1F7-FD41-014E-BEC3AB01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6803DBA-B6EC-FE66-3411-AF63FD425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646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0D598-70A9-F45A-E8CB-8FEAB2060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335238-C844-D0CA-D4CC-7728EFE04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7F3B510-80C0-806F-C031-3083A461E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D6D3A6E-0E24-DC50-D664-9C6B46128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F17DB51-F7AF-914F-338E-FB466BA22B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B0BC66C-5D16-F9A1-0C30-B9347721E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E1E85ED-4200-D3E5-9A13-B32267DE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06353B4-B995-5C17-9363-E0B9088E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95086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CD655A-334E-D953-0793-84A9C5AE0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D85D3F0-940D-0E6F-453C-3DE5FD16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142C859-983C-1099-18DA-62C709EF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90ABEA2-9FFD-A4CF-3F48-C03BDEE07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8566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1100B00-5D1F-21F5-33F6-2C1744A8C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214BA3C-0DE9-E33C-95AD-0D6889F04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306075-B55C-CC82-BB49-67B56110A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47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9057A-B51B-F899-D90E-3BA209991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0A692-9C78-1CA1-0C89-7C4937821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AE0031-83E7-A740-F899-CDDECD1D0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4675904-0912-CAAA-31A1-5A2503D0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61C135-403F-A063-7FF8-26483BF5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557620-7EE5-4596-EB34-3A84DC6A0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23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77C2BF-EC75-2037-31DD-5CD1094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B50DDE2-1A60-888A-E9FA-A8CF2901D9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2D654DB-8AE6-936E-37AB-2FAFF0FB8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5E77DE-9A93-B45E-0101-12913D0B7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4FE12-4FB1-D0FE-1096-D784F1FAC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DD066B-08B6-1DED-D786-636176EA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4737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3A1F649-36DD-1709-62A2-D6D716C8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CFBFD1-F966-CD05-F6BF-4A72ABF932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CA920B-C1AA-4505-977F-4E84FE4E80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B5AD0-8166-45AB-9B90-634A006AD074}" type="datetimeFigureOut">
              <a:rPr lang="es-CL" smtClean="0"/>
              <a:t>02-06-2025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AC2328-FCCB-3C74-CF64-542196F7B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740178-E72A-2659-6C2F-0CCB3DED6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9F938-47CE-43A3-A7AD-64FA2C73B90B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9796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6CBBD7F-7B6D-7623-D53F-84730EE67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66739"/>
              </p:ext>
            </p:extLst>
          </p:nvPr>
        </p:nvGraphicFramePr>
        <p:xfrm>
          <a:off x="826052" y="388358"/>
          <a:ext cx="10539895" cy="1225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07979">
                  <a:extLst>
                    <a:ext uri="{9D8B030D-6E8A-4147-A177-3AD203B41FA5}">
                      <a16:colId xmlns:a16="http://schemas.microsoft.com/office/drawing/2014/main" val="889844680"/>
                    </a:ext>
                  </a:extLst>
                </a:gridCol>
                <a:gridCol w="2107979">
                  <a:extLst>
                    <a:ext uri="{9D8B030D-6E8A-4147-A177-3AD203B41FA5}">
                      <a16:colId xmlns:a16="http://schemas.microsoft.com/office/drawing/2014/main" val="2390269390"/>
                    </a:ext>
                  </a:extLst>
                </a:gridCol>
                <a:gridCol w="2107979">
                  <a:extLst>
                    <a:ext uri="{9D8B030D-6E8A-4147-A177-3AD203B41FA5}">
                      <a16:colId xmlns:a16="http://schemas.microsoft.com/office/drawing/2014/main" val="1779731930"/>
                    </a:ext>
                  </a:extLst>
                </a:gridCol>
                <a:gridCol w="2107979">
                  <a:extLst>
                    <a:ext uri="{9D8B030D-6E8A-4147-A177-3AD203B41FA5}">
                      <a16:colId xmlns:a16="http://schemas.microsoft.com/office/drawing/2014/main" val="2168975739"/>
                    </a:ext>
                  </a:extLst>
                </a:gridCol>
                <a:gridCol w="2107979">
                  <a:extLst>
                    <a:ext uri="{9D8B030D-6E8A-4147-A177-3AD203B41FA5}">
                      <a16:colId xmlns:a16="http://schemas.microsoft.com/office/drawing/2014/main" val="672845347"/>
                    </a:ext>
                  </a:extLst>
                </a:gridCol>
              </a:tblGrid>
              <a:tr h="526042">
                <a:tc>
                  <a:txBody>
                    <a:bodyPr/>
                    <a:lstStyle/>
                    <a:p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Comprensión y </a:t>
                      </a:r>
                      <a:r>
                        <a:rPr lang="es-CL" dirty="0" err="1"/>
                        <a:t>exp</a:t>
                      </a:r>
                      <a:endParaRPr lang="es-C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Comprensión sin experiencia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Sin comprensión y con experiencia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Sin comprensión y sin experiencia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761473"/>
                  </a:ext>
                </a:extLst>
              </a:tr>
              <a:tr h="1427103">
                <a:tc>
                  <a:txBody>
                    <a:bodyPr/>
                    <a:lstStyle/>
                    <a:p>
                      <a:r>
                        <a:rPr lang="es-CL" dirty="0"/>
                        <a:t>Con SCOMP y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podría ser más completo?, más extenso? Y más flexible (hipótesis: menos rigidez en el orden)</a:t>
                      </a:r>
                    </a:p>
                    <a:p>
                      <a:r>
                        <a:rPr lang="es-CL" sz="1800" dirty="0"/>
                        <a:t>-Se podrían incluir preferencias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Completo</a:t>
                      </a:r>
                    </a:p>
                    <a:p>
                      <a:r>
                        <a:rPr lang="es-CL" sz="1800" dirty="0"/>
                        <a:t>Hip: Orden más rígido? </a:t>
                      </a:r>
                      <a:r>
                        <a:rPr lang="es-CL" sz="1800" dirty="0" err="1"/>
                        <a:t>Ej</a:t>
                      </a:r>
                      <a:r>
                        <a:rPr lang="es-CL" sz="1800" dirty="0"/>
                        <a:t>, debe entender renta vitalicia y retiro programado, luego beneficiarios y luego modalidades mixtas.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Simples,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flexibilidad de navegación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Se podrían incluir preferencias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entra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507445"/>
                  </a:ext>
                </a:extLst>
              </a:tr>
              <a:tr h="1427103">
                <a:tc>
                  <a:txBody>
                    <a:bodyPr/>
                    <a:lstStyle/>
                    <a:p>
                      <a:r>
                        <a:rPr lang="es-CL" dirty="0"/>
                        <a:t>Con SCOMP s/BL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podría ser más completo?, más extenso? Y más flexible (hipótesis: menos rigidez en el orden)</a:t>
                      </a:r>
                    </a:p>
                    <a:p>
                      <a:r>
                        <a:rPr lang="es-CL" sz="1800" dirty="0"/>
                        <a:t>-Se podrían incluir preferencias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Completo</a:t>
                      </a:r>
                    </a:p>
                    <a:p>
                      <a:r>
                        <a:rPr lang="es-CL" sz="1800" dirty="0"/>
                        <a:t>Hip: Orden más rígido? </a:t>
                      </a:r>
                      <a:r>
                        <a:rPr lang="es-CL" sz="1800" dirty="0" err="1"/>
                        <a:t>Ej</a:t>
                      </a:r>
                      <a:r>
                        <a:rPr lang="es-CL" sz="1800" dirty="0"/>
                        <a:t>, debe entender renta vitalicia y retiro programado, luego beneficiarios y luego modalidades mixtas.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Simples,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flexibilidad de navegación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Se podrían incluir preferencias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entra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0849370"/>
                  </a:ext>
                </a:extLst>
              </a:tr>
              <a:tr h="826814">
                <a:tc>
                  <a:txBody>
                    <a:bodyPr/>
                    <a:lstStyle/>
                    <a:p>
                      <a:r>
                        <a:rPr lang="es-CL" dirty="0"/>
                        <a:t>Sin SCOMP c/BL</a:t>
                      </a:r>
                    </a:p>
                    <a:p>
                      <a:r>
                        <a:rPr lang="es-CL" sz="1800" dirty="0"/>
                        <a:t>Retiros Programados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1800" dirty="0"/>
                        <a:t>Cambio de AFP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1800" dirty="0"/>
                        <a:t>Recalculo anual </a:t>
                      </a:r>
                    </a:p>
                    <a:p>
                      <a:r>
                        <a:rPr lang="es-CL" sz="1800" dirty="0"/>
                        <a:t>Beneficiarios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1800" dirty="0"/>
                        <a:t>quienes son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1800" dirty="0"/>
                        <a:t>Montos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1800" dirty="0"/>
                        <a:t>Tiempo (hasta cuando)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podría ser más completo?, más extenso? Y más flexible (hipótesis: menos rigidez en el orden)</a:t>
                      </a:r>
                    </a:p>
                    <a:p>
                      <a:r>
                        <a:rPr lang="es-CL" sz="1800" dirty="0"/>
                        <a:t>-Se podrían incluir preferencias de orden de información.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Completo</a:t>
                      </a:r>
                    </a:p>
                    <a:p>
                      <a:r>
                        <a:rPr lang="es-CL" sz="1800" dirty="0"/>
                        <a:t>Hip: Orden más rígido? </a:t>
                      </a:r>
                      <a:r>
                        <a:rPr lang="es-CL" sz="1800" dirty="0" err="1"/>
                        <a:t>Ej</a:t>
                      </a:r>
                      <a:r>
                        <a:rPr lang="es-CL" sz="1800" dirty="0"/>
                        <a:t>, debe entender renta vitalicia y retiro programado, luego beneficiarios y luego modalidades mixtas.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Simples,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flexibilidad de navegación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Se podrían incluir preferencias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entra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519796"/>
                  </a:ext>
                </a:extLst>
              </a:tr>
              <a:tr h="826814">
                <a:tc>
                  <a:txBody>
                    <a:bodyPr/>
                    <a:lstStyle/>
                    <a:p>
                      <a:r>
                        <a:rPr lang="es-CL" dirty="0"/>
                        <a:t>Sin SCOMP s/BL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podría ser más completo?, más extenso? Y más flexible (hipótesis: menos rigidez en el orden)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Completo</a:t>
                      </a:r>
                    </a:p>
                    <a:p>
                      <a:r>
                        <a:rPr lang="es-CL" sz="1800" dirty="0"/>
                        <a:t>Hip: Orden más rígido? </a:t>
                      </a:r>
                      <a:r>
                        <a:rPr lang="es-CL" sz="1800" dirty="0" err="1"/>
                        <a:t>Ej</a:t>
                      </a:r>
                      <a:r>
                        <a:rPr lang="es-CL" sz="1800" dirty="0"/>
                        <a:t>, debe entender renta vitalicia y retiro programado, luego beneficiarios y luego modalidades mixtas.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1800" dirty="0"/>
                        <a:t>Tipo de contenido: </a:t>
                      </a:r>
                    </a:p>
                    <a:p>
                      <a:r>
                        <a:rPr lang="es-CL" sz="1800" dirty="0"/>
                        <a:t>Simples,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CL" sz="1800" dirty="0"/>
                        <a:t>flexibilidad de navegación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dirty="0"/>
                        <a:t>No entra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070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930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71DA7539-9DD2-E334-E6C5-3DADB2140E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10741"/>
              </p:ext>
            </p:extLst>
          </p:nvPr>
        </p:nvGraphicFramePr>
        <p:xfrm>
          <a:off x="983972" y="434145"/>
          <a:ext cx="10704445" cy="63374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3962">
                  <a:extLst>
                    <a:ext uri="{9D8B030D-6E8A-4147-A177-3AD203B41FA5}">
                      <a16:colId xmlns:a16="http://schemas.microsoft.com/office/drawing/2014/main" val="2525713143"/>
                    </a:ext>
                  </a:extLst>
                </a:gridCol>
                <a:gridCol w="4251716">
                  <a:extLst>
                    <a:ext uri="{9D8B030D-6E8A-4147-A177-3AD203B41FA5}">
                      <a16:colId xmlns:a16="http://schemas.microsoft.com/office/drawing/2014/main" val="3756534116"/>
                    </a:ext>
                  </a:extLst>
                </a:gridCol>
                <a:gridCol w="4208767">
                  <a:extLst>
                    <a:ext uri="{9D8B030D-6E8A-4147-A177-3AD203B41FA5}">
                      <a16:colId xmlns:a16="http://schemas.microsoft.com/office/drawing/2014/main" val="2725566906"/>
                    </a:ext>
                  </a:extLst>
                </a:gridCol>
              </a:tblGrid>
              <a:tr h="413994">
                <a:tc>
                  <a:txBody>
                    <a:bodyPr/>
                    <a:lstStyle/>
                    <a:p>
                      <a:endParaRPr lang="es-CL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Con BL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Sin BL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33423"/>
                  </a:ext>
                </a:extLst>
              </a:tr>
              <a:tr h="558974">
                <a:tc>
                  <a:txBody>
                    <a:bodyPr/>
                    <a:lstStyle/>
                    <a:p>
                      <a:r>
                        <a:rPr lang="es-CL" sz="2000" dirty="0"/>
                        <a:t>Sin ahorro AFP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No entra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No entra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731481"/>
                  </a:ext>
                </a:extLst>
              </a:tr>
              <a:tr h="994707">
                <a:tc>
                  <a:txBody>
                    <a:bodyPr/>
                    <a:lstStyle/>
                    <a:p>
                      <a:r>
                        <a:rPr lang="es-CL" sz="2000" dirty="0"/>
                        <a:t>Sin SCOMP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Retiros Programados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Cambio de AFP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Recalculo anual </a:t>
                      </a:r>
                    </a:p>
                    <a:p>
                      <a:r>
                        <a:rPr lang="es-CL" sz="2000" dirty="0"/>
                        <a:t>Beneficiarios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quienes son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Montos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Tiempo (hasta cuando)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Retiros programados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Cambio de AFP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Recalculo anual </a:t>
                      </a:r>
                    </a:p>
                    <a:p>
                      <a:r>
                        <a:rPr lang="es-CL" sz="2000" dirty="0"/>
                        <a:t>Beneficiarios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Quienes son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Herencia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Quienes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Cuanta flexibilidad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0249855"/>
                  </a:ext>
                </a:extLst>
              </a:tr>
              <a:tr h="994707">
                <a:tc>
                  <a:txBody>
                    <a:bodyPr/>
                    <a:lstStyle/>
                    <a:p>
                      <a:r>
                        <a:rPr lang="es-CL" sz="2000" dirty="0"/>
                        <a:t>Con SCOMP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Retiros Programados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Cambio de AFP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Recalculo anual </a:t>
                      </a:r>
                    </a:p>
                    <a:p>
                      <a:r>
                        <a:rPr lang="es-CL" sz="2000" dirty="0"/>
                        <a:t>Rentas vitalicias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Clausulas especiales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Modalidades mixtas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Comparador de modalidades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Beneficiarios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L" sz="2000" dirty="0"/>
                        <a:t>Retiros Programados 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Cambio de AFP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Recalculo anual </a:t>
                      </a:r>
                    </a:p>
                    <a:p>
                      <a:r>
                        <a:rPr lang="es-CL" sz="2000" dirty="0"/>
                        <a:t>Rentas vitalicias</a:t>
                      </a:r>
                    </a:p>
                    <a:p>
                      <a:pPr marL="342900" indent="-342900">
                        <a:buFontTx/>
                        <a:buChar char="-"/>
                      </a:pPr>
                      <a:r>
                        <a:rPr lang="es-CL" sz="2000" dirty="0"/>
                        <a:t>Clausulas especiales 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Modalidades mixtas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Comparador de modalidades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L" sz="2000" dirty="0"/>
                        <a:t>Beneficiarios </a:t>
                      </a:r>
                    </a:p>
                    <a:p>
                      <a:r>
                        <a:rPr lang="es-CL" sz="2000" dirty="0"/>
                        <a:t>- Quienes son y cómo acceder.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044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842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421</Words>
  <Application>Microsoft Office PowerPoint</Application>
  <PresentationFormat>Panorámica</PresentationFormat>
  <Paragraphs>92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Utreras</dc:creator>
  <cp:lastModifiedBy>Camila Utreras</cp:lastModifiedBy>
  <cp:revision>1</cp:revision>
  <dcterms:created xsi:type="dcterms:W3CDTF">2025-06-02T16:19:42Z</dcterms:created>
  <dcterms:modified xsi:type="dcterms:W3CDTF">2025-06-02T17:14:32Z</dcterms:modified>
</cp:coreProperties>
</file>