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2" r:id="rId5"/>
    <p:sldId id="264" r:id="rId6"/>
    <p:sldId id="261" r:id="rId7"/>
    <p:sldId id="258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DEDEDE"/>
    <a:srgbClr val="F2F2F2"/>
    <a:srgbClr val="FFFFFF"/>
    <a:srgbClr val="777777"/>
    <a:srgbClr val="DEEBF6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>
        <p:scale>
          <a:sx n="66" d="100"/>
          <a:sy n="66" d="100"/>
        </p:scale>
        <p:origin x="141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7AB04-A97A-458A-BDF0-E44E4E3E0DA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5811A-81E6-4DA6-98AA-2A42F8548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6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0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6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8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9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4E12-F5DF-4179-BF3A-BF71F0A4105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2206-9763-4366-A395-58632C0FE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03521" y="2493341"/>
            <a:ext cx="6797040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091881" y="1695434"/>
            <a:ext cx="10160" cy="79811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02041" y="4498567"/>
            <a:ext cx="10160" cy="79811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9921" y="2804250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To Do List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2681" y="3494319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CutyApple’s</a:t>
            </a:r>
            <a:r>
              <a:rPr lang="en-US" altLang="ko-KR" sz="1600" dirty="0" smtClean="0">
                <a:solidFill>
                  <a:schemeClr val="bg1"/>
                </a:solidFill>
              </a:rPr>
              <a:t> Solo Project, To Do List Web Site. 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It made with Django.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727651" y="4498567"/>
            <a:ext cx="6797040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3343938" y="7408096"/>
            <a:ext cx="5587326" cy="916842"/>
            <a:chOff x="2997516" y="7168705"/>
            <a:chExt cx="5587326" cy="91684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997516" y="7168705"/>
              <a:ext cx="5547684" cy="914400"/>
            </a:xfrm>
            <a:prstGeom prst="roundRect">
              <a:avLst>
                <a:gd name="adj" fmla="val 25528"/>
              </a:avLst>
            </a:prstGeom>
            <a:solidFill>
              <a:srgbClr val="BFBFBF">
                <a:alpha val="6392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0"/>
            </p:cNvCxnSpPr>
            <p:nvPr/>
          </p:nvCxnSpPr>
          <p:spPr>
            <a:xfrm>
              <a:off x="5771358" y="7168705"/>
              <a:ext cx="0" cy="9168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4354597" y="7168705"/>
              <a:ext cx="3881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7200678" y="7168705"/>
              <a:ext cx="3881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04563" y="7391829"/>
              <a:ext cx="135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Add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56536" y="7391829"/>
              <a:ext cx="1414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Del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34808" y="7391828"/>
              <a:ext cx="135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Mod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80345" y="7391828"/>
              <a:ext cx="1414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Show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3254" y="2438400"/>
            <a:ext cx="8854440" cy="413803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9028" y="996947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12/5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037373" y="2672439"/>
            <a:ext cx="6177023" cy="473885"/>
            <a:chOff x="3119248" y="2874499"/>
            <a:chExt cx="6177023" cy="47388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37372" y="3416291"/>
            <a:ext cx="6177023" cy="473885"/>
            <a:chOff x="3007487" y="3698967"/>
            <a:chExt cx="6177023" cy="47388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이등변 삼각형 5"/>
          <p:cNvSpPr/>
          <p:nvPr/>
        </p:nvSpPr>
        <p:spPr>
          <a:xfrm rot="5400000">
            <a:off x="8437683" y="1385323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26593" y="1367547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037373" y="4123060"/>
            <a:ext cx="6177023" cy="473885"/>
            <a:chOff x="3119248" y="2874499"/>
            <a:chExt cx="6177023" cy="47388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7372" y="4866912"/>
            <a:ext cx="6177023" cy="473885"/>
            <a:chOff x="3007487" y="3698967"/>
            <a:chExt cx="6177023" cy="47388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037371" y="5612535"/>
            <a:ext cx="6177023" cy="473885"/>
            <a:chOff x="3007487" y="3698967"/>
            <a:chExt cx="6177023" cy="47388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973030" y="6208788"/>
            <a:ext cx="301541" cy="301548"/>
            <a:chOff x="6161764" y="4658851"/>
            <a:chExt cx="301541" cy="3015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타원 7"/>
            <p:cNvSpPr/>
            <p:nvPr/>
          </p:nvSpPr>
          <p:spPr>
            <a:xfrm>
              <a:off x="6161764" y="4658851"/>
              <a:ext cx="301541" cy="301548"/>
            </a:xfrm>
            <a:prstGeom prst="ellips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248716" y="4748422"/>
              <a:ext cx="127636" cy="122405"/>
              <a:chOff x="6196330" y="4698183"/>
              <a:chExt cx="232410" cy="222885"/>
            </a:xfrm>
            <a:grpFill/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312535" y="4698183"/>
                <a:ext cx="5715" cy="222885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196330" y="4809625"/>
                <a:ext cx="2324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모서리가 둥근 직사각형 62"/>
          <p:cNvSpPr/>
          <p:nvPr/>
        </p:nvSpPr>
        <p:spPr>
          <a:xfrm>
            <a:off x="3037371" y="5620301"/>
            <a:ext cx="6177023" cy="473885"/>
          </a:xfrm>
          <a:prstGeom prst="roundRect">
            <a:avLst>
              <a:gd name="adj" fmla="val 43313"/>
            </a:avLst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lumMod val="100000"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70461" y="1586926"/>
            <a:ext cx="63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Tue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3254" y="2438400"/>
            <a:ext cx="8854440" cy="413803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9028" y="996947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12/5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037373" y="2672439"/>
            <a:ext cx="6177023" cy="473885"/>
            <a:chOff x="3119248" y="2874499"/>
            <a:chExt cx="6177023" cy="47388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37372" y="3416291"/>
            <a:ext cx="6177023" cy="473885"/>
            <a:chOff x="3007487" y="3698967"/>
            <a:chExt cx="6177023" cy="47388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이등변 삼각형 5"/>
          <p:cNvSpPr/>
          <p:nvPr/>
        </p:nvSpPr>
        <p:spPr>
          <a:xfrm rot="5400000">
            <a:off x="8437683" y="1385323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26593" y="1367547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037373" y="4123060"/>
            <a:ext cx="6177023" cy="473885"/>
            <a:chOff x="3119248" y="2874499"/>
            <a:chExt cx="6177023" cy="47388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7372" y="4866912"/>
            <a:ext cx="6177023" cy="473885"/>
            <a:chOff x="3007487" y="3698967"/>
            <a:chExt cx="6177023" cy="47388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037371" y="5612535"/>
            <a:ext cx="6177023" cy="473885"/>
            <a:chOff x="3007487" y="3698967"/>
            <a:chExt cx="6177023" cy="47388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973030" y="6208788"/>
            <a:ext cx="301541" cy="301548"/>
            <a:chOff x="6161764" y="4658851"/>
            <a:chExt cx="301541" cy="3015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타원 7"/>
            <p:cNvSpPr/>
            <p:nvPr/>
          </p:nvSpPr>
          <p:spPr>
            <a:xfrm>
              <a:off x="6161764" y="4658851"/>
              <a:ext cx="301541" cy="301548"/>
            </a:xfrm>
            <a:prstGeom prst="ellips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248716" y="4748422"/>
              <a:ext cx="127636" cy="122405"/>
              <a:chOff x="6196330" y="4698183"/>
              <a:chExt cx="232410" cy="222885"/>
            </a:xfrm>
            <a:grpFill/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312535" y="4698183"/>
                <a:ext cx="5715" cy="222885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196330" y="4809625"/>
                <a:ext cx="2324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모서리가 둥근 직사각형 62"/>
          <p:cNvSpPr/>
          <p:nvPr/>
        </p:nvSpPr>
        <p:spPr>
          <a:xfrm>
            <a:off x="3037371" y="5620301"/>
            <a:ext cx="6177023" cy="473885"/>
          </a:xfrm>
          <a:prstGeom prst="roundRect">
            <a:avLst>
              <a:gd name="adj" fmla="val 43313"/>
            </a:avLst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lumMod val="100000"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70461" y="1586926"/>
            <a:ext cx="63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Tue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3254" y="2438400"/>
            <a:ext cx="8854440" cy="413803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9028" y="996947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12/5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037373" y="2672439"/>
            <a:ext cx="6177023" cy="473885"/>
            <a:chOff x="3119248" y="2874499"/>
            <a:chExt cx="6177023" cy="47388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모서리가 둥근 직사각형 3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grpFill/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37372" y="3416291"/>
            <a:ext cx="6177023" cy="473885"/>
            <a:chOff x="3007487" y="3698967"/>
            <a:chExt cx="6177023" cy="47388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이등변 삼각형 5"/>
          <p:cNvSpPr/>
          <p:nvPr/>
        </p:nvSpPr>
        <p:spPr>
          <a:xfrm rot="5400000">
            <a:off x="8437683" y="1385323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26593" y="1367547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037373" y="4123060"/>
            <a:ext cx="6177023" cy="473885"/>
            <a:chOff x="3119248" y="2874499"/>
            <a:chExt cx="6177023" cy="47388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7372" y="4866912"/>
            <a:ext cx="6177023" cy="473885"/>
            <a:chOff x="3007487" y="3698967"/>
            <a:chExt cx="6177023" cy="47388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037371" y="5612535"/>
            <a:ext cx="6177023" cy="473885"/>
            <a:chOff x="3007487" y="3698967"/>
            <a:chExt cx="6177023" cy="47388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973030" y="6208788"/>
            <a:ext cx="301541" cy="301548"/>
            <a:chOff x="6161764" y="4658851"/>
            <a:chExt cx="301541" cy="3015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타원 7"/>
            <p:cNvSpPr/>
            <p:nvPr/>
          </p:nvSpPr>
          <p:spPr>
            <a:xfrm>
              <a:off x="6161764" y="4658851"/>
              <a:ext cx="301541" cy="301548"/>
            </a:xfrm>
            <a:prstGeom prst="ellips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248716" y="4748422"/>
              <a:ext cx="127636" cy="122405"/>
              <a:chOff x="6196330" y="4698183"/>
              <a:chExt cx="232410" cy="222885"/>
            </a:xfrm>
            <a:grpFill/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312535" y="4698183"/>
                <a:ext cx="5715" cy="222885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196330" y="4809625"/>
                <a:ext cx="2324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모서리가 둥근 직사각형 62"/>
          <p:cNvSpPr/>
          <p:nvPr/>
        </p:nvSpPr>
        <p:spPr>
          <a:xfrm>
            <a:off x="3037371" y="5620301"/>
            <a:ext cx="6177023" cy="473885"/>
          </a:xfrm>
          <a:prstGeom prst="roundRect">
            <a:avLst>
              <a:gd name="adj" fmla="val 43313"/>
            </a:avLst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lumMod val="100000"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70461" y="1586926"/>
            <a:ext cx="63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Tue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12709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334593" y="783278"/>
            <a:ext cx="3952889" cy="5457780"/>
            <a:chOff x="4135120" y="600235"/>
            <a:chExt cx="3952889" cy="5457780"/>
          </a:xfrm>
        </p:grpSpPr>
        <p:sp>
          <p:nvSpPr>
            <p:cNvPr id="9" name="직사각형 8"/>
            <p:cNvSpPr/>
            <p:nvPr/>
          </p:nvSpPr>
          <p:spPr>
            <a:xfrm>
              <a:off x="4135120" y="600235"/>
              <a:ext cx="3952889" cy="54577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alpha val="25098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4656542" y="1430544"/>
              <a:ext cx="2934516" cy="1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91551" y="913892"/>
              <a:ext cx="300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Final exam Start</a:t>
              </a:r>
              <a:endParaRPr lang="ko-KR" altLang="en-US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7731395" y="659500"/>
              <a:ext cx="275978" cy="275978"/>
              <a:chOff x="8489647" y="671405"/>
              <a:chExt cx="275978" cy="275978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8489647" y="671405"/>
                <a:ext cx="275978" cy="2759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flipH="1">
                <a:off x="8553962" y="719953"/>
                <a:ext cx="143687" cy="169436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 flipV="1">
                <a:off x="8553963" y="722160"/>
                <a:ext cx="143686" cy="16722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4409028" y="1768169"/>
              <a:ext cx="3383280" cy="4042914"/>
              <a:chOff x="4409028" y="1768169"/>
              <a:chExt cx="3383280" cy="404291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409028" y="1768169"/>
                <a:ext cx="3383280" cy="40429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09028" y="1768169"/>
                <a:ext cx="33832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Lorem ipsum dolor sit, </a:t>
                </a:r>
                <a:r>
                  <a:rPr lang="en-US" altLang="ko-KR" dirty="0" err="1"/>
                  <a:t>amet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consectetur</a:t>
                </a:r>
                <a:r>
                  <a:rPr lang="en-US" altLang="ko-KR" dirty="0"/>
                  <a:t> </a:t>
                </a:r>
                <a:r>
                  <a:rPr lang="en-US" altLang="ko-KR" dirty="0" err="1" smtClean="0"/>
                  <a:t>adipisicing</a:t>
                </a:r>
                <a:r>
                  <a:rPr lang="en-US" altLang="ko-KR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Lorem ipsum dolor sit, </a:t>
                </a:r>
                <a:r>
                  <a:rPr lang="en-US" altLang="ko-KR" dirty="0" err="1"/>
                  <a:t>amet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consectetur</a:t>
                </a:r>
                <a:r>
                  <a:rPr lang="en-US" altLang="ko-KR" dirty="0"/>
                  <a:t> </a:t>
                </a:r>
                <a:r>
                  <a:rPr lang="en-US" altLang="ko-KR" dirty="0" err="1" smtClean="0"/>
                  <a:t>adipisicing</a:t>
                </a:r>
                <a:r>
                  <a:rPr lang="en-US" altLang="ko-KR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Lorem ipsum dolor sit, </a:t>
                </a:r>
                <a:r>
                  <a:rPr lang="en-US" altLang="ko-KR" dirty="0" err="1"/>
                  <a:t>amet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consectetur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adipisicing</a:t>
                </a:r>
                <a:r>
                  <a:rPr lang="en-US" altLang="ko-KR" dirty="0"/>
                  <a:t>. 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Lorem ipsum dolor sit, </a:t>
                </a:r>
                <a:r>
                  <a:rPr lang="en-US" altLang="ko-KR" dirty="0" err="1"/>
                  <a:t>amet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consectetur</a:t>
                </a:r>
                <a:r>
                  <a:rPr lang="en-US" altLang="ko-KR" dirty="0"/>
                  <a:t> </a:t>
                </a:r>
                <a:r>
                  <a:rPr lang="en-US" altLang="ko-KR" dirty="0" err="1"/>
                  <a:t>adipisicing</a:t>
                </a:r>
                <a:r>
                  <a:rPr lang="en-US" altLang="ko-KR" dirty="0"/>
                  <a:t>. 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5945229" y="5184489"/>
                <a:ext cx="301541" cy="30154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6032181" y="5274060"/>
                <a:ext cx="127636" cy="122405"/>
                <a:chOff x="6196330" y="4698183"/>
                <a:chExt cx="232410" cy="222885"/>
              </a:xfrm>
              <a:solidFill>
                <a:schemeClr val="accent1">
                  <a:lumMod val="75000"/>
                </a:schemeClr>
              </a:solidFill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6312535" y="4698183"/>
                  <a:ext cx="5715" cy="222885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6196330" y="4809625"/>
                  <a:ext cx="232410" cy="0"/>
                </a:xfrm>
                <a:prstGeom prst="lin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761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3254" y="2438400"/>
            <a:ext cx="8854440" cy="413803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9028" y="996947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12/5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037373" y="2672439"/>
            <a:ext cx="6177023" cy="473885"/>
            <a:chOff x="3119248" y="2874499"/>
            <a:chExt cx="6177023" cy="47388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모서리가 둥근 직사각형 3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grpFill/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37372" y="3416291"/>
            <a:ext cx="6177023" cy="473885"/>
            <a:chOff x="3007487" y="3698967"/>
            <a:chExt cx="6177023" cy="47388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이등변 삼각형 5"/>
          <p:cNvSpPr/>
          <p:nvPr/>
        </p:nvSpPr>
        <p:spPr>
          <a:xfrm rot="5400000">
            <a:off x="8437683" y="1385323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26593" y="1367547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037373" y="4123060"/>
            <a:ext cx="6177023" cy="473885"/>
            <a:chOff x="3119248" y="2874499"/>
            <a:chExt cx="6177023" cy="47388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7372" y="4866912"/>
            <a:ext cx="6177023" cy="473885"/>
            <a:chOff x="3007487" y="3698967"/>
            <a:chExt cx="6177023" cy="47388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037371" y="5612535"/>
            <a:ext cx="6177023" cy="473885"/>
            <a:chOff x="3007487" y="3698967"/>
            <a:chExt cx="6177023" cy="473885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007487" y="3698967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>
                <a:alpha val="50196"/>
              </a:srgb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Middle exam Start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8722360" y="3827312"/>
              <a:ext cx="223520" cy="21719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8819658" y="3897515"/>
              <a:ext cx="85029" cy="7678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8773160" y="3913046"/>
              <a:ext cx="50167" cy="6126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5973030" y="6208788"/>
            <a:ext cx="301541" cy="301548"/>
            <a:chOff x="6161764" y="4658851"/>
            <a:chExt cx="301541" cy="3015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타원 7"/>
            <p:cNvSpPr/>
            <p:nvPr/>
          </p:nvSpPr>
          <p:spPr>
            <a:xfrm>
              <a:off x="6161764" y="4658851"/>
              <a:ext cx="301541" cy="301548"/>
            </a:xfrm>
            <a:prstGeom prst="ellips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248716" y="4748422"/>
              <a:ext cx="127636" cy="122405"/>
              <a:chOff x="6196330" y="4698183"/>
              <a:chExt cx="232410" cy="222885"/>
            </a:xfrm>
            <a:grpFill/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312535" y="4698183"/>
                <a:ext cx="5715" cy="222885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196330" y="4809625"/>
                <a:ext cx="2324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모서리가 둥근 직사각형 62"/>
          <p:cNvSpPr/>
          <p:nvPr/>
        </p:nvSpPr>
        <p:spPr>
          <a:xfrm>
            <a:off x="3037371" y="5620301"/>
            <a:ext cx="6177023" cy="473885"/>
          </a:xfrm>
          <a:prstGeom prst="roundRect">
            <a:avLst>
              <a:gd name="adj" fmla="val 43313"/>
            </a:avLst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lumMod val="100000"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70461" y="1586926"/>
            <a:ext cx="63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Tue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12709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91551" y="913892"/>
            <a:ext cx="30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Final exam Start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083537" y="1013164"/>
            <a:ext cx="3952889" cy="5457780"/>
            <a:chOff x="10597817" y="1008804"/>
            <a:chExt cx="3952889" cy="54577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597817" y="1008804"/>
              <a:ext cx="3952889" cy="54577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V="1">
              <a:off x="11131666" y="1930826"/>
              <a:ext cx="2934516" cy="1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1066675" y="1414174"/>
              <a:ext cx="3008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Final exam Start</a:t>
              </a:r>
              <a:endParaRPr lang="ko-KR" altLang="en-US" dirty="0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4012542" y="1286340"/>
              <a:ext cx="275978" cy="275978"/>
              <a:chOff x="8489647" y="671405"/>
              <a:chExt cx="275978" cy="275978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8489647" y="671405"/>
                <a:ext cx="275978" cy="2759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H="1">
                <a:off x="8553962" y="719953"/>
                <a:ext cx="143687" cy="169436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8553963" y="722160"/>
                <a:ext cx="143686" cy="16722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모서리가 둥근 직사각형 9"/>
            <p:cNvSpPr/>
            <p:nvPr/>
          </p:nvSpPr>
          <p:spPr>
            <a:xfrm>
              <a:off x="10767694" y="2187615"/>
              <a:ext cx="3646171" cy="41107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934295" y="2415088"/>
              <a:ext cx="3383280" cy="332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dirty="0"/>
                <a:t>Lorem ipsum dolor sit, </a:t>
              </a:r>
              <a:r>
                <a:rPr lang="en-US" altLang="ko-KR" dirty="0" err="1"/>
                <a:t>amet</a:t>
              </a:r>
              <a:r>
                <a:rPr lang="en-US" altLang="ko-KR" dirty="0"/>
                <a:t> </a:t>
              </a:r>
              <a:r>
                <a:rPr lang="en-US" altLang="ko-KR" dirty="0" err="1"/>
                <a:t>consectetur</a:t>
              </a:r>
              <a:r>
                <a:rPr lang="en-US" altLang="ko-KR" dirty="0"/>
                <a:t> </a:t>
              </a:r>
              <a:r>
                <a:rPr lang="en-US" altLang="ko-KR" dirty="0" err="1" smtClean="0"/>
                <a:t>adipisicing</a:t>
              </a:r>
              <a:r>
                <a:rPr lang="en-US" altLang="ko-KR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/>
                <a:t>Lorem ipsum dolor sit, </a:t>
              </a:r>
              <a:r>
                <a:rPr lang="en-US" altLang="ko-KR" dirty="0" err="1"/>
                <a:t>amet</a:t>
              </a:r>
              <a:r>
                <a:rPr lang="en-US" altLang="ko-KR" dirty="0"/>
                <a:t> </a:t>
              </a:r>
              <a:r>
                <a:rPr lang="en-US" altLang="ko-KR" dirty="0" err="1"/>
                <a:t>consectetur</a:t>
              </a:r>
              <a:r>
                <a:rPr lang="en-US" altLang="ko-KR" dirty="0"/>
                <a:t> </a:t>
              </a:r>
              <a:r>
                <a:rPr lang="en-US" altLang="ko-KR" dirty="0" err="1" smtClean="0"/>
                <a:t>adipisicing</a:t>
              </a:r>
              <a:r>
                <a:rPr lang="en-US" altLang="ko-KR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/>
                <a:t>Lorem ipsum dolor sit, </a:t>
              </a:r>
              <a:r>
                <a:rPr lang="en-US" altLang="ko-KR" dirty="0" err="1"/>
                <a:t>amet</a:t>
              </a:r>
              <a:r>
                <a:rPr lang="en-US" altLang="ko-KR" dirty="0"/>
                <a:t> </a:t>
              </a:r>
              <a:r>
                <a:rPr lang="en-US" altLang="ko-KR" dirty="0" err="1"/>
                <a:t>consectetur</a:t>
              </a:r>
              <a:r>
                <a:rPr lang="en-US" altLang="ko-KR" dirty="0"/>
                <a:t> </a:t>
              </a:r>
              <a:r>
                <a:rPr lang="en-US" altLang="ko-KR" dirty="0" err="1"/>
                <a:t>adipisicing</a:t>
              </a:r>
              <a:r>
                <a:rPr lang="en-US" altLang="ko-KR" dirty="0"/>
                <a:t>. 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/>
                <a:t>Lorem ipsum dolor sit, </a:t>
              </a:r>
              <a:r>
                <a:rPr lang="en-US" altLang="ko-KR" dirty="0" err="1"/>
                <a:t>amet</a:t>
              </a:r>
              <a:r>
                <a:rPr lang="en-US" altLang="ko-KR" dirty="0"/>
                <a:t> </a:t>
              </a:r>
              <a:r>
                <a:rPr lang="en-US" altLang="ko-KR" dirty="0" err="1"/>
                <a:t>consectetur</a:t>
              </a:r>
              <a:r>
                <a:rPr lang="en-US" altLang="ko-KR" dirty="0"/>
                <a:t> </a:t>
              </a:r>
              <a:r>
                <a:rPr lang="en-US" altLang="ko-KR" dirty="0" err="1"/>
                <a:t>adipisicing</a:t>
              </a:r>
              <a:r>
                <a:rPr lang="en-US" altLang="ko-KR" dirty="0"/>
                <a:t>. 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13254" y="2438400"/>
            <a:ext cx="8854440" cy="413803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9028" y="1145231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12/6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sp>
        <p:nvSpPr>
          <p:cNvPr id="6" name="이등변 삼각형 5"/>
          <p:cNvSpPr/>
          <p:nvPr/>
        </p:nvSpPr>
        <p:spPr>
          <a:xfrm rot="5400000">
            <a:off x="8437683" y="1385323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526593" y="1367547"/>
            <a:ext cx="237059" cy="166146"/>
          </a:xfrm>
          <a:prstGeom prst="triangle">
            <a:avLst/>
          </a:prstGeom>
          <a:solidFill>
            <a:srgbClr val="FFFFFF"/>
          </a:solidFill>
          <a:ln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945229" y="3653898"/>
            <a:ext cx="301541" cy="301548"/>
            <a:chOff x="6161764" y="4658851"/>
            <a:chExt cx="301541" cy="3015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타원 7"/>
            <p:cNvSpPr/>
            <p:nvPr/>
          </p:nvSpPr>
          <p:spPr>
            <a:xfrm>
              <a:off x="6161764" y="4658851"/>
              <a:ext cx="301541" cy="301548"/>
            </a:xfrm>
            <a:prstGeom prst="ellipse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6248716" y="4748422"/>
              <a:ext cx="127636" cy="122405"/>
              <a:chOff x="6196330" y="4698183"/>
              <a:chExt cx="232410" cy="222885"/>
            </a:xfrm>
            <a:grpFill/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312535" y="4698183"/>
                <a:ext cx="5715" cy="222885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196330" y="4809625"/>
                <a:ext cx="232410" cy="0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모서리가 둥근 직사각형 40"/>
          <p:cNvSpPr/>
          <p:nvPr/>
        </p:nvSpPr>
        <p:spPr>
          <a:xfrm>
            <a:off x="3037373" y="2672439"/>
            <a:ext cx="6177023" cy="473885"/>
          </a:xfrm>
          <a:prstGeom prst="roundRect">
            <a:avLst>
              <a:gd name="adj" fmla="val 43313"/>
            </a:avLst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Please Add To Do List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92300" y="2560320"/>
            <a:ext cx="8854440" cy="4017574"/>
          </a:xfrm>
          <a:prstGeom prst="roundRect">
            <a:avLst/>
          </a:prstGeom>
          <a:solidFill>
            <a:srgbClr val="BFBFBF">
              <a:alpha val="6392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16120" y="1127388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To Do List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058288" y="3665161"/>
            <a:ext cx="6177023" cy="473885"/>
            <a:chOff x="3119248" y="2874499"/>
            <a:chExt cx="6177023" cy="473885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058287" y="4409013"/>
            <a:ext cx="6177023" cy="473885"/>
          </a:xfrm>
          <a:prstGeom prst="roundRect">
            <a:avLst>
              <a:gd name="adj" fmla="val 43313"/>
            </a:avLst>
          </a:prstGeom>
          <a:solidFill>
            <a:srgbClr val="FFFFFF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Middle exam Start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773160" y="4537358"/>
            <a:ext cx="223520" cy="217193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8870458" y="4607561"/>
            <a:ext cx="85029" cy="7678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8823960" y="4623092"/>
            <a:ext cx="50167" cy="612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86733" y="2700755"/>
            <a:ext cx="284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12/5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92300" y="2560320"/>
            <a:ext cx="8854440" cy="4017574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16120" y="1127388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To Do List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52800" y="970415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52800" y="1915586"/>
            <a:ext cx="5486400" cy="1524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58288" y="2874499"/>
            <a:ext cx="6177023" cy="473885"/>
            <a:chOff x="3119248" y="2874499"/>
            <a:chExt cx="6177023" cy="47388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119248" y="2874499"/>
              <a:ext cx="6177023" cy="473885"/>
            </a:xfrm>
            <a:prstGeom prst="roundRect">
              <a:avLst>
                <a:gd name="adj" fmla="val 43313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Final exam 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34120" y="3008607"/>
              <a:ext cx="223520" cy="217193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rgbClr val="BFBFBF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58287" y="3618351"/>
            <a:ext cx="6177023" cy="473885"/>
          </a:xfrm>
          <a:prstGeom prst="roundRect">
            <a:avLst>
              <a:gd name="adj" fmla="val 43313"/>
            </a:avLst>
          </a:prstGeom>
          <a:solidFill>
            <a:srgbClr val="FFFFFF">
              <a:alpha val="50196"/>
            </a:srgb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Middle exam Start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773160" y="3746696"/>
            <a:ext cx="223520" cy="217193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8870458" y="3816899"/>
            <a:ext cx="85029" cy="7678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 flipV="1">
            <a:off x="8823960" y="3832430"/>
            <a:ext cx="50167" cy="612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76200" y="1758734"/>
            <a:ext cx="6797040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64560" y="960827"/>
            <a:ext cx="10160" cy="79811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74720" y="3763960"/>
            <a:ext cx="10160" cy="79811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52600" y="2069643"/>
            <a:ext cx="33832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To Do List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5360" y="2759712"/>
            <a:ext cx="50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CutyApple’s</a:t>
            </a:r>
            <a:r>
              <a:rPr lang="en-US" altLang="ko-KR" sz="1600" dirty="0" smtClean="0">
                <a:solidFill>
                  <a:schemeClr val="bg1"/>
                </a:solidFill>
              </a:rPr>
              <a:t> Solo Project, To Do List Web Site. 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It made with Django.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600330" y="3763960"/>
            <a:ext cx="6797040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997516" y="7168705"/>
            <a:ext cx="5587326" cy="916842"/>
            <a:chOff x="2997516" y="7168705"/>
            <a:chExt cx="5587326" cy="91684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997516" y="7168705"/>
              <a:ext cx="5547684" cy="914400"/>
            </a:xfrm>
            <a:prstGeom prst="roundRect">
              <a:avLst>
                <a:gd name="adj" fmla="val 25528"/>
              </a:avLst>
            </a:prstGeom>
            <a:solidFill>
              <a:srgbClr val="BFBFBF">
                <a:alpha val="6392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2" idx="0"/>
            </p:cNvCxnSpPr>
            <p:nvPr/>
          </p:nvCxnSpPr>
          <p:spPr>
            <a:xfrm>
              <a:off x="5771358" y="7168705"/>
              <a:ext cx="0" cy="9168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4354597" y="7168705"/>
              <a:ext cx="3881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7200678" y="7168705"/>
              <a:ext cx="3881" cy="914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04563" y="7391829"/>
              <a:ext cx="135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Add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6536" y="7391829"/>
              <a:ext cx="1414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Del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4808" y="7391828"/>
              <a:ext cx="135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Mod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0345" y="7391828"/>
              <a:ext cx="1414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Show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"/>
            <a:ext cx="1219200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173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2019-12-04T14:24:49Z</dcterms:created>
  <dcterms:modified xsi:type="dcterms:W3CDTF">2019-12-05T11:25:17Z</dcterms:modified>
</cp:coreProperties>
</file>