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59" r:id="rId5"/>
    <p:sldId id="264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3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1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BC8F67-18AB-4D17-A6B6-6D95953D87E9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E04E8E-59DC-4EBD-8038-45EF15483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05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와인 품질 평가</a:t>
            </a:r>
            <a:endParaRPr lang="ko-KR" altLang="en-US" sz="60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932" y="4820635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서울기술교육센터 빅데이터반 박종원 </a:t>
            </a:r>
            <a:endParaRPr lang="ko-KR" altLang="en-US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6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137" y="705394"/>
            <a:ext cx="3709852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9596" y="868481"/>
            <a:ext cx="235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 </a:t>
            </a:r>
            <a:r>
              <a:rPr lang="en-US" altLang="ko-KR" sz="4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2653" y="1607722"/>
            <a:ext cx="306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 및 용도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2653" y="2281331"/>
            <a:ext cx="24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셋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653" y="2959534"/>
            <a:ext cx="422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 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2653" y="3635734"/>
            <a:ext cx="24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137" y="705394"/>
            <a:ext cx="11220994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137" y="812951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주제 및 용도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137" y="2010116"/>
            <a:ext cx="3827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와인 품질 평가</a:t>
            </a:r>
            <a:endParaRPr lang="ko-KR" altLang="en-US" sz="44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136" y="4035583"/>
            <a:ext cx="10437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와인을 평가할 때 주관적으로 점수 매기는 방식에서  객관적인 자료로 분석하여 품질을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와인의 화학적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성질에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변수를 활용하여 와인의 품질을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와인의 품질을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0-10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사이의 수로 예측하는 회귀분석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136" y="3320446"/>
            <a:ext cx="303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엔진의 용도</a:t>
            </a:r>
            <a:endParaRPr lang="ko-KR" altLang="en-US" sz="2400" b="1" u="sng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21331" y="5332136"/>
            <a:ext cx="300446" cy="3004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93" y="1955800"/>
            <a:ext cx="5982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 b="1" u="sng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137" y="705394"/>
            <a:ext cx="11220994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137" y="812951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셋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요소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6860" y="5777508"/>
            <a:ext cx="41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kaggle.com  / winequality.csv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012989" y="2560935"/>
            <a:ext cx="429043" cy="5225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1292" y="1618060"/>
            <a:ext cx="671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입력변수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/        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6498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0682" y="1571268"/>
            <a:ext cx="6996178" cy="5385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29" y="2417465"/>
            <a:ext cx="96107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137" y="705394"/>
            <a:ext cx="11220994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137" y="812951"/>
            <a:ext cx="393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요소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53618"/>
              </p:ext>
            </p:extLst>
          </p:nvPr>
        </p:nvGraphicFramePr>
        <p:xfrm>
          <a:off x="1894114" y="1521793"/>
          <a:ext cx="8224520" cy="480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2260"/>
                <a:gridCol w="4112260"/>
              </a:tblGrid>
              <a:tr h="34114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변수명</a:t>
                      </a:r>
                    </a:p>
                  </a:txBody>
                  <a:tcPr marL="47625" marR="47625" marT="47625" marB="4762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설명</a:t>
                      </a:r>
                    </a:p>
                  </a:txBody>
                  <a:tcPr marL="47625" marR="47625" marT="47625" marB="4762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 acidity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비휘발성 산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volatile acidity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휘발성 산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citric acid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구연산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시트르산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residual sugar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잔당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chlorides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염화물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free sulfur dioxide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유리 이산화황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 sulfur dioxide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이산화황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density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밀도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수소 이온 농도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sulphates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황산염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alcohol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알코올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1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quality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와인 품질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나쁨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10)</a:t>
                      </a:r>
                    </a:p>
                  </a:txBody>
                  <a:tcPr marL="47625" marR="47625" marT="47625" marB="476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8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137" y="705394"/>
            <a:ext cx="11220994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137" y="812951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시각화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1372" y="2335560"/>
            <a:ext cx="55937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</a:t>
            </a:r>
            <a:r>
              <a:rPr lang="ko-KR" altLang="en-US" b="1" u="sng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endParaRPr lang="en-US" altLang="ko-KR" b="1" u="sng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u="sng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변수들의 분포와 상관성을 확인</a:t>
            </a: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u="sng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b="1" u="sng" dirty="0" smtClean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1.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와인의 종류에 따른 품질 분포</a:t>
            </a:r>
            <a:endParaRPr lang="ko-KR" altLang="en-US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2.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입력한 와인 특성의 품질 평가</a:t>
            </a:r>
          </a:p>
          <a:p>
            <a:endParaRPr lang="ko-KR" altLang="en-US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3.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요소와 품질의 상관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688184" y="3110884"/>
            <a:ext cx="326571" cy="33963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" y="1782010"/>
            <a:ext cx="2733675" cy="1838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812" y="1734385"/>
            <a:ext cx="2695575" cy="1885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" y="3993774"/>
            <a:ext cx="2733675" cy="1905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812" y="4051196"/>
            <a:ext cx="2695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137" y="705394"/>
            <a:ext cx="11220994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137" y="812951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구성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67986" y="1788591"/>
            <a:ext cx="8242665" cy="40635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18457"/>
              </p:ext>
            </p:extLst>
          </p:nvPr>
        </p:nvGraphicFramePr>
        <p:xfrm>
          <a:off x="2232301" y="2309964"/>
          <a:ext cx="4753296" cy="125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16"/>
                <a:gridCol w="792216"/>
                <a:gridCol w="792216"/>
                <a:gridCol w="792216"/>
                <a:gridCol w="792216"/>
                <a:gridCol w="792216"/>
              </a:tblGrid>
              <a:tr h="665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 acidity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volatile acidity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citric acid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residual sugar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chlorides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free sulfur dioxide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9292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51261"/>
              </p:ext>
            </p:extLst>
          </p:nvPr>
        </p:nvGraphicFramePr>
        <p:xfrm>
          <a:off x="2628409" y="4024151"/>
          <a:ext cx="3961080" cy="129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16"/>
                <a:gridCol w="792216"/>
                <a:gridCol w="792216"/>
                <a:gridCol w="792216"/>
                <a:gridCol w="792216"/>
              </a:tblGrid>
              <a:tr h="683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 sulfur dioxide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density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sulphates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alcohol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087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1756"/>
              </p:ext>
            </p:extLst>
          </p:nvPr>
        </p:nvGraphicFramePr>
        <p:xfrm>
          <a:off x="7761449" y="3983258"/>
          <a:ext cx="1573349" cy="121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49"/>
              </a:tblGrid>
              <a:tr h="605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05798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" y="6320382"/>
            <a:ext cx="11474904" cy="2744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85109" y="2651760"/>
            <a:ext cx="8386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66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3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337</TotalTime>
  <Words>195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휴먼매직체</vt:lpstr>
      <vt:lpstr>Gill Sans MT</vt:lpstr>
      <vt:lpstr>Wingdings 2</vt:lpstr>
      <vt:lpstr>분할</vt:lpstr>
      <vt:lpstr>와인 품질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27</cp:revision>
  <dcterms:created xsi:type="dcterms:W3CDTF">2018-05-18T06:07:02Z</dcterms:created>
  <dcterms:modified xsi:type="dcterms:W3CDTF">2018-05-25T08:41:13Z</dcterms:modified>
</cp:coreProperties>
</file>