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1" r:id="rId5"/>
    <p:sldId id="264" r:id="rId6"/>
    <p:sldId id="265" r:id="rId7"/>
    <p:sldId id="273" r:id="rId8"/>
    <p:sldId id="260" r:id="rId9"/>
    <p:sldId id="270" r:id="rId10"/>
    <p:sldId id="269" r:id="rId11"/>
    <p:sldId id="266" r:id="rId12"/>
    <p:sldId id="268" r:id="rId13"/>
    <p:sldId id="271" r:id="rId14"/>
    <p:sldId id="272" r:id="rId15"/>
    <p:sldId id="267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71157-654A-4D6E-B144-5ED2EB7267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7E84CF-8126-4AAB-AFB8-3A77F4EEE9F9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err="1" smtClean="0"/>
            <a:t>크롤링</a:t>
          </a:r>
          <a:endParaRPr lang="ko-KR" altLang="en-US" dirty="0"/>
        </a:p>
      </dgm:t>
    </dgm:pt>
    <dgm:pt modelId="{0A3744A9-9F74-4C1F-94DA-27B7F08AE895}" type="parTrans" cxnId="{AB866368-210A-44B8-8DC9-22C3AA7A663E}">
      <dgm:prSet/>
      <dgm:spPr/>
      <dgm:t>
        <a:bodyPr/>
        <a:lstStyle/>
        <a:p>
          <a:pPr latinLnBrk="1"/>
          <a:endParaRPr lang="ko-KR" altLang="en-US"/>
        </a:p>
      </dgm:t>
    </dgm:pt>
    <dgm:pt modelId="{7337634C-09B6-4948-9622-8E100107A5B2}" type="sibTrans" cxnId="{AB866368-210A-44B8-8DC9-22C3AA7A663E}">
      <dgm:prSet/>
      <dgm:spPr/>
      <dgm:t>
        <a:bodyPr/>
        <a:lstStyle/>
        <a:p>
          <a:pPr latinLnBrk="1"/>
          <a:endParaRPr lang="ko-KR" altLang="en-US"/>
        </a:p>
      </dgm:t>
    </dgm:pt>
    <dgm:pt modelId="{48A7229E-2164-4B3A-9F78-8F4E3E7029E3}">
      <dgm:prSet phldrT="[텍스트]"/>
      <dgm:spPr/>
      <dgm:t>
        <a:bodyPr/>
        <a:lstStyle/>
        <a:p>
          <a:pPr latinLnBrk="1"/>
          <a:r>
            <a:rPr lang="ko-KR" altLang="en-US" dirty="0" smtClean="0"/>
            <a:t>전처리</a:t>
          </a:r>
          <a:endParaRPr lang="ko-KR" altLang="en-US" dirty="0"/>
        </a:p>
      </dgm:t>
    </dgm:pt>
    <dgm:pt modelId="{C11ADC62-3D19-4592-BF66-8DC19940C7C9}" type="parTrans" cxnId="{3C498A54-6CAB-4DBF-8ACF-DF01F10B12B9}">
      <dgm:prSet/>
      <dgm:spPr/>
      <dgm:t>
        <a:bodyPr/>
        <a:lstStyle/>
        <a:p>
          <a:pPr latinLnBrk="1"/>
          <a:endParaRPr lang="ko-KR" altLang="en-US"/>
        </a:p>
      </dgm:t>
    </dgm:pt>
    <dgm:pt modelId="{50FF7F04-1C63-402C-8A88-B9C196378C03}" type="sibTrans" cxnId="{3C498A54-6CAB-4DBF-8ACF-DF01F10B12B9}">
      <dgm:prSet/>
      <dgm:spPr/>
      <dgm:t>
        <a:bodyPr/>
        <a:lstStyle/>
        <a:p>
          <a:pPr latinLnBrk="1"/>
          <a:endParaRPr lang="ko-KR" altLang="en-US"/>
        </a:p>
      </dgm:t>
    </dgm:pt>
    <dgm:pt modelId="{3D2BF43A-8BF5-493E-AF56-463C2940A36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학습</a:t>
          </a:r>
          <a:endParaRPr lang="ko-KR" altLang="en-US" dirty="0"/>
        </a:p>
      </dgm:t>
    </dgm:pt>
    <dgm:pt modelId="{DC8BC208-08EC-4893-B383-06F9FEFA98BC}" type="parTrans" cxnId="{6B5D6D8F-9A26-47A1-B325-729C4C088A4F}">
      <dgm:prSet/>
      <dgm:spPr/>
      <dgm:t>
        <a:bodyPr/>
        <a:lstStyle/>
        <a:p>
          <a:pPr latinLnBrk="1"/>
          <a:endParaRPr lang="ko-KR" altLang="en-US"/>
        </a:p>
      </dgm:t>
    </dgm:pt>
    <dgm:pt modelId="{68FE6701-38B1-426C-BDE5-9B11DAD1379E}" type="sibTrans" cxnId="{6B5D6D8F-9A26-47A1-B325-729C4C088A4F}">
      <dgm:prSet/>
      <dgm:spPr/>
      <dgm:t>
        <a:bodyPr/>
        <a:lstStyle/>
        <a:p>
          <a:pPr latinLnBrk="1"/>
          <a:endParaRPr lang="ko-KR" altLang="en-US"/>
        </a:p>
      </dgm:t>
    </dgm:pt>
    <dgm:pt modelId="{45BF787A-BC7E-44E1-A4DE-54348FF12595}">
      <dgm:prSet phldrT="[텍스트]"/>
      <dgm:spPr/>
      <dgm:t>
        <a:bodyPr/>
        <a:lstStyle/>
        <a:p>
          <a:pPr latinLnBrk="1"/>
          <a:r>
            <a:rPr lang="ko-KR" altLang="en-US" dirty="0" smtClean="0"/>
            <a:t>검증</a:t>
          </a:r>
          <a:endParaRPr lang="ko-KR" altLang="en-US" dirty="0"/>
        </a:p>
      </dgm:t>
    </dgm:pt>
    <dgm:pt modelId="{D4297DEC-A9A3-43AB-AF73-A5F3B128AC16}" type="parTrans" cxnId="{05D091F8-617F-44EE-A8D7-490E6AB3B340}">
      <dgm:prSet/>
      <dgm:spPr/>
      <dgm:t>
        <a:bodyPr/>
        <a:lstStyle/>
        <a:p>
          <a:pPr latinLnBrk="1"/>
          <a:endParaRPr lang="ko-KR" altLang="en-US"/>
        </a:p>
      </dgm:t>
    </dgm:pt>
    <dgm:pt modelId="{F83C19BD-2590-4B7F-8412-7D9F9A75F6AD}" type="sibTrans" cxnId="{05D091F8-617F-44EE-A8D7-490E6AB3B340}">
      <dgm:prSet/>
      <dgm:spPr/>
      <dgm:t>
        <a:bodyPr/>
        <a:lstStyle/>
        <a:p>
          <a:pPr latinLnBrk="1"/>
          <a:endParaRPr lang="ko-KR" altLang="en-US"/>
        </a:p>
      </dgm:t>
    </dgm:pt>
    <dgm:pt modelId="{F4E828C2-E455-4838-9960-7C1A362FDB55}" type="pres">
      <dgm:prSet presAssocID="{55F71157-654A-4D6E-B144-5ED2EB72678D}" presName="Name0" presStyleCnt="0">
        <dgm:presLayoutVars>
          <dgm:dir/>
          <dgm:resizeHandles val="exact"/>
        </dgm:presLayoutVars>
      </dgm:prSet>
      <dgm:spPr/>
    </dgm:pt>
    <dgm:pt modelId="{B9504ACB-EAD8-476C-B29D-0BFB246AD5F8}" type="pres">
      <dgm:prSet presAssocID="{637E84CF-8126-4AAB-AFB8-3A77F4EEE9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24B014-A00F-458E-A66D-D8F9EA522BBE}" type="pres">
      <dgm:prSet presAssocID="{7337634C-09B6-4948-9622-8E100107A5B2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E668A9C-AD50-45B8-88CB-70D3A9842F90}" type="pres">
      <dgm:prSet presAssocID="{7337634C-09B6-4948-9622-8E100107A5B2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5589DD4-BBC1-45FA-AD94-3516C2A2774D}" type="pres">
      <dgm:prSet presAssocID="{48A7229E-2164-4B3A-9F78-8F4E3E7029E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E9FD5F-7858-43DD-BE38-079A64B76B5B}" type="pres">
      <dgm:prSet presAssocID="{50FF7F04-1C63-402C-8A88-B9C196378C03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1D8D93D-8A5D-41D7-A96C-9DB670800FBD}" type="pres">
      <dgm:prSet presAssocID="{50FF7F04-1C63-402C-8A88-B9C196378C03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5D6AE35-46BD-4C06-97B1-429CD6E9AD79}" type="pres">
      <dgm:prSet presAssocID="{3D2BF43A-8BF5-493E-AF56-463C2940A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F662B5-8982-4E78-B65E-332DE04A25E2}" type="pres">
      <dgm:prSet presAssocID="{68FE6701-38B1-426C-BDE5-9B11DAD1379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793AC83-EE38-453E-BA34-AF14C1D89CE1}" type="pres">
      <dgm:prSet presAssocID="{68FE6701-38B1-426C-BDE5-9B11DAD1379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A15D0E1-B418-4472-B38D-B3071CC91774}" type="pres">
      <dgm:prSet presAssocID="{45BF787A-BC7E-44E1-A4DE-54348FF1259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B5D6D8F-9A26-47A1-B325-729C4C088A4F}" srcId="{55F71157-654A-4D6E-B144-5ED2EB72678D}" destId="{3D2BF43A-8BF5-493E-AF56-463C2940A368}" srcOrd="2" destOrd="0" parTransId="{DC8BC208-08EC-4893-B383-06F9FEFA98BC}" sibTransId="{68FE6701-38B1-426C-BDE5-9B11DAD1379E}"/>
    <dgm:cxn modelId="{02379A19-D3F8-4E56-9C1B-F3172BBDEE74}" type="presOf" srcId="{50FF7F04-1C63-402C-8A88-B9C196378C03}" destId="{8CE9FD5F-7858-43DD-BE38-079A64B76B5B}" srcOrd="0" destOrd="0" presId="urn:microsoft.com/office/officeart/2005/8/layout/process1"/>
    <dgm:cxn modelId="{05D091F8-617F-44EE-A8D7-490E6AB3B340}" srcId="{55F71157-654A-4D6E-B144-5ED2EB72678D}" destId="{45BF787A-BC7E-44E1-A4DE-54348FF12595}" srcOrd="3" destOrd="0" parTransId="{D4297DEC-A9A3-43AB-AF73-A5F3B128AC16}" sibTransId="{F83C19BD-2590-4B7F-8412-7D9F9A75F6AD}"/>
    <dgm:cxn modelId="{745AB883-3FE0-4A98-AE1D-6CDE3C5A73ED}" type="presOf" srcId="{50FF7F04-1C63-402C-8A88-B9C196378C03}" destId="{11D8D93D-8A5D-41D7-A96C-9DB670800FBD}" srcOrd="1" destOrd="0" presId="urn:microsoft.com/office/officeart/2005/8/layout/process1"/>
    <dgm:cxn modelId="{086F63B5-019D-4190-8D7D-5C41FB39FB24}" type="presOf" srcId="{48A7229E-2164-4B3A-9F78-8F4E3E7029E3}" destId="{25589DD4-BBC1-45FA-AD94-3516C2A2774D}" srcOrd="0" destOrd="0" presId="urn:microsoft.com/office/officeart/2005/8/layout/process1"/>
    <dgm:cxn modelId="{3C498A54-6CAB-4DBF-8ACF-DF01F10B12B9}" srcId="{55F71157-654A-4D6E-B144-5ED2EB72678D}" destId="{48A7229E-2164-4B3A-9F78-8F4E3E7029E3}" srcOrd="1" destOrd="0" parTransId="{C11ADC62-3D19-4592-BF66-8DC19940C7C9}" sibTransId="{50FF7F04-1C63-402C-8A88-B9C196378C03}"/>
    <dgm:cxn modelId="{9EF5AF49-2C95-4FD2-BDCE-E677AB420E49}" type="presOf" srcId="{637E84CF-8126-4AAB-AFB8-3A77F4EEE9F9}" destId="{B9504ACB-EAD8-476C-B29D-0BFB246AD5F8}" srcOrd="0" destOrd="0" presId="urn:microsoft.com/office/officeart/2005/8/layout/process1"/>
    <dgm:cxn modelId="{049F559E-613A-44AA-A0C8-20AACA0E856F}" type="presOf" srcId="{7337634C-09B6-4948-9622-8E100107A5B2}" destId="{4E668A9C-AD50-45B8-88CB-70D3A9842F90}" srcOrd="1" destOrd="0" presId="urn:microsoft.com/office/officeart/2005/8/layout/process1"/>
    <dgm:cxn modelId="{0972F7FD-C86A-48F5-ABE8-A541779F956C}" type="presOf" srcId="{7337634C-09B6-4948-9622-8E100107A5B2}" destId="{4024B014-A00F-458E-A66D-D8F9EA522BBE}" srcOrd="0" destOrd="0" presId="urn:microsoft.com/office/officeart/2005/8/layout/process1"/>
    <dgm:cxn modelId="{0D6DD50F-E611-4522-B2C4-5BCC9CF24463}" type="presOf" srcId="{55F71157-654A-4D6E-B144-5ED2EB72678D}" destId="{F4E828C2-E455-4838-9960-7C1A362FDB55}" srcOrd="0" destOrd="0" presId="urn:microsoft.com/office/officeart/2005/8/layout/process1"/>
    <dgm:cxn modelId="{37A9BCF7-0EBE-4270-853B-AF3968DEC82F}" type="presOf" srcId="{68FE6701-38B1-426C-BDE5-9B11DAD1379E}" destId="{ECF662B5-8982-4E78-B65E-332DE04A25E2}" srcOrd="0" destOrd="0" presId="urn:microsoft.com/office/officeart/2005/8/layout/process1"/>
    <dgm:cxn modelId="{E5224271-8D9D-487B-824B-8DF5BAA92D3F}" type="presOf" srcId="{45BF787A-BC7E-44E1-A4DE-54348FF12595}" destId="{4A15D0E1-B418-4472-B38D-B3071CC91774}" srcOrd="0" destOrd="0" presId="urn:microsoft.com/office/officeart/2005/8/layout/process1"/>
    <dgm:cxn modelId="{7D3CF455-F4A1-4FA4-9C9F-79618E9E7165}" type="presOf" srcId="{3D2BF43A-8BF5-493E-AF56-463C2940A368}" destId="{A5D6AE35-46BD-4C06-97B1-429CD6E9AD79}" srcOrd="0" destOrd="0" presId="urn:microsoft.com/office/officeart/2005/8/layout/process1"/>
    <dgm:cxn modelId="{99516264-EB7E-4CB5-8A68-83CDEB80B59C}" type="presOf" srcId="{68FE6701-38B1-426C-BDE5-9B11DAD1379E}" destId="{8793AC83-EE38-453E-BA34-AF14C1D89CE1}" srcOrd="1" destOrd="0" presId="urn:microsoft.com/office/officeart/2005/8/layout/process1"/>
    <dgm:cxn modelId="{AB866368-210A-44B8-8DC9-22C3AA7A663E}" srcId="{55F71157-654A-4D6E-B144-5ED2EB72678D}" destId="{637E84CF-8126-4AAB-AFB8-3A77F4EEE9F9}" srcOrd="0" destOrd="0" parTransId="{0A3744A9-9F74-4C1F-94DA-27B7F08AE895}" sibTransId="{7337634C-09B6-4948-9622-8E100107A5B2}"/>
    <dgm:cxn modelId="{88BCC51B-2080-4F14-A33D-6E7543C647BD}" type="presParOf" srcId="{F4E828C2-E455-4838-9960-7C1A362FDB55}" destId="{B9504ACB-EAD8-476C-B29D-0BFB246AD5F8}" srcOrd="0" destOrd="0" presId="urn:microsoft.com/office/officeart/2005/8/layout/process1"/>
    <dgm:cxn modelId="{6DAF3660-CBB4-4D14-8024-142C570D0085}" type="presParOf" srcId="{F4E828C2-E455-4838-9960-7C1A362FDB55}" destId="{4024B014-A00F-458E-A66D-D8F9EA522BBE}" srcOrd="1" destOrd="0" presId="urn:microsoft.com/office/officeart/2005/8/layout/process1"/>
    <dgm:cxn modelId="{048211E4-805C-41DA-AC74-65ABF9731224}" type="presParOf" srcId="{4024B014-A00F-458E-A66D-D8F9EA522BBE}" destId="{4E668A9C-AD50-45B8-88CB-70D3A9842F90}" srcOrd="0" destOrd="0" presId="urn:microsoft.com/office/officeart/2005/8/layout/process1"/>
    <dgm:cxn modelId="{BE1D72B6-759E-4D68-9349-03C787788552}" type="presParOf" srcId="{F4E828C2-E455-4838-9960-7C1A362FDB55}" destId="{25589DD4-BBC1-45FA-AD94-3516C2A2774D}" srcOrd="2" destOrd="0" presId="urn:microsoft.com/office/officeart/2005/8/layout/process1"/>
    <dgm:cxn modelId="{05D7F987-881A-49E7-8F5B-702BB09E8D10}" type="presParOf" srcId="{F4E828C2-E455-4838-9960-7C1A362FDB55}" destId="{8CE9FD5F-7858-43DD-BE38-079A64B76B5B}" srcOrd="3" destOrd="0" presId="urn:microsoft.com/office/officeart/2005/8/layout/process1"/>
    <dgm:cxn modelId="{5AFC8176-D251-40FF-8FC8-E4DBB6140F56}" type="presParOf" srcId="{8CE9FD5F-7858-43DD-BE38-079A64B76B5B}" destId="{11D8D93D-8A5D-41D7-A96C-9DB670800FBD}" srcOrd="0" destOrd="0" presId="urn:microsoft.com/office/officeart/2005/8/layout/process1"/>
    <dgm:cxn modelId="{D491FF20-67F0-4F20-B1ED-B0D35B14E793}" type="presParOf" srcId="{F4E828C2-E455-4838-9960-7C1A362FDB55}" destId="{A5D6AE35-46BD-4C06-97B1-429CD6E9AD79}" srcOrd="4" destOrd="0" presId="urn:microsoft.com/office/officeart/2005/8/layout/process1"/>
    <dgm:cxn modelId="{3EF7F0B3-9811-49EF-AA5A-4BFF04A69611}" type="presParOf" srcId="{F4E828C2-E455-4838-9960-7C1A362FDB55}" destId="{ECF662B5-8982-4E78-B65E-332DE04A25E2}" srcOrd="5" destOrd="0" presId="urn:microsoft.com/office/officeart/2005/8/layout/process1"/>
    <dgm:cxn modelId="{75FAB4F7-B5CD-4FBE-87A0-CB7F5E178077}" type="presParOf" srcId="{ECF662B5-8982-4E78-B65E-332DE04A25E2}" destId="{8793AC83-EE38-453E-BA34-AF14C1D89CE1}" srcOrd="0" destOrd="0" presId="urn:microsoft.com/office/officeart/2005/8/layout/process1"/>
    <dgm:cxn modelId="{5C9218A2-F33A-4C02-BC64-29D93276A7A1}" type="presParOf" srcId="{F4E828C2-E455-4838-9960-7C1A362FDB55}" destId="{4A15D0E1-B418-4472-B38D-B3071CC9177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379074-838E-4A35-B235-6C11823BD197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F9AF1CD8-B298-4C3A-85AC-ECA6144FA6B5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호출</a:t>
          </a:r>
          <a:endParaRPr lang="ko-KR" altLang="en-US" dirty="0"/>
        </a:p>
      </dgm:t>
    </dgm:pt>
    <dgm:pt modelId="{9A005B49-95E0-40BE-B22B-5EDB0194B19A}" type="parTrans" cxnId="{3C701DC8-BCE9-45BF-BABB-770E0DE68F86}">
      <dgm:prSet/>
      <dgm:spPr/>
      <dgm:t>
        <a:bodyPr/>
        <a:lstStyle/>
        <a:p>
          <a:pPr latinLnBrk="1"/>
          <a:endParaRPr lang="ko-KR" altLang="en-US"/>
        </a:p>
      </dgm:t>
    </dgm:pt>
    <dgm:pt modelId="{EC8EA0F1-BF46-4A49-B250-62891A8C3370}" type="sibTrans" cxnId="{3C701DC8-BCE9-45BF-BABB-770E0DE68F86}">
      <dgm:prSet/>
      <dgm:spPr/>
      <dgm:t>
        <a:bodyPr/>
        <a:lstStyle/>
        <a:p>
          <a:pPr latinLnBrk="1"/>
          <a:endParaRPr lang="ko-KR" altLang="en-US"/>
        </a:p>
      </dgm:t>
    </dgm:pt>
    <dgm:pt modelId="{A96BD05B-443D-401E-9787-64E827EAE1F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OpenApi,urllib</a:t>
          </a:r>
          <a:r>
            <a:rPr lang="ko-KR" altLang="en-US" dirty="0" smtClean="0"/>
            <a:t>을 활용한 </a:t>
          </a:r>
          <a:r>
            <a:rPr lang="en-US" altLang="ko-KR" dirty="0" smtClean="0"/>
            <a:t>XML</a:t>
          </a:r>
          <a:r>
            <a:rPr lang="ko-KR" altLang="en-US" dirty="0" smtClean="0"/>
            <a:t>형식의 데이터 호출</a:t>
          </a:r>
          <a:endParaRPr lang="ko-KR" altLang="en-US" dirty="0"/>
        </a:p>
      </dgm:t>
    </dgm:pt>
    <dgm:pt modelId="{5AA88977-E3DF-4F39-96B7-C44881318C13}" type="parTrans" cxnId="{72F2C981-14B8-48E7-984A-5A78A21CEA76}">
      <dgm:prSet/>
      <dgm:spPr/>
      <dgm:t>
        <a:bodyPr/>
        <a:lstStyle/>
        <a:p>
          <a:pPr latinLnBrk="1"/>
          <a:endParaRPr lang="ko-KR" altLang="en-US"/>
        </a:p>
      </dgm:t>
    </dgm:pt>
    <dgm:pt modelId="{C6128396-C5A5-4492-89DD-A8CD9DE6124C}" type="sibTrans" cxnId="{72F2C981-14B8-48E7-984A-5A78A21CEA76}">
      <dgm:prSet/>
      <dgm:spPr/>
      <dgm:t>
        <a:bodyPr/>
        <a:lstStyle/>
        <a:p>
          <a:pPr latinLnBrk="1"/>
          <a:endParaRPr lang="ko-KR" altLang="en-US"/>
        </a:p>
      </dgm:t>
    </dgm:pt>
    <dgm:pt modelId="{C9DEBDE4-D0E5-4B55-80CB-01A59F29753C}">
      <dgm:prSet phldrT="[텍스트]"/>
      <dgm:spPr/>
      <dgm:t>
        <a:bodyPr/>
        <a:lstStyle/>
        <a:p>
          <a:pPr latinLnBrk="1"/>
          <a:r>
            <a:rPr lang="ko-KR" altLang="en-US" dirty="0" smtClean="0"/>
            <a:t>차후 인증키 만료 주의필요</a:t>
          </a:r>
          <a:endParaRPr lang="ko-KR" altLang="en-US" dirty="0"/>
        </a:p>
      </dgm:t>
    </dgm:pt>
    <dgm:pt modelId="{F7EB8036-FDC3-478C-90C8-0A9040E09839}" type="parTrans" cxnId="{7F7C50D6-B8C7-4C0D-81D1-FB7366825252}">
      <dgm:prSet/>
      <dgm:spPr/>
      <dgm:t>
        <a:bodyPr/>
        <a:lstStyle/>
        <a:p>
          <a:pPr latinLnBrk="1"/>
          <a:endParaRPr lang="ko-KR" altLang="en-US"/>
        </a:p>
      </dgm:t>
    </dgm:pt>
    <dgm:pt modelId="{C65D3B4E-41AC-4774-A594-3B2FE3477B39}" type="sibTrans" cxnId="{7F7C50D6-B8C7-4C0D-81D1-FB7366825252}">
      <dgm:prSet/>
      <dgm:spPr/>
      <dgm:t>
        <a:bodyPr/>
        <a:lstStyle/>
        <a:p>
          <a:pPr latinLnBrk="1"/>
          <a:endParaRPr lang="ko-KR" altLang="en-US"/>
        </a:p>
      </dgm:t>
    </dgm:pt>
    <dgm:pt modelId="{04CBA4E7-3754-41DE-A870-030070B549E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파싱</a:t>
          </a:r>
          <a:endParaRPr lang="ko-KR" altLang="en-US" dirty="0"/>
        </a:p>
      </dgm:t>
    </dgm:pt>
    <dgm:pt modelId="{E461D1A2-D59F-469F-8544-E82108E9013D}" type="parTrans" cxnId="{443057A5-C288-4950-9107-2908D53D4677}">
      <dgm:prSet/>
      <dgm:spPr/>
      <dgm:t>
        <a:bodyPr/>
        <a:lstStyle/>
        <a:p>
          <a:pPr latinLnBrk="1"/>
          <a:endParaRPr lang="ko-KR" altLang="en-US"/>
        </a:p>
      </dgm:t>
    </dgm:pt>
    <dgm:pt modelId="{68A25AD0-200B-4985-AC2C-5A2A7572DD1B}" type="sibTrans" cxnId="{443057A5-C288-4950-9107-2908D53D4677}">
      <dgm:prSet/>
      <dgm:spPr/>
      <dgm:t>
        <a:bodyPr/>
        <a:lstStyle/>
        <a:p>
          <a:pPr latinLnBrk="1"/>
          <a:endParaRPr lang="ko-KR" altLang="en-US"/>
        </a:p>
      </dgm:t>
    </dgm:pt>
    <dgm:pt modelId="{090833E5-68DE-4CAE-BEF9-69880E3FE287}">
      <dgm:prSet phldrT="[텍스트]"/>
      <dgm:spPr/>
      <dgm:t>
        <a:bodyPr/>
        <a:lstStyle/>
        <a:p>
          <a:pPr latinLnBrk="1"/>
          <a:r>
            <a:rPr lang="en-US" altLang="ko-KR" dirty="0" smtClean="0"/>
            <a:t>Beautifulsoup4 </a:t>
          </a:r>
          <a:r>
            <a:rPr lang="ko-KR" altLang="en-US" dirty="0" smtClean="0"/>
            <a:t>활용</a:t>
          </a:r>
          <a:endParaRPr lang="ko-KR" altLang="en-US" dirty="0"/>
        </a:p>
      </dgm:t>
    </dgm:pt>
    <dgm:pt modelId="{EC669102-4641-4A86-BA64-E4C5348DADC6}" type="parTrans" cxnId="{CECF2CA5-C3BA-4004-AD23-29091DB21D1A}">
      <dgm:prSet/>
      <dgm:spPr/>
      <dgm:t>
        <a:bodyPr/>
        <a:lstStyle/>
        <a:p>
          <a:pPr latinLnBrk="1"/>
          <a:endParaRPr lang="ko-KR" altLang="en-US"/>
        </a:p>
      </dgm:t>
    </dgm:pt>
    <dgm:pt modelId="{0CB78BA2-17BB-455B-821F-70A29669E341}" type="sibTrans" cxnId="{CECF2CA5-C3BA-4004-AD23-29091DB21D1A}">
      <dgm:prSet/>
      <dgm:spPr/>
      <dgm:t>
        <a:bodyPr/>
        <a:lstStyle/>
        <a:p>
          <a:pPr latinLnBrk="1"/>
          <a:endParaRPr lang="ko-KR" altLang="en-US"/>
        </a:p>
      </dgm:t>
    </dgm:pt>
    <dgm:pt modelId="{A9A3CC81-49D4-4178-B172-253B7BDDE34F}">
      <dgm:prSet phldrT="[텍스트]"/>
      <dgm:spPr/>
      <dgm:t>
        <a:bodyPr/>
        <a:lstStyle/>
        <a:p>
          <a:pPr latinLnBrk="1"/>
          <a:r>
            <a:rPr lang="ko-KR" altLang="en-US" dirty="0" smtClean="0"/>
            <a:t>기존 라이브러리를 활용해 받아온</a:t>
          </a:r>
          <a:r>
            <a:rPr lang="en-US" altLang="ko-KR" dirty="0" smtClean="0"/>
            <a:t> </a:t>
          </a:r>
          <a:r>
            <a:rPr lang="ko-KR" altLang="en-US" dirty="0" smtClean="0"/>
            <a:t>데이터를 가공한다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D5D84D2B-01A8-4373-8DB8-8AD0C32A60C9}" type="parTrans" cxnId="{CAFF6922-3238-4380-A766-2800E25600A0}">
      <dgm:prSet/>
      <dgm:spPr/>
      <dgm:t>
        <a:bodyPr/>
        <a:lstStyle/>
        <a:p>
          <a:pPr latinLnBrk="1"/>
          <a:endParaRPr lang="ko-KR" altLang="en-US"/>
        </a:p>
      </dgm:t>
    </dgm:pt>
    <dgm:pt modelId="{51FDDD85-0BC0-43DE-B8E0-AEF1E3451FF4}" type="sibTrans" cxnId="{CAFF6922-3238-4380-A766-2800E25600A0}">
      <dgm:prSet/>
      <dgm:spPr/>
      <dgm:t>
        <a:bodyPr/>
        <a:lstStyle/>
        <a:p>
          <a:pPr latinLnBrk="1"/>
          <a:endParaRPr lang="ko-KR" altLang="en-US"/>
        </a:p>
      </dgm:t>
    </dgm:pt>
    <dgm:pt modelId="{5CE52690-4DCD-4DBA-8CA2-9D9D6FD7FEB4}">
      <dgm:prSet phldrT="[텍스트]"/>
      <dgm:spPr/>
      <dgm:t>
        <a:bodyPr/>
        <a:lstStyle/>
        <a:p>
          <a:pPr latinLnBrk="1"/>
          <a:r>
            <a:rPr lang="ko-KR" altLang="en-US" dirty="0" smtClean="0"/>
            <a:t>추출</a:t>
          </a:r>
          <a:endParaRPr lang="ko-KR" altLang="en-US" dirty="0"/>
        </a:p>
      </dgm:t>
    </dgm:pt>
    <dgm:pt modelId="{4EC38329-5121-4C5E-B11A-03D7592AE7AE}" type="parTrans" cxnId="{29B4D465-E971-4038-908E-51B9FF8FB173}">
      <dgm:prSet/>
      <dgm:spPr/>
      <dgm:t>
        <a:bodyPr/>
        <a:lstStyle/>
        <a:p>
          <a:pPr latinLnBrk="1"/>
          <a:endParaRPr lang="ko-KR" altLang="en-US"/>
        </a:p>
      </dgm:t>
    </dgm:pt>
    <dgm:pt modelId="{38C066DC-E71E-4944-928E-B500D24DDA03}" type="sibTrans" cxnId="{29B4D465-E971-4038-908E-51B9FF8FB173}">
      <dgm:prSet/>
      <dgm:spPr/>
      <dgm:t>
        <a:bodyPr/>
        <a:lstStyle/>
        <a:p>
          <a:pPr latinLnBrk="1"/>
          <a:endParaRPr lang="ko-KR" altLang="en-US"/>
        </a:p>
      </dgm:t>
    </dgm:pt>
    <dgm:pt modelId="{EA98CDC5-B982-42BD-9BC9-E9624454D500}">
      <dgm:prSet phldrT="[텍스트]"/>
      <dgm:spPr/>
      <dgm:t>
        <a:bodyPr/>
        <a:lstStyle/>
        <a:p>
          <a:pPr latinLnBrk="1"/>
          <a:r>
            <a:rPr lang="en-US" altLang="ko-KR" dirty="0" smtClean="0"/>
            <a:t>Csv </a:t>
          </a:r>
          <a:r>
            <a:rPr lang="ko-KR" altLang="en-US" dirty="0" smtClean="0"/>
            <a:t>함수를 활용한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err="1" smtClean="0"/>
            <a:t>전처리용</a:t>
          </a:r>
          <a:r>
            <a:rPr lang="ko-KR" altLang="en-US" dirty="0" smtClean="0"/>
            <a:t> </a:t>
          </a:r>
          <a:r>
            <a:rPr lang="en-US" altLang="ko-KR" dirty="0" smtClean="0"/>
            <a:t>.csv </a:t>
          </a:r>
          <a:r>
            <a:rPr lang="ko-KR" altLang="en-US" dirty="0" smtClean="0"/>
            <a:t>파일 생성</a:t>
          </a:r>
          <a:endParaRPr lang="ko-KR" altLang="en-US" dirty="0"/>
        </a:p>
      </dgm:t>
    </dgm:pt>
    <dgm:pt modelId="{AA61A6C0-589A-4E7A-97E9-C21EDD20BC22}" type="parTrans" cxnId="{148B1909-3BF3-42B7-A789-0C12BD40BD82}">
      <dgm:prSet/>
      <dgm:spPr/>
      <dgm:t>
        <a:bodyPr/>
        <a:lstStyle/>
        <a:p>
          <a:pPr latinLnBrk="1"/>
          <a:endParaRPr lang="ko-KR" altLang="en-US"/>
        </a:p>
      </dgm:t>
    </dgm:pt>
    <dgm:pt modelId="{ADBA6E69-B149-4231-B7DC-DCD9D8CB0069}" type="sibTrans" cxnId="{148B1909-3BF3-42B7-A789-0C12BD40BD82}">
      <dgm:prSet/>
      <dgm:spPr/>
      <dgm:t>
        <a:bodyPr/>
        <a:lstStyle/>
        <a:p>
          <a:pPr latinLnBrk="1"/>
          <a:endParaRPr lang="ko-KR" altLang="en-US"/>
        </a:p>
      </dgm:t>
    </dgm:pt>
    <dgm:pt modelId="{8D7702C1-9598-4C6B-9B4A-0F525BA36AE5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536043C8-19C2-49EC-869C-A499DFBF34A7}" type="parTrans" cxnId="{65791298-C3B9-492C-B7D1-76769E55B66E}">
      <dgm:prSet/>
      <dgm:spPr/>
      <dgm:t>
        <a:bodyPr/>
        <a:lstStyle/>
        <a:p>
          <a:pPr latinLnBrk="1"/>
          <a:endParaRPr lang="ko-KR" altLang="en-US"/>
        </a:p>
      </dgm:t>
    </dgm:pt>
    <dgm:pt modelId="{EBD52837-B709-4014-A68C-509E6779657F}" type="sibTrans" cxnId="{65791298-C3B9-492C-B7D1-76769E55B66E}">
      <dgm:prSet/>
      <dgm:spPr/>
      <dgm:t>
        <a:bodyPr/>
        <a:lstStyle/>
        <a:p>
          <a:pPr latinLnBrk="1"/>
          <a:endParaRPr lang="ko-KR" altLang="en-US"/>
        </a:p>
      </dgm:t>
    </dgm:pt>
    <dgm:pt modelId="{F5DCECA5-D2EB-4AE5-B2B4-38627696F7F4}" type="pres">
      <dgm:prSet presAssocID="{17379074-838E-4A35-B235-6C11823BD19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F0E70-0391-4CCF-88D8-F6D86C5ED01C}" type="pres">
      <dgm:prSet presAssocID="{F9AF1CD8-B298-4C3A-85AC-ECA6144FA6B5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F6895DF3-F78B-4069-A3D7-EF195D894080}" type="pres">
      <dgm:prSet presAssocID="{F9AF1CD8-B298-4C3A-85AC-ECA6144FA6B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23B63C-A49C-42F8-8F0E-54C1397777BF}" type="pres">
      <dgm:prSet presAssocID="{F9AF1CD8-B298-4C3A-85AC-ECA6144FA6B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CC8B77-1E62-4F1C-8779-7073CABDD23E}" type="pres">
      <dgm:prSet presAssocID="{F9AF1CD8-B298-4C3A-85AC-ECA6144FA6B5}" presName="BalanceSpacing" presStyleCnt="0"/>
      <dgm:spPr/>
      <dgm:t>
        <a:bodyPr/>
        <a:lstStyle/>
        <a:p>
          <a:pPr latinLnBrk="1"/>
          <a:endParaRPr lang="ko-KR" altLang="en-US"/>
        </a:p>
      </dgm:t>
    </dgm:pt>
    <dgm:pt modelId="{1C65D59C-4A52-4DFD-B5AD-09A03C198531}" type="pres">
      <dgm:prSet presAssocID="{F9AF1CD8-B298-4C3A-85AC-ECA6144FA6B5}" presName="BalanceSpacing1" presStyleCnt="0"/>
      <dgm:spPr/>
      <dgm:t>
        <a:bodyPr/>
        <a:lstStyle/>
        <a:p>
          <a:pPr latinLnBrk="1"/>
          <a:endParaRPr lang="ko-KR" altLang="en-US"/>
        </a:p>
      </dgm:t>
    </dgm:pt>
    <dgm:pt modelId="{F0614336-AC4C-47CD-BF61-0EA6FE1D8DC6}" type="pres">
      <dgm:prSet presAssocID="{EC8EA0F1-BF46-4A49-B250-62891A8C3370}" presName="Accent1Text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AB25A7E-4AC4-4E3E-BB92-35E53228050E}" type="pres">
      <dgm:prSet presAssocID="{EC8EA0F1-BF46-4A49-B250-62891A8C3370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26F6C6F6-0D93-4C35-99AE-6E21B0D7788B}" type="pres">
      <dgm:prSet presAssocID="{04CBA4E7-3754-41DE-A870-030070B549E5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67644399-9EB4-4489-A41E-D74C16A2A7B3}" type="pres">
      <dgm:prSet presAssocID="{04CBA4E7-3754-41DE-A870-030070B549E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013B06-4A7A-4B77-91D1-DD882BBD6F06}" type="pres">
      <dgm:prSet presAssocID="{04CBA4E7-3754-41DE-A870-030070B549E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16FC7D-BE13-464A-9A0E-871BD66609E1}" type="pres">
      <dgm:prSet presAssocID="{04CBA4E7-3754-41DE-A870-030070B549E5}" presName="BalanceSpacing" presStyleCnt="0"/>
      <dgm:spPr/>
      <dgm:t>
        <a:bodyPr/>
        <a:lstStyle/>
        <a:p>
          <a:pPr latinLnBrk="1"/>
          <a:endParaRPr lang="ko-KR" altLang="en-US"/>
        </a:p>
      </dgm:t>
    </dgm:pt>
    <dgm:pt modelId="{DC539DF1-80B4-45CB-BA4F-CD915E4D66C9}" type="pres">
      <dgm:prSet presAssocID="{04CBA4E7-3754-41DE-A870-030070B549E5}" presName="BalanceSpacing1" presStyleCnt="0"/>
      <dgm:spPr/>
      <dgm:t>
        <a:bodyPr/>
        <a:lstStyle/>
        <a:p>
          <a:pPr latinLnBrk="1"/>
          <a:endParaRPr lang="ko-KR" altLang="en-US"/>
        </a:p>
      </dgm:t>
    </dgm:pt>
    <dgm:pt modelId="{207B1ED1-4A85-4DA4-A935-28F8E94D17DB}" type="pres">
      <dgm:prSet presAssocID="{68A25AD0-200B-4985-AC2C-5A2A7572DD1B}" presName="Accent1Text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CBAEEE9-DD3D-45AE-9E80-A7ABDC0F82D3}" type="pres">
      <dgm:prSet presAssocID="{68A25AD0-200B-4985-AC2C-5A2A7572DD1B}" presName="spaceBetweenRectangles" presStyleCnt="0"/>
      <dgm:spPr/>
      <dgm:t>
        <a:bodyPr/>
        <a:lstStyle/>
        <a:p>
          <a:pPr latinLnBrk="1"/>
          <a:endParaRPr lang="ko-KR" altLang="en-US"/>
        </a:p>
      </dgm:t>
    </dgm:pt>
    <dgm:pt modelId="{893DE261-A5EB-4D66-B880-042296D54C4A}" type="pres">
      <dgm:prSet presAssocID="{5CE52690-4DCD-4DBA-8CA2-9D9D6FD7FEB4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813D5E1-9B9F-4FF2-95D6-05B9BB8A1DBF}" type="pres">
      <dgm:prSet presAssocID="{5CE52690-4DCD-4DBA-8CA2-9D9D6FD7FEB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955F5F-AC03-4C92-993B-45E5AE78494E}" type="pres">
      <dgm:prSet presAssocID="{5CE52690-4DCD-4DBA-8CA2-9D9D6FD7FEB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604A19-99F8-49D3-A140-2D4F07CC84D6}" type="pres">
      <dgm:prSet presAssocID="{5CE52690-4DCD-4DBA-8CA2-9D9D6FD7FEB4}" presName="BalanceSpacing" presStyleCnt="0"/>
      <dgm:spPr/>
      <dgm:t>
        <a:bodyPr/>
        <a:lstStyle/>
        <a:p>
          <a:pPr latinLnBrk="1"/>
          <a:endParaRPr lang="ko-KR" altLang="en-US"/>
        </a:p>
      </dgm:t>
    </dgm:pt>
    <dgm:pt modelId="{D636AA35-915C-4150-9BC9-5AA659C5B3B7}" type="pres">
      <dgm:prSet presAssocID="{5CE52690-4DCD-4DBA-8CA2-9D9D6FD7FEB4}" presName="BalanceSpacing1" presStyleCnt="0"/>
      <dgm:spPr/>
      <dgm:t>
        <a:bodyPr/>
        <a:lstStyle/>
        <a:p>
          <a:pPr latinLnBrk="1"/>
          <a:endParaRPr lang="ko-KR" altLang="en-US"/>
        </a:p>
      </dgm:t>
    </dgm:pt>
    <dgm:pt modelId="{2F56DB37-4C4D-45A2-859F-85D907AAA070}" type="pres">
      <dgm:prSet presAssocID="{38C066DC-E71E-4944-928E-B500D24DDA03}" presName="Accent1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</dgm:ptLst>
  <dgm:cxnLst>
    <dgm:cxn modelId="{CECF2CA5-C3BA-4004-AD23-29091DB21D1A}" srcId="{04CBA4E7-3754-41DE-A870-030070B549E5}" destId="{090833E5-68DE-4CAE-BEF9-69880E3FE287}" srcOrd="0" destOrd="0" parTransId="{EC669102-4641-4A86-BA64-E4C5348DADC6}" sibTransId="{0CB78BA2-17BB-455B-821F-70A29669E341}"/>
    <dgm:cxn modelId="{3C701DC8-BCE9-45BF-BABB-770E0DE68F86}" srcId="{17379074-838E-4A35-B235-6C11823BD197}" destId="{F9AF1CD8-B298-4C3A-85AC-ECA6144FA6B5}" srcOrd="0" destOrd="0" parTransId="{9A005B49-95E0-40BE-B22B-5EDB0194B19A}" sibTransId="{EC8EA0F1-BF46-4A49-B250-62891A8C3370}"/>
    <dgm:cxn modelId="{6360A8B6-318D-4B63-8B55-69059A6A4200}" type="presOf" srcId="{C9DEBDE4-D0E5-4B55-80CB-01A59F29753C}" destId="{1423B63C-A49C-42F8-8F0E-54C1397777BF}" srcOrd="0" destOrd="1" presId="urn:microsoft.com/office/officeart/2008/layout/AlternatingHexagons"/>
    <dgm:cxn modelId="{637C288C-B487-4E28-9694-25CD83F9ED14}" type="presOf" srcId="{04CBA4E7-3754-41DE-A870-030070B549E5}" destId="{67644399-9EB4-4489-A41E-D74C16A2A7B3}" srcOrd="0" destOrd="0" presId="urn:microsoft.com/office/officeart/2008/layout/AlternatingHexagons"/>
    <dgm:cxn modelId="{A515EE25-D363-4B33-9712-B7919D3D92A2}" type="presOf" srcId="{5CE52690-4DCD-4DBA-8CA2-9D9D6FD7FEB4}" destId="{C813D5E1-9B9F-4FF2-95D6-05B9BB8A1DBF}" srcOrd="0" destOrd="0" presId="urn:microsoft.com/office/officeart/2008/layout/AlternatingHexagons"/>
    <dgm:cxn modelId="{060B046E-062D-431E-842F-B161ED0201F3}" type="presOf" srcId="{A9A3CC81-49D4-4178-B172-253B7BDDE34F}" destId="{4F013B06-4A7A-4B77-91D1-DD882BBD6F06}" srcOrd="0" destOrd="1" presId="urn:microsoft.com/office/officeart/2008/layout/AlternatingHexagons"/>
    <dgm:cxn modelId="{1964BF49-FFE1-4342-941F-8BB8F5C52444}" type="presOf" srcId="{EA98CDC5-B982-42BD-9BC9-E9624454D500}" destId="{F6955F5F-AC03-4C92-993B-45E5AE78494E}" srcOrd="0" destOrd="0" presId="urn:microsoft.com/office/officeart/2008/layout/AlternatingHexagons"/>
    <dgm:cxn modelId="{36E1E0DA-A93F-45BA-84DE-E43ED247B418}" type="presOf" srcId="{38C066DC-E71E-4944-928E-B500D24DDA03}" destId="{2F56DB37-4C4D-45A2-859F-85D907AAA070}" srcOrd="0" destOrd="0" presId="urn:microsoft.com/office/officeart/2008/layout/AlternatingHexagons"/>
    <dgm:cxn modelId="{BA23DEF9-B6D9-4DB4-9129-88CC3598C336}" type="presOf" srcId="{8D7702C1-9598-4C6B-9B4A-0F525BA36AE5}" destId="{F6955F5F-AC03-4C92-993B-45E5AE78494E}" srcOrd="0" destOrd="1" presId="urn:microsoft.com/office/officeart/2008/layout/AlternatingHexagons"/>
    <dgm:cxn modelId="{7F7C50D6-B8C7-4C0D-81D1-FB7366825252}" srcId="{F9AF1CD8-B298-4C3A-85AC-ECA6144FA6B5}" destId="{C9DEBDE4-D0E5-4B55-80CB-01A59F29753C}" srcOrd="1" destOrd="0" parTransId="{F7EB8036-FDC3-478C-90C8-0A9040E09839}" sibTransId="{C65D3B4E-41AC-4774-A594-3B2FE3477B39}"/>
    <dgm:cxn modelId="{892EB4B8-60AC-44BE-8BCF-EEECD98DF79E}" type="presOf" srcId="{68A25AD0-200B-4985-AC2C-5A2A7572DD1B}" destId="{207B1ED1-4A85-4DA4-A935-28F8E94D17DB}" srcOrd="0" destOrd="0" presId="urn:microsoft.com/office/officeart/2008/layout/AlternatingHexagons"/>
    <dgm:cxn modelId="{148B1909-3BF3-42B7-A789-0C12BD40BD82}" srcId="{5CE52690-4DCD-4DBA-8CA2-9D9D6FD7FEB4}" destId="{EA98CDC5-B982-42BD-9BC9-E9624454D500}" srcOrd="0" destOrd="0" parTransId="{AA61A6C0-589A-4E7A-97E9-C21EDD20BC22}" sibTransId="{ADBA6E69-B149-4231-B7DC-DCD9D8CB0069}"/>
    <dgm:cxn modelId="{8852AD57-B6F6-479D-A7D3-8B50DFB5078C}" type="presOf" srcId="{A96BD05B-443D-401E-9787-64E827EAE1F4}" destId="{1423B63C-A49C-42F8-8F0E-54C1397777BF}" srcOrd="0" destOrd="0" presId="urn:microsoft.com/office/officeart/2008/layout/AlternatingHexagons"/>
    <dgm:cxn modelId="{443057A5-C288-4950-9107-2908D53D4677}" srcId="{17379074-838E-4A35-B235-6C11823BD197}" destId="{04CBA4E7-3754-41DE-A870-030070B549E5}" srcOrd="1" destOrd="0" parTransId="{E461D1A2-D59F-469F-8544-E82108E9013D}" sibTransId="{68A25AD0-200B-4985-AC2C-5A2A7572DD1B}"/>
    <dgm:cxn modelId="{65791298-C3B9-492C-B7D1-76769E55B66E}" srcId="{5CE52690-4DCD-4DBA-8CA2-9D9D6FD7FEB4}" destId="{8D7702C1-9598-4C6B-9B4A-0F525BA36AE5}" srcOrd="1" destOrd="0" parTransId="{536043C8-19C2-49EC-869C-A499DFBF34A7}" sibTransId="{EBD52837-B709-4014-A68C-509E6779657F}"/>
    <dgm:cxn modelId="{409CA892-C463-41CB-B67E-6279A65B8B5E}" type="presOf" srcId="{F9AF1CD8-B298-4C3A-85AC-ECA6144FA6B5}" destId="{F6895DF3-F78B-4069-A3D7-EF195D894080}" srcOrd="0" destOrd="0" presId="urn:microsoft.com/office/officeart/2008/layout/AlternatingHexagons"/>
    <dgm:cxn modelId="{58D19156-6CBD-49A8-8ACE-9FEE5652DB65}" type="presOf" srcId="{EC8EA0F1-BF46-4A49-B250-62891A8C3370}" destId="{F0614336-AC4C-47CD-BF61-0EA6FE1D8DC6}" srcOrd="0" destOrd="0" presId="urn:microsoft.com/office/officeart/2008/layout/AlternatingHexagons"/>
    <dgm:cxn modelId="{C70749BE-9458-4E50-9ABD-2D43452E8B59}" type="presOf" srcId="{17379074-838E-4A35-B235-6C11823BD197}" destId="{F5DCECA5-D2EB-4AE5-B2B4-38627696F7F4}" srcOrd="0" destOrd="0" presId="urn:microsoft.com/office/officeart/2008/layout/AlternatingHexagons"/>
    <dgm:cxn modelId="{60465734-E354-4EEA-A53B-5C91C4F087C0}" type="presOf" srcId="{090833E5-68DE-4CAE-BEF9-69880E3FE287}" destId="{4F013B06-4A7A-4B77-91D1-DD882BBD6F06}" srcOrd="0" destOrd="0" presId="urn:microsoft.com/office/officeart/2008/layout/AlternatingHexagons"/>
    <dgm:cxn modelId="{CAFF6922-3238-4380-A766-2800E25600A0}" srcId="{04CBA4E7-3754-41DE-A870-030070B549E5}" destId="{A9A3CC81-49D4-4178-B172-253B7BDDE34F}" srcOrd="1" destOrd="0" parTransId="{D5D84D2B-01A8-4373-8DB8-8AD0C32A60C9}" sibTransId="{51FDDD85-0BC0-43DE-B8E0-AEF1E3451FF4}"/>
    <dgm:cxn modelId="{72F2C981-14B8-48E7-984A-5A78A21CEA76}" srcId="{F9AF1CD8-B298-4C3A-85AC-ECA6144FA6B5}" destId="{A96BD05B-443D-401E-9787-64E827EAE1F4}" srcOrd="0" destOrd="0" parTransId="{5AA88977-E3DF-4F39-96B7-C44881318C13}" sibTransId="{C6128396-C5A5-4492-89DD-A8CD9DE6124C}"/>
    <dgm:cxn modelId="{29B4D465-E971-4038-908E-51B9FF8FB173}" srcId="{17379074-838E-4A35-B235-6C11823BD197}" destId="{5CE52690-4DCD-4DBA-8CA2-9D9D6FD7FEB4}" srcOrd="2" destOrd="0" parTransId="{4EC38329-5121-4C5E-B11A-03D7592AE7AE}" sibTransId="{38C066DC-E71E-4944-928E-B500D24DDA03}"/>
    <dgm:cxn modelId="{949AEB39-F83E-4CAD-A988-3DABC9DE2174}" type="presParOf" srcId="{F5DCECA5-D2EB-4AE5-B2B4-38627696F7F4}" destId="{564F0E70-0391-4CCF-88D8-F6D86C5ED01C}" srcOrd="0" destOrd="0" presId="urn:microsoft.com/office/officeart/2008/layout/AlternatingHexagons"/>
    <dgm:cxn modelId="{53B8579A-CD6C-4F03-9560-7EB8B2373DB0}" type="presParOf" srcId="{564F0E70-0391-4CCF-88D8-F6D86C5ED01C}" destId="{F6895DF3-F78B-4069-A3D7-EF195D894080}" srcOrd="0" destOrd="0" presId="urn:microsoft.com/office/officeart/2008/layout/AlternatingHexagons"/>
    <dgm:cxn modelId="{7A558348-90FD-4E15-B7F8-52347C5D4EC5}" type="presParOf" srcId="{564F0E70-0391-4CCF-88D8-F6D86C5ED01C}" destId="{1423B63C-A49C-42F8-8F0E-54C1397777BF}" srcOrd="1" destOrd="0" presId="urn:microsoft.com/office/officeart/2008/layout/AlternatingHexagons"/>
    <dgm:cxn modelId="{133D3E9E-74DC-4C56-B26A-713B48816113}" type="presParOf" srcId="{564F0E70-0391-4CCF-88D8-F6D86C5ED01C}" destId="{DACC8B77-1E62-4F1C-8779-7073CABDD23E}" srcOrd="2" destOrd="0" presId="urn:microsoft.com/office/officeart/2008/layout/AlternatingHexagons"/>
    <dgm:cxn modelId="{CB73B3DF-055A-46FE-89E7-1D1CE936F2BB}" type="presParOf" srcId="{564F0E70-0391-4CCF-88D8-F6D86C5ED01C}" destId="{1C65D59C-4A52-4DFD-B5AD-09A03C198531}" srcOrd="3" destOrd="0" presId="urn:microsoft.com/office/officeart/2008/layout/AlternatingHexagons"/>
    <dgm:cxn modelId="{D597FD90-BEE8-48E5-B513-3E31FA209FFF}" type="presParOf" srcId="{564F0E70-0391-4CCF-88D8-F6D86C5ED01C}" destId="{F0614336-AC4C-47CD-BF61-0EA6FE1D8DC6}" srcOrd="4" destOrd="0" presId="urn:microsoft.com/office/officeart/2008/layout/AlternatingHexagons"/>
    <dgm:cxn modelId="{2056F01A-3315-46AE-A5BD-9B3717C4CA2F}" type="presParOf" srcId="{F5DCECA5-D2EB-4AE5-B2B4-38627696F7F4}" destId="{1AB25A7E-4AC4-4E3E-BB92-35E53228050E}" srcOrd="1" destOrd="0" presId="urn:microsoft.com/office/officeart/2008/layout/AlternatingHexagons"/>
    <dgm:cxn modelId="{2B411096-3451-482F-A0A9-C9CB2E10ACD3}" type="presParOf" srcId="{F5DCECA5-D2EB-4AE5-B2B4-38627696F7F4}" destId="{26F6C6F6-0D93-4C35-99AE-6E21B0D7788B}" srcOrd="2" destOrd="0" presId="urn:microsoft.com/office/officeart/2008/layout/AlternatingHexagons"/>
    <dgm:cxn modelId="{2A045300-C04E-4372-9EFC-190E5BCE89B1}" type="presParOf" srcId="{26F6C6F6-0D93-4C35-99AE-6E21B0D7788B}" destId="{67644399-9EB4-4489-A41E-D74C16A2A7B3}" srcOrd="0" destOrd="0" presId="urn:microsoft.com/office/officeart/2008/layout/AlternatingHexagons"/>
    <dgm:cxn modelId="{E64CF1B1-041A-49CA-98EF-E0F00DAA6F8B}" type="presParOf" srcId="{26F6C6F6-0D93-4C35-99AE-6E21B0D7788B}" destId="{4F013B06-4A7A-4B77-91D1-DD882BBD6F06}" srcOrd="1" destOrd="0" presId="urn:microsoft.com/office/officeart/2008/layout/AlternatingHexagons"/>
    <dgm:cxn modelId="{2852D566-51A8-40B7-8249-C7A1C2A8C8B2}" type="presParOf" srcId="{26F6C6F6-0D93-4C35-99AE-6E21B0D7788B}" destId="{F616FC7D-BE13-464A-9A0E-871BD66609E1}" srcOrd="2" destOrd="0" presId="urn:microsoft.com/office/officeart/2008/layout/AlternatingHexagons"/>
    <dgm:cxn modelId="{8493F198-B3E3-4451-B543-75564CAD727D}" type="presParOf" srcId="{26F6C6F6-0D93-4C35-99AE-6E21B0D7788B}" destId="{DC539DF1-80B4-45CB-BA4F-CD915E4D66C9}" srcOrd="3" destOrd="0" presId="urn:microsoft.com/office/officeart/2008/layout/AlternatingHexagons"/>
    <dgm:cxn modelId="{E5ECAE50-3DD6-4BF6-88DD-6AC9330B56F2}" type="presParOf" srcId="{26F6C6F6-0D93-4C35-99AE-6E21B0D7788B}" destId="{207B1ED1-4A85-4DA4-A935-28F8E94D17DB}" srcOrd="4" destOrd="0" presId="urn:microsoft.com/office/officeart/2008/layout/AlternatingHexagons"/>
    <dgm:cxn modelId="{AC46C3FA-AE36-46D0-8ABA-A0221BB1F468}" type="presParOf" srcId="{F5DCECA5-D2EB-4AE5-B2B4-38627696F7F4}" destId="{9CBAEEE9-DD3D-45AE-9E80-A7ABDC0F82D3}" srcOrd="3" destOrd="0" presId="urn:microsoft.com/office/officeart/2008/layout/AlternatingHexagons"/>
    <dgm:cxn modelId="{8AE06DD5-A6BA-467E-9071-E01EBC053248}" type="presParOf" srcId="{F5DCECA5-D2EB-4AE5-B2B4-38627696F7F4}" destId="{893DE261-A5EB-4D66-B880-042296D54C4A}" srcOrd="4" destOrd="0" presId="urn:microsoft.com/office/officeart/2008/layout/AlternatingHexagons"/>
    <dgm:cxn modelId="{5B16EDCE-E1F5-4054-92B9-4FF655D02222}" type="presParOf" srcId="{893DE261-A5EB-4D66-B880-042296D54C4A}" destId="{C813D5E1-9B9F-4FF2-95D6-05B9BB8A1DBF}" srcOrd="0" destOrd="0" presId="urn:microsoft.com/office/officeart/2008/layout/AlternatingHexagons"/>
    <dgm:cxn modelId="{6B5F5162-3199-48AD-84A2-11DB10D978AA}" type="presParOf" srcId="{893DE261-A5EB-4D66-B880-042296D54C4A}" destId="{F6955F5F-AC03-4C92-993B-45E5AE78494E}" srcOrd="1" destOrd="0" presId="urn:microsoft.com/office/officeart/2008/layout/AlternatingHexagons"/>
    <dgm:cxn modelId="{18E9339F-6CD6-43E4-A3CF-16F38979B751}" type="presParOf" srcId="{893DE261-A5EB-4D66-B880-042296D54C4A}" destId="{68604A19-99F8-49D3-A140-2D4F07CC84D6}" srcOrd="2" destOrd="0" presId="urn:microsoft.com/office/officeart/2008/layout/AlternatingHexagons"/>
    <dgm:cxn modelId="{EC87ADD0-E7CF-4509-A003-5A077D257CCD}" type="presParOf" srcId="{893DE261-A5EB-4D66-B880-042296D54C4A}" destId="{D636AA35-915C-4150-9BC9-5AA659C5B3B7}" srcOrd="3" destOrd="0" presId="urn:microsoft.com/office/officeart/2008/layout/AlternatingHexagons"/>
    <dgm:cxn modelId="{81220F9C-A79A-4CA8-9B56-5E720576961A}" type="presParOf" srcId="{893DE261-A5EB-4D66-B880-042296D54C4A}" destId="{2F56DB37-4C4D-45A2-859F-85D907AAA07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379074-838E-4A35-B235-6C11823BD197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F9AF1CD8-B298-4C3A-85AC-ECA6144FA6B5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err="1" smtClean="0"/>
            <a:t>스플릿</a:t>
          </a:r>
          <a:endParaRPr lang="ko-KR" altLang="en-US" dirty="0"/>
        </a:p>
      </dgm:t>
    </dgm:pt>
    <dgm:pt modelId="{9A005B49-95E0-40BE-B22B-5EDB0194B19A}" type="parTrans" cxnId="{3C701DC8-BCE9-45BF-BABB-770E0DE68F86}">
      <dgm:prSet/>
      <dgm:spPr/>
      <dgm:t>
        <a:bodyPr/>
        <a:lstStyle/>
        <a:p>
          <a:pPr latinLnBrk="1"/>
          <a:endParaRPr lang="ko-KR" altLang="en-US"/>
        </a:p>
      </dgm:t>
    </dgm:pt>
    <dgm:pt modelId="{EC8EA0F1-BF46-4A49-B250-62891A8C3370}" type="sibTrans" cxnId="{3C701DC8-BCE9-45BF-BABB-770E0DE68F86}">
      <dgm:prSet/>
      <dgm:spPr/>
      <dgm:t>
        <a:bodyPr/>
        <a:lstStyle/>
        <a:p>
          <a:pPr latinLnBrk="1"/>
          <a:endParaRPr lang="ko-KR" altLang="en-US"/>
        </a:p>
      </dgm:t>
    </dgm:pt>
    <dgm:pt modelId="{A96BD05B-443D-401E-9787-64E827EAE1F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필요없는</a:t>
          </a:r>
          <a:r>
            <a:rPr lang="ko-KR" altLang="en-US" dirty="0" smtClean="0"/>
            <a:t> 문자열을 제거한다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5AA88977-E3DF-4F39-96B7-C44881318C13}" type="parTrans" cxnId="{72F2C981-14B8-48E7-984A-5A78A21CEA76}">
      <dgm:prSet/>
      <dgm:spPr/>
      <dgm:t>
        <a:bodyPr/>
        <a:lstStyle/>
        <a:p>
          <a:pPr latinLnBrk="1"/>
          <a:endParaRPr lang="ko-KR" altLang="en-US"/>
        </a:p>
      </dgm:t>
    </dgm:pt>
    <dgm:pt modelId="{C6128396-C5A5-4492-89DD-A8CD9DE6124C}" type="sibTrans" cxnId="{72F2C981-14B8-48E7-984A-5A78A21CEA76}">
      <dgm:prSet/>
      <dgm:spPr/>
      <dgm:t>
        <a:bodyPr/>
        <a:lstStyle/>
        <a:p>
          <a:pPr latinLnBrk="1"/>
          <a:endParaRPr lang="ko-KR" altLang="en-US"/>
        </a:p>
      </dgm:t>
    </dgm:pt>
    <dgm:pt modelId="{C9DEBDE4-D0E5-4B55-80CB-01A59F29753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F7EB8036-FDC3-478C-90C8-0A9040E09839}" type="parTrans" cxnId="{7F7C50D6-B8C7-4C0D-81D1-FB7366825252}">
      <dgm:prSet/>
      <dgm:spPr/>
      <dgm:t>
        <a:bodyPr/>
        <a:lstStyle/>
        <a:p>
          <a:pPr latinLnBrk="1"/>
          <a:endParaRPr lang="ko-KR" altLang="en-US"/>
        </a:p>
      </dgm:t>
    </dgm:pt>
    <dgm:pt modelId="{C65D3B4E-41AC-4774-A594-3B2FE3477B39}" type="sibTrans" cxnId="{7F7C50D6-B8C7-4C0D-81D1-FB7366825252}">
      <dgm:prSet/>
      <dgm:spPr/>
      <dgm:t>
        <a:bodyPr/>
        <a:lstStyle/>
        <a:p>
          <a:pPr latinLnBrk="1"/>
          <a:endParaRPr lang="ko-KR" altLang="en-US"/>
        </a:p>
      </dgm:t>
    </dgm:pt>
    <dgm:pt modelId="{04CBA4E7-3754-41DE-A870-030070B549E5}">
      <dgm:prSet phldrT="[텍스트]"/>
      <dgm:spPr/>
      <dgm:t>
        <a:bodyPr/>
        <a:lstStyle/>
        <a:p>
          <a:pPr latinLnBrk="1"/>
          <a:r>
            <a:rPr lang="ko-KR" altLang="en-US" dirty="0" smtClean="0"/>
            <a:t>자료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변환</a:t>
          </a:r>
          <a:endParaRPr lang="ko-KR" altLang="en-US" dirty="0"/>
        </a:p>
      </dgm:t>
    </dgm:pt>
    <dgm:pt modelId="{E461D1A2-D59F-469F-8544-E82108E9013D}" type="parTrans" cxnId="{443057A5-C288-4950-9107-2908D53D4677}">
      <dgm:prSet/>
      <dgm:spPr/>
      <dgm:t>
        <a:bodyPr/>
        <a:lstStyle/>
        <a:p>
          <a:pPr latinLnBrk="1"/>
          <a:endParaRPr lang="ko-KR" altLang="en-US"/>
        </a:p>
      </dgm:t>
    </dgm:pt>
    <dgm:pt modelId="{68A25AD0-200B-4985-AC2C-5A2A7572DD1B}" type="sibTrans" cxnId="{443057A5-C288-4950-9107-2908D53D4677}">
      <dgm:prSet/>
      <dgm:spPr/>
      <dgm:t>
        <a:bodyPr/>
        <a:lstStyle/>
        <a:p>
          <a:pPr latinLnBrk="1"/>
          <a:endParaRPr lang="ko-KR" altLang="en-US"/>
        </a:p>
      </dgm:t>
    </dgm:pt>
    <dgm:pt modelId="{090833E5-68DE-4CAE-BEF9-69880E3FE28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시그모이드</a:t>
          </a:r>
          <a:r>
            <a:rPr lang="ko-KR" altLang="en-US" dirty="0" smtClean="0"/>
            <a:t> 함수</a:t>
          </a:r>
          <a:r>
            <a:rPr lang="en-US" altLang="ko-KR" dirty="0" smtClean="0"/>
            <a:t>:</a:t>
          </a:r>
          <a:endParaRPr lang="ko-KR" altLang="en-US" dirty="0"/>
        </a:p>
      </dgm:t>
    </dgm:pt>
    <dgm:pt modelId="{EC669102-4641-4A86-BA64-E4C5348DADC6}" type="parTrans" cxnId="{CECF2CA5-C3BA-4004-AD23-29091DB21D1A}">
      <dgm:prSet/>
      <dgm:spPr/>
      <dgm:t>
        <a:bodyPr/>
        <a:lstStyle/>
        <a:p>
          <a:pPr latinLnBrk="1"/>
          <a:endParaRPr lang="ko-KR" altLang="en-US"/>
        </a:p>
      </dgm:t>
    </dgm:pt>
    <dgm:pt modelId="{0CB78BA2-17BB-455B-821F-70A29669E341}" type="sibTrans" cxnId="{CECF2CA5-C3BA-4004-AD23-29091DB21D1A}">
      <dgm:prSet/>
      <dgm:spPr/>
      <dgm:t>
        <a:bodyPr/>
        <a:lstStyle/>
        <a:p>
          <a:pPr latinLnBrk="1"/>
          <a:endParaRPr lang="ko-KR" altLang="en-US"/>
        </a:p>
      </dgm:t>
    </dgm:pt>
    <dgm:pt modelId="{A9A3CC81-49D4-4178-B172-253B7BDDE34F}">
      <dgm:prSet phldrT="[텍스트]"/>
      <dgm:spPr/>
      <dgm:t>
        <a:bodyPr/>
        <a:lstStyle/>
        <a:p>
          <a:pPr latinLnBrk="1"/>
          <a:r>
            <a:rPr lang="ko-KR" altLang="en-US" dirty="0" smtClean="0"/>
            <a:t>보통화</a:t>
          </a:r>
          <a:endParaRPr lang="en-US" altLang="ko-KR" dirty="0" smtClean="0"/>
        </a:p>
        <a:p>
          <a:pPr latinLnBrk="1"/>
          <a:r>
            <a:rPr lang="ko-KR" altLang="en-US" dirty="0" smtClean="0"/>
            <a:t>데이터를 </a:t>
          </a:r>
          <a:r>
            <a:rPr lang="en-US" altLang="ko-KR" dirty="0" smtClean="0"/>
            <a:t>0~1 </a:t>
          </a:r>
          <a:r>
            <a:rPr lang="ko-KR" altLang="en-US" dirty="0" smtClean="0"/>
            <a:t>값을 가지도록 변형함</a:t>
          </a:r>
          <a:endParaRPr lang="ko-KR" altLang="en-US" dirty="0"/>
        </a:p>
      </dgm:t>
    </dgm:pt>
    <dgm:pt modelId="{D5D84D2B-01A8-4373-8DB8-8AD0C32A60C9}" type="parTrans" cxnId="{CAFF6922-3238-4380-A766-2800E25600A0}">
      <dgm:prSet/>
      <dgm:spPr/>
      <dgm:t>
        <a:bodyPr/>
        <a:lstStyle/>
        <a:p>
          <a:pPr latinLnBrk="1"/>
          <a:endParaRPr lang="ko-KR" altLang="en-US"/>
        </a:p>
      </dgm:t>
    </dgm:pt>
    <dgm:pt modelId="{51FDDD85-0BC0-43DE-B8E0-AEF1E3451FF4}" type="sibTrans" cxnId="{CAFF6922-3238-4380-A766-2800E25600A0}">
      <dgm:prSet/>
      <dgm:spPr/>
      <dgm:t>
        <a:bodyPr/>
        <a:lstStyle/>
        <a:p>
          <a:pPr latinLnBrk="1"/>
          <a:endParaRPr lang="ko-KR" altLang="en-US"/>
        </a:p>
      </dgm:t>
    </dgm:pt>
    <dgm:pt modelId="{5CE52690-4DCD-4DBA-8CA2-9D9D6FD7FEB4}">
      <dgm:prSet phldrT="[텍스트]"/>
      <dgm:spPr/>
      <dgm:t>
        <a:bodyPr/>
        <a:lstStyle/>
        <a:p>
          <a:pPr latinLnBrk="1"/>
          <a:r>
            <a:rPr lang="ko-KR" altLang="en-US" dirty="0" smtClean="0"/>
            <a:t>차원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압축</a:t>
          </a:r>
          <a:endParaRPr lang="ko-KR" altLang="en-US" dirty="0"/>
        </a:p>
      </dgm:t>
    </dgm:pt>
    <dgm:pt modelId="{4EC38329-5121-4C5E-B11A-03D7592AE7AE}" type="parTrans" cxnId="{29B4D465-E971-4038-908E-51B9FF8FB173}">
      <dgm:prSet/>
      <dgm:spPr/>
      <dgm:t>
        <a:bodyPr/>
        <a:lstStyle/>
        <a:p>
          <a:pPr latinLnBrk="1"/>
          <a:endParaRPr lang="ko-KR" altLang="en-US"/>
        </a:p>
      </dgm:t>
    </dgm:pt>
    <dgm:pt modelId="{38C066DC-E71E-4944-928E-B500D24DDA03}" type="sibTrans" cxnId="{29B4D465-E971-4038-908E-51B9FF8FB173}">
      <dgm:prSet/>
      <dgm:spPr/>
      <dgm:t>
        <a:bodyPr/>
        <a:lstStyle/>
        <a:p>
          <a:pPr latinLnBrk="1"/>
          <a:endParaRPr lang="ko-KR" altLang="en-US"/>
        </a:p>
      </dgm:t>
    </dgm:pt>
    <dgm:pt modelId="{EA98CDC5-B982-42BD-9BC9-E9624454D500}">
      <dgm:prSet phldrT="[텍스트]"/>
      <dgm:spPr/>
      <dgm:t>
        <a:bodyPr/>
        <a:lstStyle/>
        <a:p>
          <a:pPr latinLnBrk="1"/>
          <a:r>
            <a:rPr lang="ko-KR" altLang="en-US" dirty="0" smtClean="0"/>
            <a:t>직교하는 데이터를 찾아 최적화</a:t>
          </a:r>
          <a:endParaRPr lang="en-US" altLang="ko-KR" dirty="0" smtClean="0"/>
        </a:p>
        <a:p>
          <a:pPr latinLnBrk="1"/>
          <a:r>
            <a:rPr lang="en-US" altLang="ko-KR" dirty="0" err="1" smtClean="0"/>
            <a:t>Sklearn</a:t>
          </a:r>
          <a:r>
            <a:rPr lang="ko-KR" altLang="en-US" dirty="0" smtClean="0"/>
            <a:t>의</a:t>
          </a:r>
          <a:r>
            <a:rPr lang="en-US" altLang="ko-KR" dirty="0" smtClean="0"/>
            <a:t> PCA</a:t>
          </a:r>
          <a:r>
            <a:rPr lang="ko-KR" altLang="en-US" dirty="0" smtClean="0"/>
            <a:t>활용</a:t>
          </a:r>
          <a:endParaRPr lang="ko-KR" altLang="en-US" dirty="0"/>
        </a:p>
      </dgm:t>
    </dgm:pt>
    <dgm:pt modelId="{AA61A6C0-589A-4E7A-97E9-C21EDD20BC22}" type="parTrans" cxnId="{148B1909-3BF3-42B7-A789-0C12BD40BD82}">
      <dgm:prSet/>
      <dgm:spPr/>
      <dgm:t>
        <a:bodyPr/>
        <a:lstStyle/>
        <a:p>
          <a:pPr latinLnBrk="1"/>
          <a:endParaRPr lang="ko-KR" altLang="en-US"/>
        </a:p>
      </dgm:t>
    </dgm:pt>
    <dgm:pt modelId="{ADBA6E69-B149-4231-B7DC-DCD9D8CB0069}" type="sibTrans" cxnId="{148B1909-3BF3-42B7-A789-0C12BD40BD82}">
      <dgm:prSet/>
      <dgm:spPr/>
      <dgm:t>
        <a:bodyPr/>
        <a:lstStyle/>
        <a:p>
          <a:pPr latinLnBrk="1"/>
          <a:endParaRPr lang="ko-KR" altLang="en-US"/>
        </a:p>
      </dgm:t>
    </dgm:pt>
    <dgm:pt modelId="{8D7702C1-9598-4C6B-9B4A-0F525BA36AE5}">
      <dgm:prSet phldrT="[텍스트]"/>
      <dgm:spPr/>
      <dgm:t>
        <a:bodyPr/>
        <a:lstStyle/>
        <a:p>
          <a:pPr latinLnBrk="1"/>
          <a:r>
            <a:rPr lang="ko-KR" altLang="en-US" dirty="0" smtClean="0"/>
            <a:t>동작원리</a:t>
          </a:r>
          <a:r>
            <a:rPr lang="en-US" altLang="ko-KR" dirty="0" smtClean="0"/>
            <a:t>:</a:t>
          </a:r>
        </a:p>
        <a:p>
          <a:pPr latinLnBrk="1"/>
          <a:r>
            <a:rPr lang="ko-KR" altLang="en-US" dirty="0" smtClean="0"/>
            <a:t>행렬의 </a:t>
          </a:r>
          <a:r>
            <a:rPr lang="ko-KR" altLang="en-US" dirty="0" err="1" smtClean="0"/>
            <a:t>고유값을</a:t>
          </a:r>
          <a:r>
            <a:rPr lang="ko-KR" altLang="en-US" dirty="0" smtClean="0"/>
            <a:t>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활용</a:t>
          </a:r>
          <a:endParaRPr lang="ko-KR" altLang="en-US" dirty="0"/>
        </a:p>
      </dgm:t>
    </dgm:pt>
    <dgm:pt modelId="{536043C8-19C2-49EC-869C-A499DFBF34A7}" type="parTrans" cxnId="{65791298-C3B9-492C-B7D1-76769E55B66E}">
      <dgm:prSet/>
      <dgm:spPr/>
      <dgm:t>
        <a:bodyPr/>
        <a:lstStyle/>
        <a:p>
          <a:pPr latinLnBrk="1"/>
          <a:endParaRPr lang="ko-KR" altLang="en-US"/>
        </a:p>
      </dgm:t>
    </dgm:pt>
    <dgm:pt modelId="{EBD52837-B709-4014-A68C-509E6779657F}" type="sibTrans" cxnId="{65791298-C3B9-492C-B7D1-76769E55B66E}">
      <dgm:prSet/>
      <dgm:spPr/>
      <dgm:t>
        <a:bodyPr/>
        <a:lstStyle/>
        <a:p>
          <a:pPr latinLnBrk="1"/>
          <a:endParaRPr lang="ko-KR" altLang="en-US"/>
        </a:p>
      </dgm:t>
    </dgm:pt>
    <dgm:pt modelId="{A69997CE-1069-4B2E-891C-AB90893B6AB8}">
      <dgm:prSet/>
      <dgm:spPr/>
      <dgm:t>
        <a:bodyPr/>
        <a:lstStyle/>
        <a:p>
          <a:pPr latinLnBrk="1"/>
          <a:r>
            <a:rPr lang="ko-KR" altLang="en-US" dirty="0" err="1" smtClean="0"/>
            <a:t>기계오류등으로</a:t>
          </a:r>
          <a:r>
            <a:rPr lang="ko-KR" altLang="en-US" dirty="0" smtClean="0"/>
            <a:t> 인한 </a:t>
          </a:r>
          <a:r>
            <a:rPr lang="ko-KR" altLang="en-US" dirty="0" err="1" smtClean="0"/>
            <a:t>극단값을</a:t>
          </a:r>
          <a:r>
            <a:rPr lang="ko-KR" altLang="en-US" dirty="0" smtClean="0"/>
            <a:t> 배제한다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806C7A39-68C3-46E6-A557-5C05995DFE15}" type="parTrans" cxnId="{580FCB44-E0B6-4D50-B17D-496904832BAF}">
      <dgm:prSet/>
      <dgm:spPr/>
      <dgm:t>
        <a:bodyPr/>
        <a:lstStyle/>
        <a:p>
          <a:pPr latinLnBrk="1"/>
          <a:endParaRPr lang="ko-KR" altLang="en-US"/>
        </a:p>
      </dgm:t>
    </dgm:pt>
    <dgm:pt modelId="{62411AE0-5771-419F-8A4A-E5B8D1BFE0AA}" type="sibTrans" cxnId="{580FCB44-E0B6-4D50-B17D-496904832BAF}">
      <dgm:prSet/>
      <dgm:spPr/>
      <dgm:t>
        <a:bodyPr/>
        <a:lstStyle/>
        <a:p>
          <a:pPr latinLnBrk="1"/>
          <a:endParaRPr lang="ko-KR" altLang="en-US"/>
        </a:p>
      </dgm:t>
    </dgm:pt>
    <dgm:pt modelId="{F8CA8059-1734-4F78-8293-610556F79D86}" type="pres">
      <dgm:prSet presAssocID="{17379074-838E-4A35-B235-6C11823BD19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91858A-0A50-4838-BC39-C8B53E2698FA}" type="pres">
      <dgm:prSet presAssocID="{F9AF1CD8-B298-4C3A-85AC-ECA6144FA6B5}" presName="compNode" presStyleCnt="0"/>
      <dgm:spPr/>
      <dgm:t>
        <a:bodyPr/>
        <a:lstStyle/>
        <a:p>
          <a:pPr latinLnBrk="1"/>
          <a:endParaRPr lang="ko-KR" altLang="en-US"/>
        </a:p>
      </dgm:t>
    </dgm:pt>
    <dgm:pt modelId="{3130B74C-35C8-4C27-B0D9-62AF4C64BD22}" type="pres">
      <dgm:prSet presAssocID="{F9AF1CD8-B298-4C3A-85AC-ECA6144FA6B5}" presName="a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92BF0B-900E-48F6-886C-C599BA8FA5B5}" type="pres">
      <dgm:prSet presAssocID="{F9AF1CD8-B298-4C3A-85AC-ECA6144FA6B5}" presName="text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9A93144-358F-4F60-B3C9-1123B990E914}" type="pres">
      <dgm:prSet presAssocID="{F9AF1CD8-B298-4C3A-85AC-ECA6144FA6B5}" presName="compChildNode" presStyleCnt="0"/>
      <dgm:spPr/>
      <dgm:t>
        <a:bodyPr/>
        <a:lstStyle/>
        <a:p>
          <a:pPr latinLnBrk="1"/>
          <a:endParaRPr lang="ko-KR" altLang="en-US"/>
        </a:p>
      </dgm:t>
    </dgm:pt>
    <dgm:pt modelId="{C436EB11-DB49-4D39-AD3F-16AA9160BD61}" type="pres">
      <dgm:prSet presAssocID="{F9AF1CD8-B298-4C3A-85AC-ECA6144FA6B5}" presName="theInnerList" presStyleCnt="0"/>
      <dgm:spPr/>
      <dgm:t>
        <a:bodyPr/>
        <a:lstStyle/>
        <a:p>
          <a:pPr latinLnBrk="1"/>
          <a:endParaRPr lang="ko-KR" altLang="en-US"/>
        </a:p>
      </dgm:t>
    </dgm:pt>
    <dgm:pt modelId="{2BD52BEA-C30D-499B-978E-A7C78FAEBFD1}" type="pres">
      <dgm:prSet presAssocID="{A96BD05B-443D-401E-9787-64E827EAE1F4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BAC22C-645F-4721-B2DB-C04E6C37DAA8}" type="pres">
      <dgm:prSet presAssocID="{A96BD05B-443D-401E-9787-64E827EAE1F4}" presName="aSpace2" presStyleCnt="0"/>
      <dgm:spPr/>
      <dgm:t>
        <a:bodyPr/>
        <a:lstStyle/>
        <a:p>
          <a:pPr latinLnBrk="1"/>
          <a:endParaRPr lang="ko-KR" altLang="en-US"/>
        </a:p>
      </dgm:t>
    </dgm:pt>
    <dgm:pt modelId="{E88DB688-561A-4F6D-AD85-178634682CE2}" type="pres">
      <dgm:prSet presAssocID="{C9DEBDE4-D0E5-4B55-80CB-01A59F29753C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CA2FBE-C8AA-47AB-8781-BB33E1C0DC6C}" type="pres">
      <dgm:prSet presAssocID="{F9AF1CD8-B298-4C3A-85AC-ECA6144FA6B5}" presName="aSpace" presStyleCnt="0"/>
      <dgm:spPr/>
      <dgm:t>
        <a:bodyPr/>
        <a:lstStyle/>
        <a:p>
          <a:pPr latinLnBrk="1"/>
          <a:endParaRPr lang="ko-KR" altLang="en-US"/>
        </a:p>
      </dgm:t>
    </dgm:pt>
    <dgm:pt modelId="{4D8FA023-6690-402E-9C77-3A07A679CB29}" type="pres">
      <dgm:prSet presAssocID="{04CBA4E7-3754-41DE-A870-030070B549E5}" presName="compNode" presStyleCnt="0"/>
      <dgm:spPr/>
      <dgm:t>
        <a:bodyPr/>
        <a:lstStyle/>
        <a:p>
          <a:pPr latinLnBrk="1"/>
          <a:endParaRPr lang="ko-KR" altLang="en-US"/>
        </a:p>
      </dgm:t>
    </dgm:pt>
    <dgm:pt modelId="{1EBE860C-82E4-45A5-8A32-298E5E95641B}" type="pres">
      <dgm:prSet presAssocID="{04CBA4E7-3754-41DE-A870-030070B549E5}" presName="a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8240E-A5A8-4EBB-8D03-0AF05896ECE6}" type="pres">
      <dgm:prSet presAssocID="{04CBA4E7-3754-41DE-A870-030070B549E5}" presName="text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92B339-3830-4838-89C5-F63FF628F751}" type="pres">
      <dgm:prSet presAssocID="{04CBA4E7-3754-41DE-A870-030070B549E5}" presName="compChildNode" presStyleCnt="0"/>
      <dgm:spPr/>
      <dgm:t>
        <a:bodyPr/>
        <a:lstStyle/>
        <a:p>
          <a:pPr latinLnBrk="1"/>
          <a:endParaRPr lang="ko-KR" altLang="en-US"/>
        </a:p>
      </dgm:t>
    </dgm:pt>
    <dgm:pt modelId="{F7F149BE-81E8-452F-8225-38177150AA3F}" type="pres">
      <dgm:prSet presAssocID="{04CBA4E7-3754-41DE-A870-030070B549E5}" presName="theInnerList" presStyleCnt="0"/>
      <dgm:spPr/>
      <dgm:t>
        <a:bodyPr/>
        <a:lstStyle/>
        <a:p>
          <a:pPr latinLnBrk="1"/>
          <a:endParaRPr lang="ko-KR" altLang="en-US"/>
        </a:p>
      </dgm:t>
    </dgm:pt>
    <dgm:pt modelId="{DEDD3421-8C4B-4165-BF35-888441180EFB}" type="pres">
      <dgm:prSet presAssocID="{090833E5-68DE-4CAE-BEF9-69880E3FE287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7C1E32-2B2B-4703-B7A1-D0C5A7CFB069}" type="pres">
      <dgm:prSet presAssocID="{090833E5-68DE-4CAE-BEF9-69880E3FE287}" presName="aSpace2" presStyleCnt="0"/>
      <dgm:spPr/>
      <dgm:t>
        <a:bodyPr/>
        <a:lstStyle/>
        <a:p>
          <a:pPr latinLnBrk="1"/>
          <a:endParaRPr lang="ko-KR" altLang="en-US"/>
        </a:p>
      </dgm:t>
    </dgm:pt>
    <dgm:pt modelId="{9605C406-3572-4472-85AA-B32440808A15}" type="pres">
      <dgm:prSet presAssocID="{A9A3CC81-49D4-4178-B172-253B7BDDE34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40B2A3-4F5D-4716-9144-FC63BBC99ECB}" type="pres">
      <dgm:prSet presAssocID="{04CBA4E7-3754-41DE-A870-030070B549E5}" presName="aSpace" presStyleCnt="0"/>
      <dgm:spPr/>
      <dgm:t>
        <a:bodyPr/>
        <a:lstStyle/>
        <a:p>
          <a:pPr latinLnBrk="1"/>
          <a:endParaRPr lang="ko-KR" altLang="en-US"/>
        </a:p>
      </dgm:t>
    </dgm:pt>
    <dgm:pt modelId="{C11E2D54-3E56-45D3-98D1-AB3A4662A9D4}" type="pres">
      <dgm:prSet presAssocID="{5CE52690-4DCD-4DBA-8CA2-9D9D6FD7FEB4}" presName="compNode" presStyleCnt="0"/>
      <dgm:spPr/>
      <dgm:t>
        <a:bodyPr/>
        <a:lstStyle/>
        <a:p>
          <a:pPr latinLnBrk="1"/>
          <a:endParaRPr lang="ko-KR" altLang="en-US"/>
        </a:p>
      </dgm:t>
    </dgm:pt>
    <dgm:pt modelId="{826F9BF6-F31B-4333-9546-2EF3B35BE275}" type="pres">
      <dgm:prSet presAssocID="{5CE52690-4DCD-4DBA-8CA2-9D9D6FD7FEB4}" presName="a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A43C004-06A5-4E46-86C8-12CFD64DA16B}" type="pres">
      <dgm:prSet presAssocID="{5CE52690-4DCD-4DBA-8CA2-9D9D6FD7FEB4}" presName="text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76136CB-20B9-45D6-825F-101BF4DB923F}" type="pres">
      <dgm:prSet presAssocID="{5CE52690-4DCD-4DBA-8CA2-9D9D6FD7FEB4}" presName="compChildNode" presStyleCnt="0"/>
      <dgm:spPr/>
      <dgm:t>
        <a:bodyPr/>
        <a:lstStyle/>
        <a:p>
          <a:pPr latinLnBrk="1"/>
          <a:endParaRPr lang="ko-KR" altLang="en-US"/>
        </a:p>
      </dgm:t>
    </dgm:pt>
    <dgm:pt modelId="{BD5F0799-BCAA-4F5F-B859-123435F47A18}" type="pres">
      <dgm:prSet presAssocID="{5CE52690-4DCD-4DBA-8CA2-9D9D6FD7FEB4}" presName="theInnerList" presStyleCnt="0"/>
      <dgm:spPr/>
      <dgm:t>
        <a:bodyPr/>
        <a:lstStyle/>
        <a:p>
          <a:pPr latinLnBrk="1"/>
          <a:endParaRPr lang="ko-KR" altLang="en-US"/>
        </a:p>
      </dgm:t>
    </dgm:pt>
    <dgm:pt modelId="{75DEDC5A-26AB-4232-A134-7AAA45807B25}" type="pres">
      <dgm:prSet presAssocID="{EA98CDC5-B982-42BD-9BC9-E9624454D50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0AD5A-CEA1-4FC3-9DC6-57835D3241B1}" type="pres">
      <dgm:prSet presAssocID="{EA98CDC5-B982-42BD-9BC9-E9624454D500}" presName="aSpace2" presStyleCnt="0"/>
      <dgm:spPr/>
      <dgm:t>
        <a:bodyPr/>
        <a:lstStyle/>
        <a:p>
          <a:pPr latinLnBrk="1"/>
          <a:endParaRPr lang="ko-KR" altLang="en-US"/>
        </a:p>
      </dgm:t>
    </dgm:pt>
    <dgm:pt modelId="{0AB98A5C-61CD-4FCE-96D9-13E54ADE7DED}" type="pres">
      <dgm:prSet presAssocID="{8D7702C1-9598-4C6B-9B4A-0F525BA36AE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893C51E-F20F-4921-87F1-4A64740D840B}" type="presOf" srcId="{5CE52690-4DCD-4DBA-8CA2-9D9D6FD7FEB4}" destId="{AA43C004-06A5-4E46-86C8-12CFD64DA16B}" srcOrd="1" destOrd="0" presId="urn:microsoft.com/office/officeart/2005/8/layout/lProcess2"/>
    <dgm:cxn modelId="{A7194541-AC21-41DD-813E-510D718A492A}" type="presOf" srcId="{17379074-838E-4A35-B235-6C11823BD197}" destId="{F8CA8059-1734-4F78-8293-610556F79D86}" srcOrd="0" destOrd="0" presId="urn:microsoft.com/office/officeart/2005/8/layout/lProcess2"/>
    <dgm:cxn modelId="{7F7C50D6-B8C7-4C0D-81D1-FB7366825252}" srcId="{F9AF1CD8-B298-4C3A-85AC-ECA6144FA6B5}" destId="{C9DEBDE4-D0E5-4B55-80CB-01A59F29753C}" srcOrd="1" destOrd="0" parTransId="{F7EB8036-FDC3-478C-90C8-0A9040E09839}" sibTransId="{C65D3B4E-41AC-4774-A594-3B2FE3477B39}"/>
    <dgm:cxn modelId="{CECF2CA5-C3BA-4004-AD23-29091DB21D1A}" srcId="{04CBA4E7-3754-41DE-A870-030070B549E5}" destId="{090833E5-68DE-4CAE-BEF9-69880E3FE287}" srcOrd="0" destOrd="0" parTransId="{EC669102-4641-4A86-BA64-E4C5348DADC6}" sibTransId="{0CB78BA2-17BB-455B-821F-70A29669E341}"/>
    <dgm:cxn modelId="{CAFF6922-3238-4380-A766-2800E25600A0}" srcId="{04CBA4E7-3754-41DE-A870-030070B549E5}" destId="{A9A3CC81-49D4-4178-B172-253B7BDDE34F}" srcOrd="1" destOrd="0" parTransId="{D5D84D2B-01A8-4373-8DB8-8AD0C32A60C9}" sibTransId="{51FDDD85-0BC0-43DE-B8E0-AEF1E3451FF4}"/>
    <dgm:cxn modelId="{5248C2EF-391B-4D85-BDB1-460E2FB647A5}" type="presOf" srcId="{F9AF1CD8-B298-4C3A-85AC-ECA6144FA6B5}" destId="{AC92BF0B-900E-48F6-886C-C599BA8FA5B5}" srcOrd="1" destOrd="0" presId="urn:microsoft.com/office/officeart/2005/8/layout/lProcess2"/>
    <dgm:cxn modelId="{FF88456B-9240-4A20-9581-C9877BC9792E}" type="presOf" srcId="{A9A3CC81-49D4-4178-B172-253B7BDDE34F}" destId="{9605C406-3572-4472-85AA-B32440808A15}" srcOrd="0" destOrd="0" presId="urn:microsoft.com/office/officeart/2005/8/layout/lProcess2"/>
    <dgm:cxn modelId="{08FE6C50-F800-4194-ABC8-F9EAA7BF54B3}" type="presOf" srcId="{04CBA4E7-3754-41DE-A870-030070B549E5}" destId="{13D8240E-A5A8-4EBB-8D03-0AF05896ECE6}" srcOrd="1" destOrd="0" presId="urn:microsoft.com/office/officeart/2005/8/layout/lProcess2"/>
    <dgm:cxn modelId="{65791298-C3B9-492C-B7D1-76769E55B66E}" srcId="{5CE52690-4DCD-4DBA-8CA2-9D9D6FD7FEB4}" destId="{8D7702C1-9598-4C6B-9B4A-0F525BA36AE5}" srcOrd="1" destOrd="0" parTransId="{536043C8-19C2-49EC-869C-A499DFBF34A7}" sibTransId="{EBD52837-B709-4014-A68C-509E6779657F}"/>
    <dgm:cxn modelId="{C38BEE71-FE25-45A5-A8FC-AF322181E00D}" type="presOf" srcId="{EA98CDC5-B982-42BD-9BC9-E9624454D500}" destId="{75DEDC5A-26AB-4232-A134-7AAA45807B25}" srcOrd="0" destOrd="0" presId="urn:microsoft.com/office/officeart/2005/8/layout/lProcess2"/>
    <dgm:cxn modelId="{443057A5-C288-4950-9107-2908D53D4677}" srcId="{17379074-838E-4A35-B235-6C11823BD197}" destId="{04CBA4E7-3754-41DE-A870-030070B549E5}" srcOrd="1" destOrd="0" parTransId="{E461D1A2-D59F-469F-8544-E82108E9013D}" sibTransId="{68A25AD0-200B-4985-AC2C-5A2A7572DD1B}"/>
    <dgm:cxn modelId="{28EDEC33-FDB6-4898-8312-2F53B92571EC}" type="presOf" srcId="{090833E5-68DE-4CAE-BEF9-69880E3FE287}" destId="{DEDD3421-8C4B-4165-BF35-888441180EFB}" srcOrd="0" destOrd="0" presId="urn:microsoft.com/office/officeart/2005/8/layout/lProcess2"/>
    <dgm:cxn modelId="{0EB1DE30-E52E-4747-8BA6-E7B44543B98F}" type="presOf" srcId="{5CE52690-4DCD-4DBA-8CA2-9D9D6FD7FEB4}" destId="{826F9BF6-F31B-4333-9546-2EF3B35BE275}" srcOrd="0" destOrd="0" presId="urn:microsoft.com/office/officeart/2005/8/layout/lProcess2"/>
    <dgm:cxn modelId="{29B4D465-E971-4038-908E-51B9FF8FB173}" srcId="{17379074-838E-4A35-B235-6C11823BD197}" destId="{5CE52690-4DCD-4DBA-8CA2-9D9D6FD7FEB4}" srcOrd="2" destOrd="0" parTransId="{4EC38329-5121-4C5E-B11A-03D7592AE7AE}" sibTransId="{38C066DC-E71E-4944-928E-B500D24DDA03}"/>
    <dgm:cxn modelId="{BDA682AF-F099-4747-BDB9-AD96DFE3590B}" type="presOf" srcId="{C9DEBDE4-D0E5-4B55-80CB-01A59F29753C}" destId="{E88DB688-561A-4F6D-AD85-178634682CE2}" srcOrd="0" destOrd="0" presId="urn:microsoft.com/office/officeart/2005/8/layout/lProcess2"/>
    <dgm:cxn modelId="{27988A8A-EA6D-4E3F-9C5A-D1420D6EC58E}" type="presOf" srcId="{8D7702C1-9598-4C6B-9B4A-0F525BA36AE5}" destId="{0AB98A5C-61CD-4FCE-96D9-13E54ADE7DED}" srcOrd="0" destOrd="0" presId="urn:microsoft.com/office/officeart/2005/8/layout/lProcess2"/>
    <dgm:cxn modelId="{72F2C981-14B8-48E7-984A-5A78A21CEA76}" srcId="{F9AF1CD8-B298-4C3A-85AC-ECA6144FA6B5}" destId="{A96BD05B-443D-401E-9787-64E827EAE1F4}" srcOrd="0" destOrd="0" parTransId="{5AA88977-E3DF-4F39-96B7-C44881318C13}" sibTransId="{C6128396-C5A5-4492-89DD-A8CD9DE6124C}"/>
    <dgm:cxn modelId="{580FCB44-E0B6-4D50-B17D-496904832BAF}" srcId="{090833E5-68DE-4CAE-BEF9-69880E3FE287}" destId="{A69997CE-1069-4B2E-891C-AB90893B6AB8}" srcOrd="0" destOrd="0" parTransId="{806C7A39-68C3-46E6-A557-5C05995DFE15}" sibTransId="{62411AE0-5771-419F-8A4A-E5B8D1BFE0AA}"/>
    <dgm:cxn modelId="{3C701DC8-BCE9-45BF-BABB-770E0DE68F86}" srcId="{17379074-838E-4A35-B235-6C11823BD197}" destId="{F9AF1CD8-B298-4C3A-85AC-ECA6144FA6B5}" srcOrd="0" destOrd="0" parTransId="{9A005B49-95E0-40BE-B22B-5EDB0194B19A}" sibTransId="{EC8EA0F1-BF46-4A49-B250-62891A8C3370}"/>
    <dgm:cxn modelId="{032CE6E0-0891-4C30-A908-23AF511BDDF4}" type="presOf" srcId="{A96BD05B-443D-401E-9787-64E827EAE1F4}" destId="{2BD52BEA-C30D-499B-978E-A7C78FAEBFD1}" srcOrd="0" destOrd="0" presId="urn:microsoft.com/office/officeart/2005/8/layout/lProcess2"/>
    <dgm:cxn modelId="{1A835964-8AB1-4382-A850-DF304339495C}" type="presOf" srcId="{04CBA4E7-3754-41DE-A870-030070B549E5}" destId="{1EBE860C-82E4-45A5-8A32-298E5E95641B}" srcOrd="0" destOrd="0" presId="urn:microsoft.com/office/officeart/2005/8/layout/lProcess2"/>
    <dgm:cxn modelId="{0F40AAF0-C252-4614-A886-9BD9EDE20CDB}" type="presOf" srcId="{A69997CE-1069-4B2E-891C-AB90893B6AB8}" destId="{DEDD3421-8C4B-4165-BF35-888441180EFB}" srcOrd="0" destOrd="1" presId="urn:microsoft.com/office/officeart/2005/8/layout/lProcess2"/>
    <dgm:cxn modelId="{F193121D-25F2-4539-A9D8-224FC9D31406}" type="presOf" srcId="{F9AF1CD8-B298-4C3A-85AC-ECA6144FA6B5}" destId="{3130B74C-35C8-4C27-B0D9-62AF4C64BD22}" srcOrd="0" destOrd="0" presId="urn:microsoft.com/office/officeart/2005/8/layout/lProcess2"/>
    <dgm:cxn modelId="{148B1909-3BF3-42B7-A789-0C12BD40BD82}" srcId="{5CE52690-4DCD-4DBA-8CA2-9D9D6FD7FEB4}" destId="{EA98CDC5-B982-42BD-9BC9-E9624454D500}" srcOrd="0" destOrd="0" parTransId="{AA61A6C0-589A-4E7A-97E9-C21EDD20BC22}" sibTransId="{ADBA6E69-B149-4231-B7DC-DCD9D8CB0069}"/>
    <dgm:cxn modelId="{EF31E1B2-40A5-43EE-91B1-CE26A58DB57C}" type="presParOf" srcId="{F8CA8059-1734-4F78-8293-610556F79D86}" destId="{9691858A-0A50-4838-BC39-C8B53E2698FA}" srcOrd="0" destOrd="0" presId="urn:microsoft.com/office/officeart/2005/8/layout/lProcess2"/>
    <dgm:cxn modelId="{DEE1A37F-9A01-4DA2-9CD5-8EA79399352E}" type="presParOf" srcId="{9691858A-0A50-4838-BC39-C8B53E2698FA}" destId="{3130B74C-35C8-4C27-B0D9-62AF4C64BD22}" srcOrd="0" destOrd="0" presId="urn:microsoft.com/office/officeart/2005/8/layout/lProcess2"/>
    <dgm:cxn modelId="{B0195A09-7AC2-4649-A3BF-5A02A12AAD61}" type="presParOf" srcId="{9691858A-0A50-4838-BC39-C8B53E2698FA}" destId="{AC92BF0B-900E-48F6-886C-C599BA8FA5B5}" srcOrd="1" destOrd="0" presId="urn:microsoft.com/office/officeart/2005/8/layout/lProcess2"/>
    <dgm:cxn modelId="{4A2E1295-2E96-4F92-969E-8CADA5CCAED9}" type="presParOf" srcId="{9691858A-0A50-4838-BC39-C8B53E2698FA}" destId="{A9A93144-358F-4F60-B3C9-1123B990E914}" srcOrd="2" destOrd="0" presId="urn:microsoft.com/office/officeart/2005/8/layout/lProcess2"/>
    <dgm:cxn modelId="{C7C33DF4-F948-42CB-9E28-1473D2481872}" type="presParOf" srcId="{A9A93144-358F-4F60-B3C9-1123B990E914}" destId="{C436EB11-DB49-4D39-AD3F-16AA9160BD61}" srcOrd="0" destOrd="0" presId="urn:microsoft.com/office/officeart/2005/8/layout/lProcess2"/>
    <dgm:cxn modelId="{01E783F3-ADA9-4E5F-900F-D227BB381EF5}" type="presParOf" srcId="{C436EB11-DB49-4D39-AD3F-16AA9160BD61}" destId="{2BD52BEA-C30D-499B-978E-A7C78FAEBFD1}" srcOrd="0" destOrd="0" presId="urn:microsoft.com/office/officeart/2005/8/layout/lProcess2"/>
    <dgm:cxn modelId="{0AF4BDD1-23E7-4BAF-81B1-1C96EB5801A9}" type="presParOf" srcId="{C436EB11-DB49-4D39-AD3F-16AA9160BD61}" destId="{FDBAC22C-645F-4721-B2DB-C04E6C37DAA8}" srcOrd="1" destOrd="0" presId="urn:microsoft.com/office/officeart/2005/8/layout/lProcess2"/>
    <dgm:cxn modelId="{C685159B-B9EC-4AB3-BC24-37E676719593}" type="presParOf" srcId="{C436EB11-DB49-4D39-AD3F-16AA9160BD61}" destId="{E88DB688-561A-4F6D-AD85-178634682CE2}" srcOrd="2" destOrd="0" presId="urn:microsoft.com/office/officeart/2005/8/layout/lProcess2"/>
    <dgm:cxn modelId="{9FE6102B-5953-4375-9248-C0F902E78CC4}" type="presParOf" srcId="{F8CA8059-1734-4F78-8293-610556F79D86}" destId="{24CA2FBE-C8AA-47AB-8781-BB33E1C0DC6C}" srcOrd="1" destOrd="0" presId="urn:microsoft.com/office/officeart/2005/8/layout/lProcess2"/>
    <dgm:cxn modelId="{010E1B00-2C80-407A-A2F9-96C0EE402F60}" type="presParOf" srcId="{F8CA8059-1734-4F78-8293-610556F79D86}" destId="{4D8FA023-6690-402E-9C77-3A07A679CB29}" srcOrd="2" destOrd="0" presId="urn:microsoft.com/office/officeart/2005/8/layout/lProcess2"/>
    <dgm:cxn modelId="{C6A72A06-04E5-453F-8E12-5D1273A9E6B5}" type="presParOf" srcId="{4D8FA023-6690-402E-9C77-3A07A679CB29}" destId="{1EBE860C-82E4-45A5-8A32-298E5E95641B}" srcOrd="0" destOrd="0" presId="urn:microsoft.com/office/officeart/2005/8/layout/lProcess2"/>
    <dgm:cxn modelId="{6251D725-261D-44CC-A194-BED4B23E3623}" type="presParOf" srcId="{4D8FA023-6690-402E-9C77-3A07A679CB29}" destId="{13D8240E-A5A8-4EBB-8D03-0AF05896ECE6}" srcOrd="1" destOrd="0" presId="urn:microsoft.com/office/officeart/2005/8/layout/lProcess2"/>
    <dgm:cxn modelId="{08EC5B54-3B4D-4AC5-8506-720EF954E9B3}" type="presParOf" srcId="{4D8FA023-6690-402E-9C77-3A07A679CB29}" destId="{9292B339-3830-4838-89C5-F63FF628F751}" srcOrd="2" destOrd="0" presId="urn:microsoft.com/office/officeart/2005/8/layout/lProcess2"/>
    <dgm:cxn modelId="{881C83F6-641D-46D4-A537-4CFD339FC13E}" type="presParOf" srcId="{9292B339-3830-4838-89C5-F63FF628F751}" destId="{F7F149BE-81E8-452F-8225-38177150AA3F}" srcOrd="0" destOrd="0" presId="urn:microsoft.com/office/officeart/2005/8/layout/lProcess2"/>
    <dgm:cxn modelId="{0F440D26-7DEB-4231-AA57-78827F4E35E0}" type="presParOf" srcId="{F7F149BE-81E8-452F-8225-38177150AA3F}" destId="{DEDD3421-8C4B-4165-BF35-888441180EFB}" srcOrd="0" destOrd="0" presId="urn:microsoft.com/office/officeart/2005/8/layout/lProcess2"/>
    <dgm:cxn modelId="{402D058C-AE8C-4AA3-8EB4-5D749ECD84BF}" type="presParOf" srcId="{F7F149BE-81E8-452F-8225-38177150AA3F}" destId="{657C1E32-2B2B-4703-B7A1-D0C5A7CFB069}" srcOrd="1" destOrd="0" presId="urn:microsoft.com/office/officeart/2005/8/layout/lProcess2"/>
    <dgm:cxn modelId="{3D390CFB-530A-4D44-8357-024F85BFF6D1}" type="presParOf" srcId="{F7F149BE-81E8-452F-8225-38177150AA3F}" destId="{9605C406-3572-4472-85AA-B32440808A15}" srcOrd="2" destOrd="0" presId="urn:microsoft.com/office/officeart/2005/8/layout/lProcess2"/>
    <dgm:cxn modelId="{789E03D1-6042-4725-984E-A0FB79FAF576}" type="presParOf" srcId="{F8CA8059-1734-4F78-8293-610556F79D86}" destId="{D440B2A3-4F5D-4716-9144-FC63BBC99ECB}" srcOrd="3" destOrd="0" presId="urn:microsoft.com/office/officeart/2005/8/layout/lProcess2"/>
    <dgm:cxn modelId="{B255D85B-E362-4764-B14B-287BF9036522}" type="presParOf" srcId="{F8CA8059-1734-4F78-8293-610556F79D86}" destId="{C11E2D54-3E56-45D3-98D1-AB3A4662A9D4}" srcOrd="4" destOrd="0" presId="urn:microsoft.com/office/officeart/2005/8/layout/lProcess2"/>
    <dgm:cxn modelId="{A0BE85E7-2F25-438F-B5ED-95B2211B7B23}" type="presParOf" srcId="{C11E2D54-3E56-45D3-98D1-AB3A4662A9D4}" destId="{826F9BF6-F31B-4333-9546-2EF3B35BE275}" srcOrd="0" destOrd="0" presId="urn:microsoft.com/office/officeart/2005/8/layout/lProcess2"/>
    <dgm:cxn modelId="{B5176C8A-7B54-42EF-BAC0-EA9A314BC6DF}" type="presParOf" srcId="{C11E2D54-3E56-45D3-98D1-AB3A4662A9D4}" destId="{AA43C004-06A5-4E46-86C8-12CFD64DA16B}" srcOrd="1" destOrd="0" presId="urn:microsoft.com/office/officeart/2005/8/layout/lProcess2"/>
    <dgm:cxn modelId="{62767A51-8F1F-493B-B8A2-9CA6F7F94F7D}" type="presParOf" srcId="{C11E2D54-3E56-45D3-98D1-AB3A4662A9D4}" destId="{A76136CB-20B9-45D6-825F-101BF4DB923F}" srcOrd="2" destOrd="0" presId="urn:microsoft.com/office/officeart/2005/8/layout/lProcess2"/>
    <dgm:cxn modelId="{10110BF5-0F5F-4924-9AC7-E113F34A92CB}" type="presParOf" srcId="{A76136CB-20B9-45D6-825F-101BF4DB923F}" destId="{BD5F0799-BCAA-4F5F-B859-123435F47A18}" srcOrd="0" destOrd="0" presId="urn:microsoft.com/office/officeart/2005/8/layout/lProcess2"/>
    <dgm:cxn modelId="{B43C12A8-2785-488F-A6C1-A8ADBBC61A28}" type="presParOf" srcId="{BD5F0799-BCAA-4F5F-B859-123435F47A18}" destId="{75DEDC5A-26AB-4232-A134-7AAA45807B25}" srcOrd="0" destOrd="0" presId="urn:microsoft.com/office/officeart/2005/8/layout/lProcess2"/>
    <dgm:cxn modelId="{E18ECE32-12FA-48A7-9856-F21FE700DF55}" type="presParOf" srcId="{BD5F0799-BCAA-4F5F-B859-123435F47A18}" destId="{8300AD5A-CEA1-4FC3-9DC6-57835D3241B1}" srcOrd="1" destOrd="0" presId="urn:microsoft.com/office/officeart/2005/8/layout/lProcess2"/>
    <dgm:cxn modelId="{561875FB-BCEA-41C0-B2B9-F9C9BC3EF90A}" type="presParOf" srcId="{BD5F0799-BCAA-4F5F-B859-123435F47A18}" destId="{0AB98A5C-61CD-4FCE-96D9-13E54ADE7DE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EE6F81-65F5-4C23-BA67-7C9FACF0F99E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4AED7C40-A274-497E-9814-9DA410C7E7E0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학습</a:t>
          </a:r>
          <a:r>
            <a:rPr lang="en-US" altLang="ko-KR" sz="1300" dirty="0" smtClean="0"/>
            <a:t>:</a:t>
          </a:r>
        </a:p>
        <a:p>
          <a:pPr latinLnBrk="1"/>
          <a:r>
            <a:rPr lang="ko-KR" altLang="en-US" sz="1300" dirty="0" smtClean="0"/>
            <a:t>가설함수 </a:t>
          </a:r>
          <a:r>
            <a:rPr lang="en-US" altLang="ko-KR" sz="1300" dirty="0" smtClean="0"/>
            <a:t>h(x)=</a:t>
          </a:r>
          <a:r>
            <a:rPr lang="en-US" altLang="ko-KR" sz="1300" dirty="0" err="1" smtClean="0"/>
            <a:t>wx+b</a:t>
          </a:r>
          <a:endParaRPr lang="en-US" altLang="ko-KR" sz="1300" dirty="0" smtClean="0"/>
        </a:p>
        <a:p>
          <a:pPr latinLnBrk="1"/>
          <a:r>
            <a:rPr lang="ko-KR" altLang="en-US" sz="1300" dirty="0" err="1" smtClean="0"/>
            <a:t>하강경사법</a:t>
          </a:r>
          <a:r>
            <a:rPr lang="ko-KR" altLang="en-US" sz="1300" dirty="0" smtClean="0"/>
            <a:t> 활용</a:t>
          </a:r>
          <a:endParaRPr lang="ko-KR" altLang="en-US" sz="1300" dirty="0"/>
        </a:p>
      </dgm:t>
    </dgm:pt>
    <dgm:pt modelId="{698950C0-17EF-4396-BB8C-492A70508783}" type="parTrans" cxnId="{D8772EDB-74BF-42E1-BDE1-9D5496EC9310}">
      <dgm:prSet/>
      <dgm:spPr/>
      <dgm:t>
        <a:bodyPr/>
        <a:lstStyle/>
        <a:p>
          <a:pPr latinLnBrk="1"/>
          <a:endParaRPr lang="ko-KR" altLang="en-US"/>
        </a:p>
      </dgm:t>
    </dgm:pt>
    <dgm:pt modelId="{7AA0D4ED-653D-4BC2-B415-92AA1B978EB6}" type="sibTrans" cxnId="{D8772EDB-74BF-42E1-BDE1-9D5496EC9310}">
      <dgm:prSet/>
      <dgm:spPr/>
      <dgm:t>
        <a:bodyPr/>
        <a:lstStyle/>
        <a:p>
          <a:pPr latinLnBrk="1"/>
          <a:endParaRPr lang="ko-KR" altLang="en-US"/>
        </a:p>
      </dgm:t>
    </dgm:pt>
    <dgm:pt modelId="{13F20425-7DA8-4591-80E2-6BB030E88C74}">
      <dgm:prSet phldrT="[텍스트]" custT="1"/>
      <dgm:spPr/>
      <dgm:t>
        <a:bodyPr/>
        <a:lstStyle/>
        <a:p>
          <a:pPr latinLnBrk="1"/>
          <a:r>
            <a:rPr lang="ko-KR" altLang="en-US" sz="2800" dirty="0" err="1" smtClean="0"/>
            <a:t>알파값</a:t>
          </a:r>
          <a:endParaRPr lang="ko-KR" altLang="en-US" sz="2800" dirty="0"/>
        </a:p>
      </dgm:t>
    </dgm:pt>
    <dgm:pt modelId="{A534AA87-7A3C-42DE-85BA-4D497E21B002}" type="parTrans" cxnId="{A4ABF905-8B5E-4270-8210-5135DFFB2042}">
      <dgm:prSet/>
      <dgm:spPr/>
      <dgm:t>
        <a:bodyPr/>
        <a:lstStyle/>
        <a:p>
          <a:pPr latinLnBrk="1"/>
          <a:endParaRPr lang="ko-KR" altLang="en-US"/>
        </a:p>
      </dgm:t>
    </dgm:pt>
    <dgm:pt modelId="{A99C8879-DEF4-4BED-8163-D5F881DBF4B7}" type="sibTrans" cxnId="{A4ABF905-8B5E-4270-8210-5135DFFB2042}">
      <dgm:prSet/>
      <dgm:spPr/>
      <dgm:t>
        <a:bodyPr/>
        <a:lstStyle/>
        <a:p>
          <a:pPr latinLnBrk="1"/>
          <a:endParaRPr lang="ko-KR" altLang="en-US"/>
        </a:p>
      </dgm:t>
    </dgm:pt>
    <dgm:pt modelId="{91371965-422E-48B9-9B58-8B977D023893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학습횟수</a:t>
          </a:r>
          <a:endParaRPr lang="en-US" altLang="ko-KR" sz="3200" dirty="0" smtClean="0"/>
        </a:p>
        <a:p>
          <a:pPr latinLnBrk="1"/>
          <a:r>
            <a:rPr lang="en-US" altLang="ko-KR" sz="1500" dirty="0" smtClean="0"/>
            <a:t>10</a:t>
          </a:r>
          <a:r>
            <a:rPr lang="ko-KR" altLang="en-US" sz="1500" dirty="0" smtClean="0"/>
            <a:t>만회 기준</a:t>
          </a:r>
          <a:endParaRPr lang="en-US" altLang="ko-KR" sz="1500" dirty="0" smtClean="0"/>
        </a:p>
        <a:p>
          <a:pPr latinLnBrk="1"/>
          <a:r>
            <a:rPr lang="ko-KR" altLang="en-US" sz="1500" dirty="0" smtClean="0"/>
            <a:t>다음 </a:t>
          </a:r>
          <a:r>
            <a:rPr lang="en-US" altLang="ko-KR" sz="1500" dirty="0" smtClean="0"/>
            <a:t>1000</a:t>
          </a:r>
          <a:r>
            <a:rPr lang="ko-KR" altLang="en-US" sz="1500" dirty="0" err="1" smtClean="0"/>
            <a:t>회차</a:t>
          </a:r>
          <a:r>
            <a:rPr lang="ko-KR" altLang="en-US" sz="1500" dirty="0" smtClean="0"/>
            <a:t> </a:t>
          </a:r>
          <a:r>
            <a:rPr lang="ko-KR" altLang="en-US" sz="1500" dirty="0" err="1" smtClean="0"/>
            <a:t>시행시</a:t>
          </a:r>
          <a:r>
            <a:rPr lang="ko-KR" altLang="en-US" sz="1500" dirty="0" smtClean="0"/>
            <a:t> </a:t>
          </a:r>
          <a:r>
            <a:rPr lang="en-US" altLang="ko-KR" sz="1500" dirty="0" smtClean="0"/>
            <a:t>cost</a:t>
          </a:r>
          <a:r>
            <a:rPr lang="ko-KR" altLang="en-US" sz="1500" dirty="0" smtClean="0"/>
            <a:t>값의 </a:t>
          </a:r>
          <a:r>
            <a:rPr lang="en-US" altLang="ko-KR" sz="1500" dirty="0" smtClean="0"/>
            <a:t>0.0001 </a:t>
          </a:r>
          <a:r>
            <a:rPr lang="ko-KR" altLang="en-US" sz="1500" dirty="0" smtClean="0"/>
            <a:t>미만인 경우 중단</a:t>
          </a:r>
          <a:endParaRPr lang="ko-KR" altLang="en-US" sz="1500" dirty="0"/>
        </a:p>
      </dgm:t>
    </dgm:pt>
    <dgm:pt modelId="{B0421930-82EB-41DE-9240-FB1DE4C9ED18}" type="parTrans" cxnId="{FA18DD40-8985-4718-97FA-DF59CE586B92}">
      <dgm:prSet/>
      <dgm:spPr/>
      <dgm:t>
        <a:bodyPr/>
        <a:lstStyle/>
        <a:p>
          <a:pPr latinLnBrk="1"/>
          <a:endParaRPr lang="ko-KR" altLang="en-US"/>
        </a:p>
      </dgm:t>
    </dgm:pt>
    <dgm:pt modelId="{1F4ACD54-F41D-484F-9AB5-60D23B031356}" type="sibTrans" cxnId="{FA18DD40-8985-4718-97FA-DF59CE586B92}">
      <dgm:prSet/>
      <dgm:spPr/>
      <dgm:t>
        <a:bodyPr/>
        <a:lstStyle/>
        <a:p>
          <a:pPr latinLnBrk="1"/>
          <a:endParaRPr lang="ko-KR" altLang="en-US"/>
        </a:p>
      </dgm:t>
    </dgm:pt>
    <dgm:pt modelId="{318FBA61-0716-463C-9CFB-EBF4220DC4C5}">
      <dgm:prSet phldrT="[텍스트]"/>
      <dgm:spPr/>
      <dgm:t>
        <a:bodyPr/>
        <a:lstStyle/>
        <a:p>
          <a:pPr latinLnBrk="1"/>
          <a:r>
            <a:rPr lang="ko-KR" altLang="en-US" dirty="0" smtClean="0"/>
            <a:t>차원축소</a:t>
          </a:r>
          <a:r>
            <a:rPr lang="en-US" altLang="ko-KR" dirty="0" smtClean="0"/>
            <a:t>: </a:t>
          </a:r>
          <a:r>
            <a:rPr lang="ko-KR" altLang="en-US" dirty="0" smtClean="0"/>
            <a:t>축소된 차원의 수</a:t>
          </a:r>
          <a:endParaRPr lang="en-US" altLang="ko-KR" dirty="0" smtClean="0"/>
        </a:p>
        <a:p>
          <a:pPr latinLnBrk="1"/>
          <a:r>
            <a:rPr lang="ko-KR" altLang="en-US" dirty="0" err="1" smtClean="0"/>
            <a:t>최적값을</a:t>
          </a:r>
          <a:r>
            <a:rPr lang="ko-KR" altLang="en-US" dirty="0" smtClean="0"/>
            <a:t> 찾기 위해서 조정</a:t>
          </a:r>
          <a:endParaRPr lang="ko-KR" altLang="en-US" dirty="0"/>
        </a:p>
      </dgm:t>
    </dgm:pt>
    <dgm:pt modelId="{EB1F3655-B421-4845-A91F-5D3C732C842A}" type="parTrans" cxnId="{DB76BA80-8FA2-4CE8-B0B2-702300C2EE25}">
      <dgm:prSet/>
      <dgm:spPr/>
      <dgm:t>
        <a:bodyPr/>
        <a:lstStyle/>
        <a:p>
          <a:pPr latinLnBrk="1"/>
          <a:endParaRPr lang="ko-KR" altLang="en-US"/>
        </a:p>
      </dgm:t>
    </dgm:pt>
    <dgm:pt modelId="{787495C5-3E5C-4381-A6FD-0BBC6F54AC3D}" type="sibTrans" cxnId="{DB76BA80-8FA2-4CE8-B0B2-702300C2EE25}">
      <dgm:prSet/>
      <dgm:spPr/>
      <dgm:t>
        <a:bodyPr/>
        <a:lstStyle/>
        <a:p>
          <a:pPr latinLnBrk="1"/>
          <a:endParaRPr lang="ko-KR" altLang="en-US"/>
        </a:p>
      </dgm:t>
    </dgm:pt>
    <dgm:pt modelId="{F76CE0D8-2639-4558-8C18-41F7BFBAB363}">
      <dgm:prSet phldrT="[텍스트]"/>
      <dgm:spPr/>
      <dgm:t>
        <a:bodyPr/>
        <a:lstStyle/>
        <a:p>
          <a:pPr latinLnBrk="1"/>
          <a:r>
            <a:rPr lang="ko-KR" altLang="en-US" dirty="0" smtClean="0"/>
            <a:t>결과</a:t>
          </a:r>
          <a:r>
            <a:rPr lang="en-US" altLang="ko-KR" dirty="0" smtClean="0"/>
            <a:t>:</a:t>
          </a:r>
          <a:r>
            <a:rPr lang="ko-KR" altLang="en-US" dirty="0" smtClean="0"/>
            <a:t>출력되는 값들</a:t>
          </a:r>
          <a:endParaRPr lang="ko-KR" altLang="en-US" dirty="0"/>
        </a:p>
      </dgm:t>
    </dgm:pt>
    <dgm:pt modelId="{5FFBA08E-4FF9-46E8-9E1B-FDD7CC7DBC13}" type="parTrans" cxnId="{450B5CDF-A697-4B78-A782-AD48DC8F8FB4}">
      <dgm:prSet/>
      <dgm:spPr/>
      <dgm:t>
        <a:bodyPr/>
        <a:lstStyle/>
        <a:p>
          <a:pPr latinLnBrk="1"/>
          <a:endParaRPr lang="ko-KR" altLang="en-US"/>
        </a:p>
      </dgm:t>
    </dgm:pt>
    <dgm:pt modelId="{4042A29F-F669-4F25-A177-995C35CD6E88}" type="sibTrans" cxnId="{450B5CDF-A697-4B78-A782-AD48DC8F8FB4}">
      <dgm:prSet/>
      <dgm:spPr/>
      <dgm:t>
        <a:bodyPr/>
        <a:lstStyle/>
        <a:p>
          <a:pPr latinLnBrk="1"/>
          <a:endParaRPr lang="ko-KR" altLang="en-US"/>
        </a:p>
      </dgm:t>
    </dgm:pt>
    <dgm:pt modelId="{5B1AB6B6-B858-4B34-90D2-942106B24D53}">
      <dgm:prSet/>
      <dgm:spPr/>
      <dgm:t>
        <a:bodyPr/>
        <a:lstStyle/>
        <a:p>
          <a:pPr latinLnBrk="1"/>
          <a:r>
            <a:rPr lang="en-US" altLang="ko-KR" dirty="0" smtClean="0"/>
            <a:t>Cost</a:t>
          </a:r>
          <a:endParaRPr lang="ko-KR" altLang="en-US" dirty="0"/>
        </a:p>
      </dgm:t>
    </dgm:pt>
    <dgm:pt modelId="{0516A83D-8ED8-452D-BD9A-8883AC19CF88}" type="parTrans" cxnId="{C158ECD5-170D-41BD-9B65-E44E6661E965}">
      <dgm:prSet/>
      <dgm:spPr/>
      <dgm:t>
        <a:bodyPr/>
        <a:lstStyle/>
        <a:p>
          <a:pPr latinLnBrk="1"/>
          <a:endParaRPr lang="ko-KR" altLang="en-US"/>
        </a:p>
      </dgm:t>
    </dgm:pt>
    <dgm:pt modelId="{C81A1A3E-A296-4B2D-8E15-DD5F6C88AB1A}" type="sibTrans" cxnId="{C158ECD5-170D-41BD-9B65-E44E6661E965}">
      <dgm:prSet/>
      <dgm:spPr/>
      <dgm:t>
        <a:bodyPr/>
        <a:lstStyle/>
        <a:p>
          <a:pPr latinLnBrk="1"/>
          <a:endParaRPr lang="ko-KR" altLang="en-US"/>
        </a:p>
      </dgm:t>
    </dgm:pt>
    <dgm:pt modelId="{C50CBC24-46F4-4EBD-AAE4-E922BCC1F1B4}">
      <dgm:prSet/>
      <dgm:spPr/>
      <dgm:t>
        <a:bodyPr/>
        <a:lstStyle/>
        <a:p>
          <a:pPr latinLnBrk="1"/>
          <a:r>
            <a:rPr lang="ko-KR" altLang="en-US" dirty="0" smtClean="0"/>
            <a:t>테스트 결과 </a:t>
          </a:r>
          <a:r>
            <a:rPr lang="ko-KR" altLang="en-US" dirty="0" err="1" smtClean="0"/>
            <a:t>예측값과</a:t>
          </a:r>
          <a:r>
            <a:rPr lang="ko-KR" altLang="en-US" dirty="0" smtClean="0"/>
            <a:t> 레이블 비교</a:t>
          </a:r>
          <a:endParaRPr lang="ko-KR" altLang="en-US" dirty="0"/>
        </a:p>
      </dgm:t>
    </dgm:pt>
    <dgm:pt modelId="{56758FA8-F46E-4667-8CE0-E2342ED5F43D}" type="parTrans" cxnId="{800620C1-B0EF-447D-AFD6-0BA40F8AAA83}">
      <dgm:prSet/>
      <dgm:spPr/>
      <dgm:t>
        <a:bodyPr/>
        <a:lstStyle/>
        <a:p>
          <a:pPr latinLnBrk="1"/>
          <a:endParaRPr lang="ko-KR" altLang="en-US"/>
        </a:p>
      </dgm:t>
    </dgm:pt>
    <dgm:pt modelId="{15E6AEAF-7964-4E1C-A319-F65D14854EA0}" type="sibTrans" cxnId="{800620C1-B0EF-447D-AFD6-0BA40F8AAA83}">
      <dgm:prSet/>
      <dgm:spPr/>
      <dgm:t>
        <a:bodyPr/>
        <a:lstStyle/>
        <a:p>
          <a:pPr latinLnBrk="1"/>
          <a:endParaRPr lang="ko-KR" altLang="en-US"/>
        </a:p>
      </dgm:t>
    </dgm:pt>
    <dgm:pt modelId="{058BEFC8-796E-4F46-A72D-F12E4AA0DDC1}">
      <dgm:prSet custT="1"/>
      <dgm:spPr/>
      <dgm:t>
        <a:bodyPr/>
        <a:lstStyle/>
        <a:p>
          <a:pPr latinLnBrk="1"/>
          <a:r>
            <a:rPr lang="ko-KR" altLang="en-US" sz="1050" dirty="0" err="1" smtClean="0"/>
            <a:t>최적값</a:t>
          </a:r>
          <a:r>
            <a:rPr lang="ko-KR" altLang="en-US" sz="1050" dirty="0" smtClean="0"/>
            <a:t> 구하는 것이 학술적으로 불가능</a:t>
          </a:r>
          <a:endParaRPr lang="ko-KR" altLang="en-US" sz="1050" dirty="0"/>
        </a:p>
      </dgm:t>
    </dgm:pt>
    <dgm:pt modelId="{ED9FE05A-13A4-408E-9843-F5130BC58D5B}" type="parTrans" cxnId="{872FF941-37D0-44D2-8BD9-CC49091E3FCC}">
      <dgm:prSet/>
      <dgm:spPr/>
      <dgm:t>
        <a:bodyPr/>
        <a:lstStyle/>
        <a:p>
          <a:pPr latinLnBrk="1"/>
          <a:endParaRPr lang="ko-KR" altLang="en-US"/>
        </a:p>
      </dgm:t>
    </dgm:pt>
    <dgm:pt modelId="{8DB463E7-8B9F-40F3-90FD-1ACDF2E396E2}" type="sibTrans" cxnId="{872FF941-37D0-44D2-8BD9-CC49091E3FCC}">
      <dgm:prSet/>
      <dgm:spPr/>
      <dgm:t>
        <a:bodyPr/>
        <a:lstStyle/>
        <a:p>
          <a:pPr latinLnBrk="1"/>
          <a:endParaRPr lang="ko-KR" altLang="en-US"/>
        </a:p>
      </dgm:t>
    </dgm:pt>
    <dgm:pt modelId="{556658D1-F9DF-4C29-BEDB-5421CA446C6C}">
      <dgm:prSet custT="1"/>
      <dgm:spPr/>
      <dgm:t>
        <a:bodyPr/>
        <a:lstStyle/>
        <a:p>
          <a:pPr latinLnBrk="1"/>
          <a:r>
            <a:rPr lang="ko-KR" altLang="en-US" sz="1050" dirty="0" smtClean="0"/>
            <a:t>임의의 횟수에 의한 개선 추구</a:t>
          </a:r>
          <a:endParaRPr lang="ko-KR" altLang="en-US" sz="1050" dirty="0"/>
        </a:p>
      </dgm:t>
    </dgm:pt>
    <dgm:pt modelId="{E9D515DA-CE46-477B-A117-B6D8722EC5AA}" type="parTrans" cxnId="{EED08296-C7EB-4D25-89D7-51619A61F172}">
      <dgm:prSet/>
      <dgm:spPr/>
      <dgm:t>
        <a:bodyPr/>
        <a:lstStyle/>
        <a:p>
          <a:pPr latinLnBrk="1"/>
          <a:endParaRPr lang="ko-KR" altLang="en-US"/>
        </a:p>
      </dgm:t>
    </dgm:pt>
    <dgm:pt modelId="{47E6DFE5-FF44-401F-8177-9F8308D08C9A}" type="sibTrans" cxnId="{EED08296-C7EB-4D25-89D7-51619A61F172}">
      <dgm:prSet/>
      <dgm:spPr/>
      <dgm:t>
        <a:bodyPr/>
        <a:lstStyle/>
        <a:p>
          <a:pPr latinLnBrk="1"/>
          <a:endParaRPr lang="ko-KR" altLang="en-US"/>
        </a:p>
      </dgm:t>
    </dgm:pt>
    <dgm:pt modelId="{AD0979DA-1E3D-4856-88E2-FF61B9521651}" type="pres">
      <dgm:prSet presAssocID="{3FEE6F81-65F5-4C23-BA67-7C9FACF0F99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38AFE5-5507-4BD7-840F-EB2C61D51F03}" type="pres">
      <dgm:prSet presAssocID="{3FEE6F81-65F5-4C23-BA67-7C9FACF0F99E}" presName="matrix" presStyleCnt="0"/>
      <dgm:spPr/>
    </dgm:pt>
    <dgm:pt modelId="{AAF962D2-BA97-401E-8BB7-017096779424}" type="pres">
      <dgm:prSet presAssocID="{3FEE6F81-65F5-4C23-BA67-7C9FACF0F99E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A1F7404-91C7-4514-99B7-4196099A4236}" type="pres">
      <dgm:prSet presAssocID="{3FEE6F81-65F5-4C23-BA67-7C9FACF0F9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5DA61F-BA3E-4836-A6A8-2F1C28CFB821}" type="pres">
      <dgm:prSet presAssocID="{3FEE6F81-65F5-4C23-BA67-7C9FACF0F99E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6DBA545-E148-4A46-8B96-4C7E42281746}" type="pres">
      <dgm:prSet presAssocID="{3FEE6F81-65F5-4C23-BA67-7C9FACF0F9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67C967-CB00-482C-8AAB-DC3D9A743F25}" type="pres">
      <dgm:prSet presAssocID="{3FEE6F81-65F5-4C23-BA67-7C9FACF0F99E}" presName="ti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B6AB517-64CD-402D-8664-F9681C1B2351}" type="pres">
      <dgm:prSet presAssocID="{3FEE6F81-65F5-4C23-BA67-7C9FACF0F9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D460D-0C9A-44CD-AAD5-C3C3164AE497}" type="pres">
      <dgm:prSet presAssocID="{3FEE6F81-65F5-4C23-BA67-7C9FACF0F99E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96458D0-50AD-465D-AB7A-6D5EE55269B2}" type="pres">
      <dgm:prSet presAssocID="{3FEE6F81-65F5-4C23-BA67-7C9FACF0F9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99831-0802-4029-9640-269904FFD469}" type="pres">
      <dgm:prSet presAssocID="{3FEE6F81-65F5-4C23-BA67-7C9FACF0F99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9E3DD2-F29C-42AA-B18F-4B061CF03A93}" type="presOf" srcId="{058BEFC8-796E-4F46-A72D-F12E4AA0DDC1}" destId="{5A1F7404-91C7-4514-99B7-4196099A4236}" srcOrd="1" destOrd="1" presId="urn:microsoft.com/office/officeart/2005/8/layout/matrix1"/>
    <dgm:cxn modelId="{BA3E0401-1F04-40C7-BA96-7E749A383BBB}" type="presOf" srcId="{91371965-422E-48B9-9B58-8B977D023893}" destId="{585DA61F-BA3E-4836-A6A8-2F1C28CFB821}" srcOrd="0" destOrd="0" presId="urn:microsoft.com/office/officeart/2005/8/layout/matrix1"/>
    <dgm:cxn modelId="{6EEBDB50-3628-4B62-85DF-6EB2DE8F4D05}" type="presOf" srcId="{556658D1-F9DF-4C29-BEDB-5421CA446C6C}" destId="{5A1F7404-91C7-4514-99B7-4196099A4236}" srcOrd="1" destOrd="2" presId="urn:microsoft.com/office/officeart/2005/8/layout/matrix1"/>
    <dgm:cxn modelId="{3CF77722-A9F1-4763-9FB0-EE4908FB1496}" type="presOf" srcId="{13F20425-7DA8-4591-80E2-6BB030E88C74}" destId="{AAF962D2-BA97-401E-8BB7-017096779424}" srcOrd="0" destOrd="0" presId="urn:microsoft.com/office/officeart/2005/8/layout/matrix1"/>
    <dgm:cxn modelId="{450B5CDF-A697-4B78-A782-AD48DC8F8FB4}" srcId="{4AED7C40-A274-497E-9814-9DA410C7E7E0}" destId="{F76CE0D8-2639-4558-8C18-41F7BFBAB363}" srcOrd="3" destOrd="0" parTransId="{5FFBA08E-4FF9-46E8-9E1B-FDD7CC7DBC13}" sibTransId="{4042A29F-F669-4F25-A177-995C35CD6E88}"/>
    <dgm:cxn modelId="{4C1F47F4-E3E2-4BEB-8A03-9C1168450B82}" type="presOf" srcId="{C50CBC24-46F4-4EBD-AAE4-E922BCC1F1B4}" destId="{FA8D460D-0C9A-44CD-AAD5-C3C3164AE497}" srcOrd="0" destOrd="2" presId="urn:microsoft.com/office/officeart/2005/8/layout/matrix1"/>
    <dgm:cxn modelId="{872FF941-37D0-44D2-8BD9-CC49091E3FCC}" srcId="{13F20425-7DA8-4591-80E2-6BB030E88C74}" destId="{058BEFC8-796E-4F46-A72D-F12E4AA0DDC1}" srcOrd="0" destOrd="0" parTransId="{ED9FE05A-13A4-408E-9843-F5130BC58D5B}" sibTransId="{8DB463E7-8B9F-40F3-90FD-1ACDF2E396E2}"/>
    <dgm:cxn modelId="{2AB6A7A6-FCB3-46A5-B396-A015416966AA}" type="presOf" srcId="{5B1AB6B6-B858-4B34-90D2-942106B24D53}" destId="{FA8D460D-0C9A-44CD-AAD5-C3C3164AE497}" srcOrd="0" destOrd="1" presId="urn:microsoft.com/office/officeart/2005/8/layout/matrix1"/>
    <dgm:cxn modelId="{C158ECD5-170D-41BD-9B65-E44E6661E965}" srcId="{F76CE0D8-2639-4558-8C18-41F7BFBAB363}" destId="{5B1AB6B6-B858-4B34-90D2-942106B24D53}" srcOrd="0" destOrd="0" parTransId="{0516A83D-8ED8-452D-BD9A-8883AC19CF88}" sibTransId="{C81A1A3E-A296-4B2D-8E15-DD5F6C88AB1A}"/>
    <dgm:cxn modelId="{E1F4E2D4-79B1-42CD-82B2-36CB52B3BB76}" type="presOf" srcId="{556658D1-F9DF-4C29-BEDB-5421CA446C6C}" destId="{AAF962D2-BA97-401E-8BB7-017096779424}" srcOrd="0" destOrd="2" presId="urn:microsoft.com/office/officeart/2005/8/layout/matrix1"/>
    <dgm:cxn modelId="{96981CBB-7286-4107-AA36-C2F6ECFD88F3}" type="presOf" srcId="{058BEFC8-796E-4F46-A72D-F12E4AA0DDC1}" destId="{AAF962D2-BA97-401E-8BB7-017096779424}" srcOrd="0" destOrd="1" presId="urn:microsoft.com/office/officeart/2005/8/layout/matrix1"/>
    <dgm:cxn modelId="{7B061316-E6FF-49C8-A373-2724F51F8E78}" type="presOf" srcId="{4AED7C40-A274-497E-9814-9DA410C7E7E0}" destId="{46999831-0802-4029-9640-269904FFD469}" srcOrd="0" destOrd="0" presId="urn:microsoft.com/office/officeart/2005/8/layout/matrix1"/>
    <dgm:cxn modelId="{843CD4DD-BF15-4374-B194-2AF4A832988F}" type="presOf" srcId="{91371965-422E-48B9-9B58-8B977D023893}" destId="{86DBA545-E148-4A46-8B96-4C7E42281746}" srcOrd="1" destOrd="0" presId="urn:microsoft.com/office/officeart/2005/8/layout/matrix1"/>
    <dgm:cxn modelId="{225C93D3-0CB7-41EA-87B0-B6814AF10E17}" type="presOf" srcId="{F76CE0D8-2639-4558-8C18-41F7BFBAB363}" destId="{FA8D460D-0C9A-44CD-AAD5-C3C3164AE497}" srcOrd="0" destOrd="0" presId="urn:microsoft.com/office/officeart/2005/8/layout/matrix1"/>
    <dgm:cxn modelId="{978752F5-EC22-45D9-A227-1E632917A778}" type="presOf" srcId="{C50CBC24-46F4-4EBD-AAE4-E922BCC1F1B4}" destId="{896458D0-50AD-465D-AB7A-6D5EE55269B2}" srcOrd="1" destOrd="2" presId="urn:microsoft.com/office/officeart/2005/8/layout/matrix1"/>
    <dgm:cxn modelId="{C178D3FF-2DD6-44B4-B647-B3386DB23B34}" type="presOf" srcId="{3FEE6F81-65F5-4C23-BA67-7C9FACF0F99E}" destId="{AD0979DA-1E3D-4856-88E2-FF61B9521651}" srcOrd="0" destOrd="0" presId="urn:microsoft.com/office/officeart/2005/8/layout/matrix1"/>
    <dgm:cxn modelId="{4846C5EC-614C-41F1-8128-C70AB8D9C8FF}" type="presOf" srcId="{5B1AB6B6-B858-4B34-90D2-942106B24D53}" destId="{896458D0-50AD-465D-AB7A-6D5EE55269B2}" srcOrd="1" destOrd="1" presId="urn:microsoft.com/office/officeart/2005/8/layout/matrix1"/>
    <dgm:cxn modelId="{EED08296-C7EB-4D25-89D7-51619A61F172}" srcId="{13F20425-7DA8-4591-80E2-6BB030E88C74}" destId="{556658D1-F9DF-4C29-BEDB-5421CA446C6C}" srcOrd="1" destOrd="0" parTransId="{E9D515DA-CE46-477B-A117-B6D8722EC5AA}" sibTransId="{47E6DFE5-FF44-401F-8177-9F8308D08C9A}"/>
    <dgm:cxn modelId="{DB76BA80-8FA2-4CE8-B0B2-702300C2EE25}" srcId="{4AED7C40-A274-497E-9814-9DA410C7E7E0}" destId="{318FBA61-0716-463C-9CFB-EBF4220DC4C5}" srcOrd="2" destOrd="0" parTransId="{EB1F3655-B421-4845-A91F-5D3C732C842A}" sibTransId="{787495C5-3E5C-4381-A6FD-0BBC6F54AC3D}"/>
    <dgm:cxn modelId="{A499DD8A-B9B6-4810-90C3-BE1C0FEFC045}" type="presOf" srcId="{318FBA61-0716-463C-9CFB-EBF4220DC4C5}" destId="{D267C967-CB00-482C-8AAB-DC3D9A743F25}" srcOrd="0" destOrd="0" presId="urn:microsoft.com/office/officeart/2005/8/layout/matrix1"/>
    <dgm:cxn modelId="{2B123036-D64A-4B3C-8307-7B707F291657}" type="presOf" srcId="{F76CE0D8-2639-4558-8C18-41F7BFBAB363}" destId="{896458D0-50AD-465D-AB7A-6D5EE55269B2}" srcOrd="1" destOrd="0" presId="urn:microsoft.com/office/officeart/2005/8/layout/matrix1"/>
    <dgm:cxn modelId="{800620C1-B0EF-447D-AFD6-0BA40F8AAA83}" srcId="{F76CE0D8-2639-4558-8C18-41F7BFBAB363}" destId="{C50CBC24-46F4-4EBD-AAE4-E922BCC1F1B4}" srcOrd="1" destOrd="0" parTransId="{56758FA8-F46E-4667-8CE0-E2342ED5F43D}" sibTransId="{15E6AEAF-7964-4E1C-A319-F65D14854EA0}"/>
    <dgm:cxn modelId="{D8772EDB-74BF-42E1-BDE1-9D5496EC9310}" srcId="{3FEE6F81-65F5-4C23-BA67-7C9FACF0F99E}" destId="{4AED7C40-A274-497E-9814-9DA410C7E7E0}" srcOrd="0" destOrd="0" parTransId="{698950C0-17EF-4396-BB8C-492A70508783}" sibTransId="{7AA0D4ED-653D-4BC2-B415-92AA1B978EB6}"/>
    <dgm:cxn modelId="{DE8DDC8E-B97C-4576-ACF2-19C7BC13A77F}" type="presOf" srcId="{13F20425-7DA8-4591-80E2-6BB030E88C74}" destId="{5A1F7404-91C7-4514-99B7-4196099A4236}" srcOrd="1" destOrd="0" presId="urn:microsoft.com/office/officeart/2005/8/layout/matrix1"/>
    <dgm:cxn modelId="{FA18DD40-8985-4718-97FA-DF59CE586B92}" srcId="{4AED7C40-A274-497E-9814-9DA410C7E7E0}" destId="{91371965-422E-48B9-9B58-8B977D023893}" srcOrd="1" destOrd="0" parTransId="{B0421930-82EB-41DE-9240-FB1DE4C9ED18}" sibTransId="{1F4ACD54-F41D-484F-9AB5-60D23B031356}"/>
    <dgm:cxn modelId="{A4ABF905-8B5E-4270-8210-5135DFFB2042}" srcId="{4AED7C40-A274-497E-9814-9DA410C7E7E0}" destId="{13F20425-7DA8-4591-80E2-6BB030E88C74}" srcOrd="0" destOrd="0" parTransId="{A534AA87-7A3C-42DE-85BA-4D497E21B002}" sibTransId="{A99C8879-DEF4-4BED-8163-D5F881DBF4B7}"/>
    <dgm:cxn modelId="{8B23A6B9-43A0-4862-8998-40EA88ACF99E}" type="presOf" srcId="{318FBA61-0716-463C-9CFB-EBF4220DC4C5}" destId="{3B6AB517-64CD-402D-8664-F9681C1B2351}" srcOrd="1" destOrd="0" presId="urn:microsoft.com/office/officeart/2005/8/layout/matrix1"/>
    <dgm:cxn modelId="{8EDE2037-733A-4C86-80E3-2A12A65D04BF}" type="presParOf" srcId="{AD0979DA-1E3D-4856-88E2-FF61B9521651}" destId="{E038AFE5-5507-4BD7-840F-EB2C61D51F03}" srcOrd="0" destOrd="0" presId="urn:microsoft.com/office/officeart/2005/8/layout/matrix1"/>
    <dgm:cxn modelId="{BDD14046-CB86-44F3-80CA-BEF356D5113A}" type="presParOf" srcId="{E038AFE5-5507-4BD7-840F-EB2C61D51F03}" destId="{AAF962D2-BA97-401E-8BB7-017096779424}" srcOrd="0" destOrd="0" presId="urn:microsoft.com/office/officeart/2005/8/layout/matrix1"/>
    <dgm:cxn modelId="{689EB373-B01A-4869-A4B3-57935A11EF63}" type="presParOf" srcId="{E038AFE5-5507-4BD7-840F-EB2C61D51F03}" destId="{5A1F7404-91C7-4514-99B7-4196099A4236}" srcOrd="1" destOrd="0" presId="urn:microsoft.com/office/officeart/2005/8/layout/matrix1"/>
    <dgm:cxn modelId="{48EC0FC3-57F8-47EA-8E2B-043BCDD5FE4A}" type="presParOf" srcId="{E038AFE5-5507-4BD7-840F-EB2C61D51F03}" destId="{585DA61F-BA3E-4836-A6A8-2F1C28CFB821}" srcOrd="2" destOrd="0" presId="urn:microsoft.com/office/officeart/2005/8/layout/matrix1"/>
    <dgm:cxn modelId="{283F2222-EA45-4C83-87AB-6B5E90F40D47}" type="presParOf" srcId="{E038AFE5-5507-4BD7-840F-EB2C61D51F03}" destId="{86DBA545-E148-4A46-8B96-4C7E42281746}" srcOrd="3" destOrd="0" presId="urn:microsoft.com/office/officeart/2005/8/layout/matrix1"/>
    <dgm:cxn modelId="{ACDEB0A2-8FA5-43F7-93BE-97A5D19A8684}" type="presParOf" srcId="{E038AFE5-5507-4BD7-840F-EB2C61D51F03}" destId="{D267C967-CB00-482C-8AAB-DC3D9A743F25}" srcOrd="4" destOrd="0" presId="urn:microsoft.com/office/officeart/2005/8/layout/matrix1"/>
    <dgm:cxn modelId="{04555E6B-0C4B-4EC8-8EE9-950EB5A0E3EA}" type="presParOf" srcId="{E038AFE5-5507-4BD7-840F-EB2C61D51F03}" destId="{3B6AB517-64CD-402D-8664-F9681C1B2351}" srcOrd="5" destOrd="0" presId="urn:microsoft.com/office/officeart/2005/8/layout/matrix1"/>
    <dgm:cxn modelId="{B9687F2F-5512-42B6-BA6C-75FC9DE339D6}" type="presParOf" srcId="{E038AFE5-5507-4BD7-840F-EB2C61D51F03}" destId="{FA8D460D-0C9A-44CD-AAD5-C3C3164AE497}" srcOrd="6" destOrd="0" presId="urn:microsoft.com/office/officeart/2005/8/layout/matrix1"/>
    <dgm:cxn modelId="{2D5DBE56-DB96-4D11-8F2F-7D178AC3ABC4}" type="presParOf" srcId="{E038AFE5-5507-4BD7-840F-EB2C61D51F03}" destId="{896458D0-50AD-465D-AB7A-6D5EE55269B2}" srcOrd="7" destOrd="0" presId="urn:microsoft.com/office/officeart/2005/8/layout/matrix1"/>
    <dgm:cxn modelId="{6F5301F8-5A2F-4013-B3C0-7A295C2ADD46}" type="presParOf" srcId="{AD0979DA-1E3D-4856-88E2-FF61B9521651}" destId="{46999831-0802-4029-9640-269904FFD46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04ACB-EAD8-476C-B29D-0BFB246AD5F8}">
      <dsp:nvSpPr>
        <dsp:cNvPr id="0" name=""/>
        <dsp:cNvSpPr/>
      </dsp:nvSpPr>
      <dsp:spPr>
        <a:xfrm>
          <a:off x="4353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데이터 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err="1" smtClean="0"/>
            <a:t>크롤링</a:t>
          </a:r>
          <a:endParaRPr lang="ko-KR" altLang="en-US" sz="2200" kern="1200" dirty="0"/>
        </a:p>
      </dsp:txBody>
      <dsp:txXfrm>
        <a:off x="37801" y="1024550"/>
        <a:ext cx="1836429" cy="1075099"/>
      </dsp:txXfrm>
    </dsp:sp>
    <dsp:sp modelId="{4024B014-A00F-458E-A66D-D8F9EA522BBE}">
      <dsp:nvSpPr>
        <dsp:cNvPr id="0" name=""/>
        <dsp:cNvSpPr/>
      </dsp:nvSpPr>
      <dsp:spPr>
        <a:xfrm>
          <a:off x="2098011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098011" y="1420492"/>
        <a:ext cx="282454" cy="283214"/>
      </dsp:txXfrm>
    </dsp:sp>
    <dsp:sp modelId="{25589DD4-BBC1-45FA-AD94-3516C2A2774D}">
      <dsp:nvSpPr>
        <dsp:cNvPr id="0" name=""/>
        <dsp:cNvSpPr/>
      </dsp:nvSpPr>
      <dsp:spPr>
        <a:xfrm>
          <a:off x="2669009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전처리</a:t>
          </a:r>
          <a:endParaRPr lang="ko-KR" altLang="en-US" sz="2200" kern="1200" dirty="0"/>
        </a:p>
      </dsp:txBody>
      <dsp:txXfrm>
        <a:off x="2702457" y="1024550"/>
        <a:ext cx="1836429" cy="1075099"/>
      </dsp:txXfrm>
    </dsp:sp>
    <dsp:sp modelId="{8CE9FD5F-7858-43DD-BE38-079A64B76B5B}">
      <dsp:nvSpPr>
        <dsp:cNvPr id="0" name=""/>
        <dsp:cNvSpPr/>
      </dsp:nvSpPr>
      <dsp:spPr>
        <a:xfrm>
          <a:off x="4762667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4762667" y="1420492"/>
        <a:ext cx="282454" cy="283214"/>
      </dsp:txXfrm>
    </dsp:sp>
    <dsp:sp modelId="{A5D6AE35-46BD-4C06-97B1-429CD6E9AD79}">
      <dsp:nvSpPr>
        <dsp:cNvPr id="0" name=""/>
        <dsp:cNvSpPr/>
      </dsp:nvSpPr>
      <dsp:spPr>
        <a:xfrm>
          <a:off x="5333665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모델 학습</a:t>
          </a:r>
          <a:endParaRPr lang="ko-KR" altLang="en-US" sz="2200" kern="1200" dirty="0"/>
        </a:p>
      </dsp:txBody>
      <dsp:txXfrm>
        <a:off x="5367113" y="1024550"/>
        <a:ext cx="1836429" cy="1075099"/>
      </dsp:txXfrm>
    </dsp:sp>
    <dsp:sp modelId="{ECF662B5-8982-4E78-B65E-332DE04A25E2}">
      <dsp:nvSpPr>
        <dsp:cNvPr id="0" name=""/>
        <dsp:cNvSpPr/>
      </dsp:nvSpPr>
      <dsp:spPr>
        <a:xfrm>
          <a:off x="7427323" y="1326087"/>
          <a:ext cx="403505" cy="472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7427323" y="1420492"/>
        <a:ext cx="282454" cy="283214"/>
      </dsp:txXfrm>
    </dsp:sp>
    <dsp:sp modelId="{4A15D0E1-B418-4472-B38D-B3071CC91774}">
      <dsp:nvSpPr>
        <dsp:cNvPr id="0" name=""/>
        <dsp:cNvSpPr/>
      </dsp:nvSpPr>
      <dsp:spPr>
        <a:xfrm>
          <a:off x="7998321" y="991102"/>
          <a:ext cx="1903325" cy="114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검증</a:t>
          </a:r>
          <a:endParaRPr lang="ko-KR" altLang="en-US" sz="2200" kern="1200" dirty="0"/>
        </a:p>
      </dsp:txBody>
      <dsp:txXfrm>
        <a:off x="8031769" y="1024550"/>
        <a:ext cx="1836429" cy="1075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95DF3-F78B-4069-A3D7-EF195D894080}">
      <dsp:nvSpPr>
        <dsp:cNvPr id="0" name=""/>
        <dsp:cNvSpPr/>
      </dsp:nvSpPr>
      <dsp:spPr>
        <a:xfrm rot="5400000">
          <a:off x="5071534" y="125570"/>
          <a:ext cx="1888175" cy="16427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데이터 호출</a:t>
          </a:r>
          <a:endParaRPr lang="ko-KR" altLang="en-US" sz="2400" kern="1200" dirty="0"/>
        </a:p>
      </dsp:txBody>
      <dsp:txXfrm rot="-5400000">
        <a:off x="5450254" y="297080"/>
        <a:ext cx="1130735" cy="1299693"/>
      </dsp:txXfrm>
    </dsp:sp>
    <dsp:sp modelId="{1423B63C-A49C-42F8-8F0E-54C1397777BF}">
      <dsp:nvSpPr>
        <dsp:cNvPr id="0" name=""/>
        <dsp:cNvSpPr/>
      </dsp:nvSpPr>
      <dsp:spPr>
        <a:xfrm>
          <a:off x="6886827" y="380474"/>
          <a:ext cx="2107204" cy="11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OpenApi,urllib</a:t>
          </a:r>
          <a:r>
            <a:rPr lang="ko-KR" altLang="en-US" sz="1300" kern="1200" dirty="0" smtClean="0"/>
            <a:t>을 활용한 </a:t>
          </a:r>
          <a:r>
            <a:rPr lang="en-US" altLang="ko-KR" sz="1300" kern="1200" dirty="0" smtClean="0"/>
            <a:t>XML</a:t>
          </a:r>
          <a:r>
            <a:rPr lang="ko-KR" altLang="en-US" sz="1300" kern="1200" dirty="0" smtClean="0"/>
            <a:t>형식의 데이터 호출</a:t>
          </a:r>
          <a:endParaRPr lang="ko-KR" altLang="en-US" sz="1300" kern="1200" dirty="0"/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차후 인증키 만료 주의필요</a:t>
          </a:r>
          <a:endParaRPr lang="ko-KR" altLang="en-US" sz="1300" kern="1200" dirty="0"/>
        </a:p>
      </dsp:txBody>
      <dsp:txXfrm>
        <a:off x="6886827" y="380474"/>
        <a:ext cx="2107204" cy="1132905"/>
      </dsp:txXfrm>
    </dsp:sp>
    <dsp:sp modelId="{F0614336-AC4C-47CD-BF61-0EA6FE1D8DC6}">
      <dsp:nvSpPr>
        <dsp:cNvPr id="0" name=""/>
        <dsp:cNvSpPr/>
      </dsp:nvSpPr>
      <dsp:spPr>
        <a:xfrm rot="5400000">
          <a:off x="3297404" y="125570"/>
          <a:ext cx="1888175" cy="16427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421216"/>
                <a:satOff val="-4840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421216"/>
                <a:satOff val="-4840"/>
                <a:lumOff val="235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-5400000">
        <a:off x="3676124" y="297080"/>
        <a:ext cx="1130735" cy="1299693"/>
      </dsp:txXfrm>
    </dsp:sp>
    <dsp:sp modelId="{67644399-9EB4-4489-A41E-D74C16A2A7B3}">
      <dsp:nvSpPr>
        <dsp:cNvPr id="0" name=""/>
        <dsp:cNvSpPr/>
      </dsp:nvSpPr>
      <dsp:spPr>
        <a:xfrm rot="5400000">
          <a:off x="4181071" y="1728254"/>
          <a:ext cx="1888175" cy="16427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842431"/>
                <a:satOff val="-9680"/>
                <a:lumOff val="4706"/>
                <a:alphaOff val="0"/>
                <a:tint val="96000"/>
                <a:lumMod val="104000"/>
              </a:schemeClr>
            </a:gs>
            <a:gs pos="100000">
              <a:schemeClr val="accent2">
                <a:hueOff val="842431"/>
                <a:satOff val="-9680"/>
                <a:lumOff val="4706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/>
            <a:t>파싱</a:t>
          </a:r>
          <a:endParaRPr lang="ko-KR" altLang="en-US" sz="2400" kern="1200" dirty="0"/>
        </a:p>
      </dsp:txBody>
      <dsp:txXfrm rot="-5400000">
        <a:off x="4559791" y="1899764"/>
        <a:ext cx="1130735" cy="1299693"/>
      </dsp:txXfrm>
    </dsp:sp>
    <dsp:sp modelId="{4F013B06-4A7A-4B77-91D1-DD882BBD6F06}">
      <dsp:nvSpPr>
        <dsp:cNvPr id="0" name=""/>
        <dsp:cNvSpPr/>
      </dsp:nvSpPr>
      <dsp:spPr>
        <a:xfrm>
          <a:off x="2196598" y="1983158"/>
          <a:ext cx="2039230" cy="11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Beautifulsoup4 </a:t>
          </a:r>
          <a:r>
            <a:rPr lang="ko-KR" altLang="en-US" sz="1300" kern="1200" dirty="0" smtClean="0"/>
            <a:t>활용</a:t>
          </a:r>
          <a:endParaRPr lang="ko-KR" altLang="en-US" sz="1300" kern="1200" dirty="0"/>
        </a:p>
        <a:p>
          <a:pPr lvl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기존 라이브러리를 활용해 받아온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데이터를 가공한다</a:t>
          </a:r>
          <a:r>
            <a:rPr lang="en-US" altLang="ko-KR" sz="1300" kern="1200" dirty="0" smtClean="0"/>
            <a:t>.</a:t>
          </a:r>
          <a:endParaRPr lang="ko-KR" altLang="en-US" sz="1300" kern="1200" dirty="0"/>
        </a:p>
      </dsp:txBody>
      <dsp:txXfrm>
        <a:off x="2196598" y="1983158"/>
        <a:ext cx="2039230" cy="1132905"/>
      </dsp:txXfrm>
    </dsp:sp>
    <dsp:sp modelId="{207B1ED1-4A85-4DA4-A935-28F8E94D17DB}">
      <dsp:nvSpPr>
        <dsp:cNvPr id="0" name=""/>
        <dsp:cNvSpPr/>
      </dsp:nvSpPr>
      <dsp:spPr>
        <a:xfrm rot="5400000">
          <a:off x="5955201" y="1728254"/>
          <a:ext cx="1888175" cy="16427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1263647"/>
                <a:satOff val="-14519"/>
                <a:lumOff val="7060"/>
                <a:alphaOff val="0"/>
                <a:tint val="96000"/>
                <a:lumMod val="104000"/>
              </a:schemeClr>
            </a:gs>
            <a:gs pos="100000">
              <a:schemeClr val="accent2">
                <a:hueOff val="1263647"/>
                <a:satOff val="-14519"/>
                <a:lumOff val="706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-5400000">
        <a:off x="6333921" y="1899764"/>
        <a:ext cx="1130735" cy="1299693"/>
      </dsp:txXfrm>
    </dsp:sp>
    <dsp:sp modelId="{C813D5E1-9B9F-4FF2-95D6-05B9BB8A1DBF}">
      <dsp:nvSpPr>
        <dsp:cNvPr id="0" name=""/>
        <dsp:cNvSpPr/>
      </dsp:nvSpPr>
      <dsp:spPr>
        <a:xfrm rot="5400000">
          <a:off x="5071534" y="3330938"/>
          <a:ext cx="1888175" cy="16427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1684863"/>
                <a:satOff val="-19359"/>
                <a:lumOff val="9413"/>
                <a:alphaOff val="0"/>
                <a:tint val="96000"/>
                <a:lumMod val="104000"/>
              </a:schemeClr>
            </a:gs>
            <a:gs pos="100000">
              <a:schemeClr val="accent2">
                <a:hueOff val="1684863"/>
                <a:satOff val="-19359"/>
                <a:lumOff val="941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추출</a:t>
          </a:r>
          <a:endParaRPr lang="ko-KR" altLang="en-US" sz="2400" kern="1200" dirty="0"/>
        </a:p>
      </dsp:txBody>
      <dsp:txXfrm rot="-5400000">
        <a:off x="5450254" y="3502448"/>
        <a:ext cx="1130735" cy="1299693"/>
      </dsp:txXfrm>
    </dsp:sp>
    <dsp:sp modelId="{F6955F5F-AC03-4C92-993B-45E5AE78494E}">
      <dsp:nvSpPr>
        <dsp:cNvPr id="0" name=""/>
        <dsp:cNvSpPr/>
      </dsp:nvSpPr>
      <dsp:spPr>
        <a:xfrm>
          <a:off x="6886827" y="3585841"/>
          <a:ext cx="2107204" cy="11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Csv </a:t>
          </a:r>
          <a:r>
            <a:rPr lang="ko-KR" altLang="en-US" sz="1300" kern="1200" dirty="0" smtClean="0"/>
            <a:t>함수를 활용한 </a:t>
          </a:r>
          <a:r>
            <a:rPr lang="en-US" altLang="ko-KR" sz="1300" kern="1200" dirty="0" smtClean="0"/>
            <a:t/>
          </a:r>
          <a:br>
            <a:rPr lang="en-US" altLang="ko-KR" sz="1300" kern="1200" dirty="0" smtClean="0"/>
          </a:br>
          <a:r>
            <a:rPr lang="ko-KR" altLang="en-US" sz="1300" kern="1200" dirty="0" err="1" smtClean="0"/>
            <a:t>전처리용</a:t>
          </a:r>
          <a:r>
            <a:rPr lang="ko-KR" altLang="en-US" sz="1300" kern="1200" dirty="0" smtClean="0"/>
            <a:t> </a:t>
          </a:r>
          <a:r>
            <a:rPr lang="en-US" altLang="ko-KR" sz="1300" kern="1200" dirty="0" smtClean="0"/>
            <a:t>.csv </a:t>
          </a:r>
          <a:r>
            <a:rPr lang="ko-KR" altLang="en-US" sz="1300" kern="1200" dirty="0" smtClean="0"/>
            <a:t>파일 생성</a:t>
          </a:r>
          <a:endParaRPr lang="ko-KR" altLang="en-US" sz="1300" kern="1200" dirty="0"/>
        </a:p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6886827" y="3585841"/>
        <a:ext cx="2107204" cy="1132905"/>
      </dsp:txXfrm>
    </dsp:sp>
    <dsp:sp modelId="{2F56DB37-4C4D-45A2-859F-85D907AAA070}">
      <dsp:nvSpPr>
        <dsp:cNvPr id="0" name=""/>
        <dsp:cNvSpPr/>
      </dsp:nvSpPr>
      <dsp:spPr>
        <a:xfrm rot="5400000">
          <a:off x="3297404" y="3330938"/>
          <a:ext cx="1888175" cy="16427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2106078"/>
                <a:satOff val="-24199"/>
                <a:lumOff val="11766"/>
                <a:alphaOff val="0"/>
                <a:tint val="96000"/>
                <a:lumMod val="104000"/>
              </a:schemeClr>
            </a:gs>
            <a:gs pos="100000">
              <a:schemeClr val="accent2">
                <a:hueOff val="2106078"/>
                <a:satOff val="-24199"/>
                <a:lumOff val="11766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-5400000">
        <a:off x="3676124" y="3502448"/>
        <a:ext cx="1130735" cy="1299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0B74C-35C8-4C27-B0D9-62AF4C64BD22}">
      <dsp:nvSpPr>
        <dsp:cNvPr id="0" name=""/>
        <dsp:cNvSpPr/>
      </dsp:nvSpPr>
      <dsp:spPr>
        <a:xfrm>
          <a:off x="1209" y="0"/>
          <a:ext cx="3143994" cy="31242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데이터</a:t>
          </a:r>
          <a:r>
            <a:rPr lang="en-US" altLang="ko-KR" sz="1900" kern="1200" dirty="0" smtClean="0"/>
            <a:t/>
          </a:r>
          <a:br>
            <a:rPr lang="en-US" altLang="ko-KR" sz="1900" kern="1200" dirty="0" smtClean="0"/>
          </a:br>
          <a:r>
            <a:rPr lang="ko-KR" altLang="en-US" sz="1900" kern="1200" dirty="0" err="1" smtClean="0"/>
            <a:t>스플릿</a:t>
          </a:r>
          <a:endParaRPr lang="ko-KR" altLang="en-US" sz="1900" kern="1200" dirty="0"/>
        </a:p>
      </dsp:txBody>
      <dsp:txXfrm>
        <a:off x="1209" y="0"/>
        <a:ext cx="3143994" cy="937260"/>
      </dsp:txXfrm>
    </dsp:sp>
    <dsp:sp modelId="{2BD52BEA-C30D-499B-978E-A7C78FAEBFD1}">
      <dsp:nvSpPr>
        <dsp:cNvPr id="0" name=""/>
        <dsp:cNvSpPr/>
      </dsp:nvSpPr>
      <dsp:spPr>
        <a:xfrm>
          <a:off x="315608" y="938175"/>
          <a:ext cx="2515195" cy="941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필요없는</a:t>
          </a:r>
          <a:r>
            <a:rPr lang="ko-KR" altLang="en-US" sz="1200" kern="1200" dirty="0" smtClean="0"/>
            <a:t> 문자열을 제거한다</a:t>
          </a:r>
          <a:r>
            <a:rPr lang="en-US" altLang="ko-KR" sz="1200" kern="1200" dirty="0" smtClean="0"/>
            <a:t>.</a:t>
          </a:r>
          <a:endParaRPr lang="ko-KR" altLang="en-US" sz="1200" kern="1200" dirty="0"/>
        </a:p>
      </dsp:txBody>
      <dsp:txXfrm>
        <a:off x="343198" y="965765"/>
        <a:ext cx="2460015" cy="886809"/>
      </dsp:txXfrm>
    </dsp:sp>
    <dsp:sp modelId="{E88DB688-561A-4F6D-AD85-178634682CE2}">
      <dsp:nvSpPr>
        <dsp:cNvPr id="0" name=""/>
        <dsp:cNvSpPr/>
      </dsp:nvSpPr>
      <dsp:spPr>
        <a:xfrm>
          <a:off x="315608" y="2025085"/>
          <a:ext cx="2515195" cy="941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198" y="2052675"/>
        <a:ext cx="2460015" cy="886809"/>
      </dsp:txXfrm>
    </dsp:sp>
    <dsp:sp modelId="{1EBE860C-82E4-45A5-8A32-298E5E95641B}">
      <dsp:nvSpPr>
        <dsp:cNvPr id="0" name=""/>
        <dsp:cNvSpPr/>
      </dsp:nvSpPr>
      <dsp:spPr>
        <a:xfrm>
          <a:off x="3381002" y="0"/>
          <a:ext cx="3143994" cy="31242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자료</a:t>
          </a:r>
          <a:r>
            <a:rPr lang="en-US" altLang="ko-KR" sz="1900" kern="1200" dirty="0" smtClean="0"/>
            <a:t/>
          </a:r>
          <a:br>
            <a:rPr lang="en-US" altLang="ko-KR" sz="1900" kern="1200" dirty="0" smtClean="0"/>
          </a:br>
          <a:r>
            <a:rPr lang="ko-KR" altLang="en-US" sz="1900" kern="1200" dirty="0" smtClean="0"/>
            <a:t>변환</a:t>
          </a:r>
          <a:endParaRPr lang="ko-KR" altLang="en-US" sz="1900" kern="1200" dirty="0"/>
        </a:p>
      </dsp:txBody>
      <dsp:txXfrm>
        <a:off x="3381002" y="0"/>
        <a:ext cx="3143994" cy="937260"/>
      </dsp:txXfrm>
    </dsp:sp>
    <dsp:sp modelId="{DEDD3421-8C4B-4165-BF35-888441180EFB}">
      <dsp:nvSpPr>
        <dsp:cNvPr id="0" name=""/>
        <dsp:cNvSpPr/>
      </dsp:nvSpPr>
      <dsp:spPr>
        <a:xfrm>
          <a:off x="3695402" y="938175"/>
          <a:ext cx="2515195" cy="941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시그모이드</a:t>
          </a:r>
          <a:r>
            <a:rPr lang="ko-KR" altLang="en-US" sz="1200" kern="1200" dirty="0" smtClean="0"/>
            <a:t> 함수</a:t>
          </a:r>
          <a:r>
            <a:rPr lang="en-US" altLang="ko-KR" sz="1200" kern="1200" dirty="0" smtClean="0"/>
            <a:t>:</a:t>
          </a:r>
          <a:endParaRPr lang="ko-KR" altLang="en-US" sz="1200" kern="1200" dirty="0"/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err="1" smtClean="0"/>
            <a:t>기계오류등으로</a:t>
          </a:r>
          <a:r>
            <a:rPr lang="ko-KR" altLang="en-US" sz="900" kern="1200" dirty="0" smtClean="0"/>
            <a:t> 인한 </a:t>
          </a:r>
          <a:r>
            <a:rPr lang="ko-KR" altLang="en-US" sz="900" kern="1200" dirty="0" err="1" smtClean="0"/>
            <a:t>극단값을</a:t>
          </a:r>
          <a:r>
            <a:rPr lang="ko-KR" altLang="en-US" sz="900" kern="1200" dirty="0" smtClean="0"/>
            <a:t> 배제한다</a:t>
          </a:r>
          <a:r>
            <a:rPr lang="en-US" altLang="ko-KR" sz="900" kern="1200" dirty="0" smtClean="0"/>
            <a:t>.</a:t>
          </a:r>
          <a:endParaRPr lang="ko-KR" altLang="en-US" sz="900" kern="1200" dirty="0"/>
        </a:p>
      </dsp:txBody>
      <dsp:txXfrm>
        <a:off x="3722992" y="965765"/>
        <a:ext cx="2460015" cy="886809"/>
      </dsp:txXfrm>
    </dsp:sp>
    <dsp:sp modelId="{9605C406-3572-4472-85AA-B32440808A15}">
      <dsp:nvSpPr>
        <dsp:cNvPr id="0" name=""/>
        <dsp:cNvSpPr/>
      </dsp:nvSpPr>
      <dsp:spPr>
        <a:xfrm>
          <a:off x="3695402" y="2025085"/>
          <a:ext cx="2515195" cy="941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보통화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데이터를 </a:t>
          </a:r>
          <a:r>
            <a:rPr lang="en-US" altLang="ko-KR" sz="1200" kern="1200" dirty="0" smtClean="0"/>
            <a:t>0~1 </a:t>
          </a:r>
          <a:r>
            <a:rPr lang="ko-KR" altLang="en-US" sz="1200" kern="1200" dirty="0" smtClean="0"/>
            <a:t>값을 가지도록 변형함</a:t>
          </a:r>
          <a:endParaRPr lang="ko-KR" altLang="en-US" sz="1200" kern="1200" dirty="0"/>
        </a:p>
      </dsp:txBody>
      <dsp:txXfrm>
        <a:off x="3722992" y="2052675"/>
        <a:ext cx="2460015" cy="886809"/>
      </dsp:txXfrm>
    </dsp:sp>
    <dsp:sp modelId="{826F9BF6-F31B-4333-9546-2EF3B35BE275}">
      <dsp:nvSpPr>
        <dsp:cNvPr id="0" name=""/>
        <dsp:cNvSpPr/>
      </dsp:nvSpPr>
      <dsp:spPr>
        <a:xfrm>
          <a:off x="6760796" y="0"/>
          <a:ext cx="3143994" cy="31242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차원</a:t>
          </a:r>
          <a:r>
            <a:rPr lang="en-US" altLang="ko-KR" sz="1900" kern="1200" dirty="0" smtClean="0"/>
            <a:t/>
          </a:r>
          <a:br>
            <a:rPr lang="en-US" altLang="ko-KR" sz="1900" kern="1200" dirty="0" smtClean="0"/>
          </a:br>
          <a:r>
            <a:rPr lang="ko-KR" altLang="en-US" sz="1900" kern="1200" dirty="0" smtClean="0"/>
            <a:t>압축</a:t>
          </a:r>
          <a:endParaRPr lang="ko-KR" altLang="en-US" sz="1900" kern="1200" dirty="0"/>
        </a:p>
      </dsp:txBody>
      <dsp:txXfrm>
        <a:off x="6760796" y="0"/>
        <a:ext cx="3143994" cy="937260"/>
      </dsp:txXfrm>
    </dsp:sp>
    <dsp:sp modelId="{75DEDC5A-26AB-4232-A134-7AAA45807B25}">
      <dsp:nvSpPr>
        <dsp:cNvPr id="0" name=""/>
        <dsp:cNvSpPr/>
      </dsp:nvSpPr>
      <dsp:spPr>
        <a:xfrm>
          <a:off x="7075196" y="938175"/>
          <a:ext cx="2515195" cy="941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직교하는 데이터를 찾아 최적화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Sklearn</a:t>
          </a:r>
          <a:r>
            <a:rPr lang="ko-KR" altLang="en-US" sz="1200" kern="1200" dirty="0" smtClean="0"/>
            <a:t>의</a:t>
          </a:r>
          <a:r>
            <a:rPr lang="en-US" altLang="ko-KR" sz="1200" kern="1200" dirty="0" smtClean="0"/>
            <a:t> PCA</a:t>
          </a:r>
          <a:r>
            <a:rPr lang="ko-KR" altLang="en-US" sz="1200" kern="1200" dirty="0" smtClean="0"/>
            <a:t>활용</a:t>
          </a:r>
          <a:endParaRPr lang="ko-KR" altLang="en-US" sz="1200" kern="1200" dirty="0"/>
        </a:p>
      </dsp:txBody>
      <dsp:txXfrm>
        <a:off x="7102786" y="965765"/>
        <a:ext cx="2460015" cy="886809"/>
      </dsp:txXfrm>
    </dsp:sp>
    <dsp:sp modelId="{0AB98A5C-61CD-4FCE-96D9-13E54ADE7DED}">
      <dsp:nvSpPr>
        <dsp:cNvPr id="0" name=""/>
        <dsp:cNvSpPr/>
      </dsp:nvSpPr>
      <dsp:spPr>
        <a:xfrm>
          <a:off x="7075196" y="2025085"/>
          <a:ext cx="2515195" cy="941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동작원리</a:t>
          </a:r>
          <a:r>
            <a:rPr lang="en-US" altLang="ko-KR" sz="1200" kern="1200" dirty="0" smtClean="0"/>
            <a:t>: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행렬의 </a:t>
          </a:r>
          <a:r>
            <a:rPr lang="ko-KR" altLang="en-US" sz="1200" kern="1200" dirty="0" err="1" smtClean="0"/>
            <a:t>고유값을</a:t>
          </a:r>
          <a:r>
            <a:rPr lang="ko-KR" altLang="en-US" sz="1200" kern="1200" dirty="0" smtClean="0"/>
            <a:t> 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활용</a:t>
          </a:r>
          <a:endParaRPr lang="ko-KR" altLang="en-US" sz="1200" kern="1200" dirty="0"/>
        </a:p>
      </dsp:txBody>
      <dsp:txXfrm>
        <a:off x="7102786" y="2052675"/>
        <a:ext cx="2460015" cy="886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962D2-BA97-401E-8BB7-017096779424}">
      <dsp:nvSpPr>
        <dsp:cNvPr id="0" name=""/>
        <dsp:cNvSpPr/>
      </dsp:nvSpPr>
      <dsp:spPr>
        <a:xfrm rot="16200000">
          <a:off x="1745921" y="-1745921"/>
          <a:ext cx="2185851" cy="567769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/>
            <a:t>알파값</a:t>
          </a:r>
          <a:endParaRPr lang="ko-KR" altLang="en-US" sz="2800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err="1" smtClean="0"/>
            <a:t>최적값</a:t>
          </a:r>
          <a:r>
            <a:rPr lang="ko-KR" altLang="en-US" sz="1050" kern="1200" dirty="0" smtClean="0"/>
            <a:t> 구하는 것이 학술적으로 불가능</a:t>
          </a:r>
          <a:endParaRPr lang="ko-KR" altLang="en-US" sz="1050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 smtClean="0"/>
            <a:t>임의의 횟수에 의한 개선 추구</a:t>
          </a:r>
          <a:endParaRPr lang="ko-KR" altLang="en-US" sz="1050" kern="1200" dirty="0"/>
        </a:p>
      </dsp:txBody>
      <dsp:txXfrm rot="5400000">
        <a:off x="0" y="0"/>
        <a:ext cx="5677693" cy="1639388"/>
      </dsp:txXfrm>
    </dsp:sp>
    <dsp:sp modelId="{585DA61F-BA3E-4836-A6A8-2F1C28CFB821}">
      <dsp:nvSpPr>
        <dsp:cNvPr id="0" name=""/>
        <dsp:cNvSpPr/>
      </dsp:nvSpPr>
      <dsp:spPr>
        <a:xfrm>
          <a:off x="5677693" y="0"/>
          <a:ext cx="5677693" cy="2185851"/>
        </a:xfrm>
        <a:prstGeom prst="round1Rect">
          <a:avLst/>
        </a:prstGeom>
        <a:solidFill>
          <a:schemeClr val="accent2">
            <a:hueOff val="702026"/>
            <a:satOff val="-8066"/>
            <a:lumOff val="39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학습횟수</a:t>
          </a:r>
          <a:endParaRPr lang="en-US" altLang="ko-KR" sz="3200" kern="1200" dirty="0" smtClean="0"/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10</a:t>
          </a:r>
          <a:r>
            <a:rPr lang="ko-KR" altLang="en-US" sz="1500" kern="1200" dirty="0" smtClean="0"/>
            <a:t>만회 기준</a:t>
          </a:r>
          <a:endParaRPr lang="en-US" altLang="ko-KR" sz="1500" kern="1200" dirty="0" smtClean="0"/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다음 </a:t>
          </a:r>
          <a:r>
            <a:rPr lang="en-US" altLang="ko-KR" sz="1500" kern="1200" dirty="0" smtClean="0"/>
            <a:t>1000</a:t>
          </a:r>
          <a:r>
            <a:rPr lang="ko-KR" altLang="en-US" sz="1500" kern="1200" dirty="0" err="1" smtClean="0"/>
            <a:t>회차</a:t>
          </a:r>
          <a:r>
            <a:rPr lang="ko-KR" altLang="en-US" sz="1500" kern="1200" dirty="0" smtClean="0"/>
            <a:t> </a:t>
          </a:r>
          <a:r>
            <a:rPr lang="ko-KR" altLang="en-US" sz="1500" kern="1200" dirty="0" err="1" smtClean="0"/>
            <a:t>시행시</a:t>
          </a:r>
          <a:r>
            <a:rPr lang="ko-KR" altLang="en-US" sz="1500" kern="1200" dirty="0" smtClean="0"/>
            <a:t> </a:t>
          </a:r>
          <a:r>
            <a:rPr lang="en-US" altLang="ko-KR" sz="1500" kern="1200" dirty="0" smtClean="0"/>
            <a:t>cost</a:t>
          </a:r>
          <a:r>
            <a:rPr lang="ko-KR" altLang="en-US" sz="1500" kern="1200" dirty="0" smtClean="0"/>
            <a:t>값의 </a:t>
          </a:r>
          <a:r>
            <a:rPr lang="en-US" altLang="ko-KR" sz="1500" kern="1200" dirty="0" smtClean="0"/>
            <a:t>0.0001 </a:t>
          </a:r>
          <a:r>
            <a:rPr lang="ko-KR" altLang="en-US" sz="1500" kern="1200" dirty="0" smtClean="0"/>
            <a:t>미만인 경우 중단</a:t>
          </a:r>
          <a:endParaRPr lang="ko-KR" altLang="en-US" sz="1500" kern="1200" dirty="0"/>
        </a:p>
      </dsp:txBody>
      <dsp:txXfrm>
        <a:off x="5677693" y="0"/>
        <a:ext cx="5677693" cy="1639388"/>
      </dsp:txXfrm>
    </dsp:sp>
    <dsp:sp modelId="{D267C967-CB00-482C-8AAB-DC3D9A743F25}">
      <dsp:nvSpPr>
        <dsp:cNvPr id="0" name=""/>
        <dsp:cNvSpPr/>
      </dsp:nvSpPr>
      <dsp:spPr>
        <a:xfrm rot="10800000">
          <a:off x="0" y="2185851"/>
          <a:ext cx="5677693" cy="2185851"/>
        </a:xfrm>
        <a:prstGeom prst="round1Rect">
          <a:avLst/>
        </a:prstGeom>
        <a:solidFill>
          <a:schemeClr val="accent2">
            <a:hueOff val="1404052"/>
            <a:satOff val="-16133"/>
            <a:lumOff val="78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차원축소</a:t>
          </a:r>
          <a:r>
            <a:rPr lang="en-US" altLang="ko-KR" sz="2300" kern="1200" dirty="0" smtClean="0"/>
            <a:t>: </a:t>
          </a:r>
          <a:r>
            <a:rPr lang="ko-KR" altLang="en-US" sz="2300" kern="1200" dirty="0" smtClean="0"/>
            <a:t>축소된 차원의 수</a:t>
          </a:r>
          <a:endParaRPr lang="en-US" altLang="ko-KR" sz="2300" kern="1200" dirty="0" smtClean="0"/>
        </a:p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err="1" smtClean="0"/>
            <a:t>최적값을</a:t>
          </a:r>
          <a:r>
            <a:rPr lang="ko-KR" altLang="en-US" sz="2300" kern="1200" dirty="0" smtClean="0"/>
            <a:t> 찾기 위해서 조정</a:t>
          </a:r>
          <a:endParaRPr lang="ko-KR" altLang="en-US" sz="2300" kern="1200" dirty="0"/>
        </a:p>
      </dsp:txBody>
      <dsp:txXfrm rot="10800000">
        <a:off x="0" y="2732314"/>
        <a:ext cx="5677693" cy="1639388"/>
      </dsp:txXfrm>
    </dsp:sp>
    <dsp:sp modelId="{FA8D460D-0C9A-44CD-AAD5-C3C3164AE497}">
      <dsp:nvSpPr>
        <dsp:cNvPr id="0" name=""/>
        <dsp:cNvSpPr/>
      </dsp:nvSpPr>
      <dsp:spPr>
        <a:xfrm rot="5400000">
          <a:off x="7423614" y="439930"/>
          <a:ext cx="2185851" cy="5677693"/>
        </a:xfrm>
        <a:prstGeom prst="round1Rect">
          <a:avLst/>
        </a:prstGeom>
        <a:solidFill>
          <a:schemeClr val="accent2">
            <a:hueOff val="2106078"/>
            <a:satOff val="-24199"/>
            <a:lumOff val="1176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결과</a:t>
          </a:r>
          <a:r>
            <a:rPr lang="en-US" altLang="ko-KR" sz="2300" kern="1200" dirty="0" smtClean="0"/>
            <a:t>:</a:t>
          </a:r>
          <a:r>
            <a:rPr lang="ko-KR" altLang="en-US" sz="2300" kern="1200" dirty="0" smtClean="0"/>
            <a:t>출력되는 값들</a:t>
          </a:r>
          <a:endParaRPr lang="ko-KR" altLang="en-US" sz="23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Cost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테스트 결과 </a:t>
          </a:r>
          <a:r>
            <a:rPr lang="ko-KR" altLang="en-US" sz="1800" kern="1200" dirty="0" err="1" smtClean="0"/>
            <a:t>예측값과</a:t>
          </a:r>
          <a:r>
            <a:rPr lang="ko-KR" altLang="en-US" sz="1800" kern="1200" dirty="0" smtClean="0"/>
            <a:t> 레이블 비교</a:t>
          </a:r>
          <a:endParaRPr lang="ko-KR" altLang="en-US" sz="1800" kern="1200" dirty="0"/>
        </a:p>
      </dsp:txBody>
      <dsp:txXfrm rot="-5400000">
        <a:off x="5677693" y="2732313"/>
        <a:ext cx="5677693" cy="1639388"/>
      </dsp:txXfrm>
    </dsp:sp>
    <dsp:sp modelId="{46999831-0802-4029-9640-269904FFD469}">
      <dsp:nvSpPr>
        <dsp:cNvPr id="0" name=""/>
        <dsp:cNvSpPr/>
      </dsp:nvSpPr>
      <dsp:spPr>
        <a:xfrm>
          <a:off x="3974385" y="1639388"/>
          <a:ext cx="3406616" cy="109292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학습</a:t>
          </a:r>
          <a:r>
            <a:rPr lang="en-US" altLang="ko-KR" sz="1300" kern="1200" dirty="0" smtClean="0"/>
            <a:t>: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가설함수 </a:t>
          </a:r>
          <a:r>
            <a:rPr lang="en-US" altLang="ko-KR" sz="1300" kern="1200" dirty="0" smtClean="0"/>
            <a:t>h(x)=</a:t>
          </a:r>
          <a:r>
            <a:rPr lang="en-US" altLang="ko-KR" sz="1300" kern="1200" dirty="0" err="1" smtClean="0"/>
            <a:t>wx+b</a:t>
          </a:r>
          <a:endParaRPr lang="en-US" altLang="ko-KR" sz="13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하강경사법</a:t>
          </a:r>
          <a:r>
            <a:rPr lang="ko-KR" altLang="en-US" sz="1300" kern="1200" dirty="0" smtClean="0"/>
            <a:t> 활용</a:t>
          </a:r>
          <a:endParaRPr lang="ko-KR" altLang="en-US" sz="1300" kern="1200" dirty="0"/>
        </a:p>
      </dsp:txBody>
      <dsp:txXfrm>
        <a:off x="4027737" y="1692740"/>
        <a:ext cx="3299912" cy="98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6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7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5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9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7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5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3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1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8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DCCCA4-B6FC-4861-83FE-D874F3546E54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A5F9A3-7F99-4A05-B5AA-AF53F44AE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4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licenses/LICENSE-2.0" TargetMode="External"/><Relationship Id="rId2" Type="http://schemas.openxmlformats.org/officeDocument/2006/relationships/hyperlink" Target="http://scikit-learn.org/stab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users/license.html#license-agreement-for-matplotlib-versions-prior-to-1-3-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과정 도식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따릉이</a:t>
            </a:r>
            <a:r>
              <a:rPr lang="ko-KR" altLang="en-US" dirty="0" smtClean="0"/>
              <a:t> 수요 예측을 위한 </a:t>
            </a:r>
            <a:r>
              <a:rPr lang="ko-KR" altLang="en-US" dirty="0" err="1" smtClean="0"/>
              <a:t>머신러닝</a:t>
            </a:r>
            <a:r>
              <a:rPr lang="ko-KR" altLang="en-US" dirty="0"/>
              <a:t> </a:t>
            </a:r>
            <a:r>
              <a:rPr lang="ko-KR" altLang="en-US" dirty="0" smtClean="0"/>
              <a:t>프로그램 구축</a:t>
            </a:r>
            <a:endParaRPr lang="en-US" altLang="ko-KR" dirty="0" smtClean="0"/>
          </a:p>
          <a:p>
            <a:r>
              <a:rPr lang="ko-KR" altLang="en-US" dirty="0" smtClean="0"/>
              <a:t>대한상공회의소 김덕주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94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정제된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1909</a:t>
            </a:r>
            <a:r>
              <a:rPr lang="ko-KR" altLang="en-US" dirty="0" smtClean="0"/>
              <a:t>개의 데이터 추출</a:t>
            </a:r>
            <a:endParaRPr lang="en-US" altLang="ko-KR" dirty="0" smtClean="0"/>
          </a:p>
          <a:p>
            <a:r>
              <a:rPr lang="ko-KR" altLang="en-US" dirty="0" err="1" smtClean="0"/>
              <a:t>피쳐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독립변인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(8+</a:t>
            </a:r>
            <a:r>
              <a:rPr lang="ko-KR" altLang="en-US" dirty="0" smtClean="0"/>
              <a:t>정류소 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차원에서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차원으로 압축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계층으로 나누어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단위를 검증용으로 활용</a:t>
            </a:r>
            <a:endParaRPr lang="en-US" altLang="ko-KR" dirty="0" smtClean="0"/>
          </a:p>
          <a:p>
            <a:r>
              <a:rPr lang="ko-KR" altLang="en-US" dirty="0" smtClean="0"/>
              <a:t>레이블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종속요인</a:t>
            </a:r>
            <a:r>
              <a:rPr lang="en-US" altLang="ko-KR" dirty="0" smtClean="0"/>
              <a:t>);</a:t>
            </a:r>
            <a:r>
              <a:rPr lang="en-US" altLang="ko-KR" dirty="0" err="1" smtClean="0"/>
              <a:t>ydata</a:t>
            </a:r>
            <a:r>
              <a:rPr lang="en-US" altLang="ko-KR" dirty="0" smtClean="0"/>
              <a:t>;</a:t>
            </a:r>
            <a:r>
              <a:rPr lang="ko-KR" altLang="en-US" dirty="0" smtClean="0"/>
              <a:t> 는 대여와 반납 중 대여만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08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간 조정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613576"/>
              </p:ext>
            </p:extLst>
          </p:nvPr>
        </p:nvGraphicFramePr>
        <p:xfrm>
          <a:off x="416718" y="2142308"/>
          <a:ext cx="11355387" cy="4371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65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28" y="1930129"/>
            <a:ext cx="731529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7611" y="4861744"/>
            <a:ext cx="279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381</a:t>
            </a:r>
            <a:r>
              <a:rPr lang="ko-KR" altLang="en-US" dirty="0"/>
              <a:t>개 중 </a:t>
            </a:r>
            <a:r>
              <a:rPr lang="en-US" altLang="ko-KR" dirty="0"/>
              <a:t>295</a:t>
            </a:r>
            <a:r>
              <a:rPr lang="ko-KR" altLang="en-US" dirty="0"/>
              <a:t>개가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endParaRPr lang="en-US" altLang="ko-KR" dirty="0" smtClean="0"/>
          </a:p>
          <a:p>
            <a:r>
              <a:rPr lang="ko-KR" altLang="en-US" dirty="0" smtClean="0"/>
              <a:t>미만의 </a:t>
            </a:r>
            <a:r>
              <a:rPr lang="ko-KR" altLang="en-US" dirty="0"/>
              <a:t>차이를 보임</a:t>
            </a:r>
          </a:p>
        </p:txBody>
      </p:sp>
    </p:spTree>
    <p:extLst>
      <p:ext uri="{BB962C8B-B14F-4D97-AF65-F5344CB8AC3E}">
        <p14:creationId xmlns:p14="http://schemas.microsoft.com/office/powerpoint/2010/main" val="250107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8" y="283519"/>
            <a:ext cx="11553927" cy="62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적용 후 정확도가 비약적으로 향상됨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의한 영향이 </a:t>
            </a:r>
            <a:r>
              <a:rPr lang="ko-KR" altLang="en-US" dirty="0" err="1" smtClean="0"/>
              <a:t>컸던것으로</a:t>
            </a:r>
            <a:r>
              <a:rPr lang="ko-KR" altLang="en-US" dirty="0" smtClean="0"/>
              <a:t> 추측됨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63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한계 및 개선사항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203269"/>
            <a:ext cx="740228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err="1" smtClean="0">
                <a:latin typeface="+mn-ea"/>
              </a:rPr>
              <a:t>피쳐값</a:t>
            </a:r>
            <a:r>
              <a:rPr lang="ko-KR" altLang="en-US" sz="2000" b="1" dirty="0" smtClean="0">
                <a:latin typeface="+mn-ea"/>
              </a:rPr>
              <a:t> 추가</a:t>
            </a:r>
            <a:r>
              <a:rPr lang="ko-KR" altLang="ko-KR" sz="1100" dirty="0">
                <a:latin typeface="+mn-ea"/>
              </a:rPr>
              <a:t/>
            </a:r>
            <a:br>
              <a:rPr lang="ko-KR" altLang="ko-KR" sz="1100" dirty="0">
                <a:latin typeface="+mn-ea"/>
              </a:rPr>
            </a:br>
            <a:r>
              <a:rPr lang="ko-KR" altLang="ko-KR" sz="1100" dirty="0">
                <a:latin typeface="+mn-ea"/>
              </a:rPr>
              <a:t>1.정류소의 고도 참조, 성수씨 </a:t>
            </a:r>
            <a:r>
              <a:rPr lang="ko-KR" altLang="ko-KR" sz="1100" dirty="0" smtClean="0">
                <a:latin typeface="+mn-ea"/>
              </a:rPr>
              <a:t>아이디어</a:t>
            </a:r>
            <a:endParaRPr lang="en-US" altLang="ko-KR" sz="1100" dirty="0" smtClean="0"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>
                <a:latin typeface="+mn-ea"/>
              </a:rPr>
              <a:t>토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일이 아닌 휴일 값 추가</a:t>
            </a:r>
            <a:endParaRPr lang="en-US" altLang="ko-KR" sz="1100" dirty="0"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>
                <a:latin typeface="+mn-ea"/>
              </a:rPr>
              <a:t>그 </a:t>
            </a:r>
            <a:r>
              <a:rPr lang="ko-KR" altLang="en-US" sz="1100" dirty="0" smtClean="0">
                <a:latin typeface="+mn-ea"/>
              </a:rPr>
              <a:t>전 날 </a:t>
            </a:r>
            <a:r>
              <a:rPr lang="ko-KR" altLang="en-US" sz="1100" dirty="0">
                <a:latin typeface="+mn-ea"/>
              </a:rPr>
              <a:t>대여횟수를 </a:t>
            </a:r>
            <a:r>
              <a:rPr lang="ko-KR" altLang="en-US" sz="1100" dirty="0" err="1">
                <a:latin typeface="+mn-ea"/>
              </a:rPr>
              <a:t>피쳐로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넣기</a:t>
            </a:r>
            <a:r>
              <a:rPr lang="ko-KR" altLang="ko-KR" sz="1100" dirty="0">
                <a:latin typeface="+mn-ea"/>
              </a:rPr>
              <a:t/>
            </a:r>
            <a:br>
              <a:rPr lang="ko-KR" altLang="ko-KR" sz="1100" dirty="0">
                <a:latin typeface="+mn-ea"/>
              </a:rPr>
            </a:br>
            <a:r>
              <a:rPr lang="ko-KR" altLang="ko-KR" sz="1100" dirty="0">
                <a:latin typeface="+mn-ea"/>
              </a:rPr>
              <a:t/>
            </a:r>
            <a:br>
              <a:rPr lang="ko-KR" altLang="ko-KR" sz="1100" dirty="0">
                <a:latin typeface="+mn-ea"/>
              </a:rPr>
            </a:br>
            <a:r>
              <a:rPr lang="ko-KR" altLang="ko-KR" sz="1100" dirty="0">
                <a:latin typeface="+mn-ea"/>
              </a:rPr>
              <a:t>코딩</a:t>
            </a:r>
            <a:br>
              <a:rPr lang="ko-KR" altLang="ko-KR" sz="1100" dirty="0">
                <a:latin typeface="+mn-ea"/>
              </a:rPr>
            </a:br>
            <a:r>
              <a:rPr lang="ko-KR" altLang="ko-KR" sz="1100" dirty="0" err="1">
                <a:latin typeface="+mn-ea"/>
              </a:rPr>
              <a:t>전처리부분에서</a:t>
            </a:r>
            <a:r>
              <a:rPr lang="ko-KR" altLang="ko-KR" sz="1100" dirty="0">
                <a:latin typeface="+mn-ea"/>
              </a:rPr>
              <a:t>  기록을 위한 idx 활용 for문을 csv를 활용으로 바꾼다</a:t>
            </a:r>
            <a:r>
              <a:rPr lang="ko-KR" altLang="ko-KR" sz="1100" dirty="0" smtClean="0">
                <a:latin typeface="+mn-ea"/>
              </a:rPr>
              <a:t>.</a:t>
            </a:r>
            <a:r>
              <a:rPr lang="ko-KR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정류장 개수에 대해서 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원핫인코딩에서의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자동화를 통한 어떤 임의의 정류장 수라도 작동할 수 있도록 활용</a:t>
            </a:r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smtClean="0">
                <a:latin typeface="Arial" panose="020B0604020202020204" pitchFamily="34" charset="0"/>
              </a:rPr>
              <a:t>출력 결과와 레이블</a:t>
            </a:r>
            <a:r>
              <a:rPr lang="en-US" altLang="ko-KR" sz="1600" dirty="0" smtClean="0">
                <a:latin typeface="Arial" panose="020B0604020202020204" pitchFamily="34" charset="0"/>
              </a:rPr>
              <a:t>(</a:t>
            </a:r>
            <a:r>
              <a:rPr lang="ko-KR" altLang="en-US" sz="1600" dirty="0" smtClean="0">
                <a:latin typeface="Arial" panose="020B0604020202020204" pitchFamily="34" charset="0"/>
              </a:rPr>
              <a:t>답</a:t>
            </a:r>
            <a:r>
              <a:rPr lang="en-US" altLang="ko-KR" sz="1600" dirty="0" smtClean="0">
                <a:latin typeface="Arial" panose="020B0604020202020204" pitchFamily="34" charset="0"/>
              </a:rPr>
              <a:t>) </a:t>
            </a:r>
            <a:r>
              <a:rPr lang="ko-KR" altLang="en-US" sz="1600" dirty="0" smtClean="0">
                <a:latin typeface="Arial" panose="020B0604020202020204" pitchFamily="34" charset="0"/>
              </a:rPr>
              <a:t>비교의 히스토그램 그래프 그리기</a:t>
            </a:r>
            <a:r>
              <a:rPr lang="en-US" altLang="ko-KR" sz="1600" dirty="0" smtClean="0">
                <a:latin typeface="Arial" panose="020B0604020202020204" pitchFamily="34" charset="0"/>
              </a:rPr>
              <a:t>by </a:t>
            </a:r>
            <a:r>
              <a:rPr lang="en-US" altLang="ko-KR" sz="1600" dirty="0" err="1" smtClean="0">
                <a:latin typeface="Arial" panose="020B0604020202020204" pitchFamily="34" charset="0"/>
              </a:rPr>
              <a:t>pyplot</a:t>
            </a:r>
            <a:endParaRPr lang="en-US" altLang="ko-KR" sz="1600" dirty="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err="1" smtClean="0">
                <a:latin typeface="Arial" panose="020B0604020202020204" pitchFamily="34" charset="0"/>
              </a:rPr>
              <a:t>더많은</a:t>
            </a:r>
            <a:r>
              <a:rPr lang="ko-KR" altLang="en-US" sz="1600" dirty="0" smtClean="0">
                <a:latin typeface="Arial" panose="020B0604020202020204" pitchFamily="34" charset="0"/>
              </a:rPr>
              <a:t> 데이터 확보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err="1">
                <a:latin typeface="Arial" panose="020B0604020202020204" pitchFamily="34" charset="0"/>
              </a:rPr>
              <a:t>이상값</a:t>
            </a:r>
            <a:r>
              <a:rPr lang="en-US" altLang="ko-KR" sz="1600" dirty="0">
                <a:latin typeface="Arial" panose="020B0604020202020204" pitchFamily="34" charset="0"/>
              </a:rPr>
              <a:t>(outlier)</a:t>
            </a:r>
            <a:r>
              <a:rPr lang="ko-KR" altLang="en-US" sz="1600" dirty="0">
                <a:latin typeface="Arial" panose="020B0604020202020204" pitchFamily="34" charset="0"/>
              </a:rPr>
              <a:t>의 완전 배제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Arial" panose="020B0604020202020204" pitchFamily="34" charset="0"/>
              </a:rPr>
              <a:t>더 많은 학습을 통한 효율성 개선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err="1" smtClean="0">
                <a:latin typeface="Arial" panose="020B0604020202020204" pitchFamily="34" charset="0"/>
              </a:rPr>
              <a:t>텐서보드를</a:t>
            </a:r>
            <a:r>
              <a:rPr lang="ko-KR" altLang="en-US" sz="1600" dirty="0" smtClean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활용한 더욱 상세한 학습과정 분석 가능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Arial" panose="020B0604020202020204" pitchFamily="34" charset="0"/>
              </a:rPr>
              <a:t>K-folding </a:t>
            </a:r>
            <a:r>
              <a:rPr lang="ko-KR" altLang="en-US" sz="1600" dirty="0">
                <a:latin typeface="Arial" panose="020B0604020202020204" pitchFamily="34" charset="0"/>
              </a:rPr>
              <a:t>방법의 정석적 활용을 통한 </a:t>
            </a:r>
            <a:r>
              <a:rPr lang="en-US" altLang="ko-KR" sz="1600" dirty="0">
                <a:latin typeface="Arial" panose="020B0604020202020204" pitchFamily="34" charset="0"/>
              </a:rPr>
              <a:t>5</a:t>
            </a:r>
            <a:r>
              <a:rPr lang="ko-KR" altLang="en-US" sz="1600" dirty="0">
                <a:latin typeface="Arial" panose="020B0604020202020204" pitchFamily="34" charset="0"/>
              </a:rPr>
              <a:t>단위 전부에 대한 검증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Arial" panose="020B0604020202020204" pitchFamily="34" charset="0"/>
              </a:rPr>
              <a:t>각 </a:t>
            </a:r>
            <a:r>
              <a:rPr lang="ko-KR" altLang="en-US" sz="1600" dirty="0" err="1">
                <a:latin typeface="Arial" panose="020B0604020202020204" pitchFamily="34" charset="0"/>
              </a:rPr>
              <a:t>정류소별</a:t>
            </a:r>
            <a:r>
              <a:rPr lang="ko-KR" altLang="en-US" sz="1600" dirty="0">
                <a:latin typeface="Arial" panose="020B0604020202020204" pitchFamily="34" charset="0"/>
              </a:rPr>
              <a:t> 특징을 </a:t>
            </a:r>
            <a:r>
              <a:rPr lang="ko-KR" altLang="en-US" sz="1600" dirty="0" err="1" smtClean="0">
                <a:latin typeface="Arial" panose="020B0604020202020204" pitchFamily="34" charset="0"/>
              </a:rPr>
              <a:t>클러스터링하여</a:t>
            </a:r>
            <a:r>
              <a:rPr lang="ko-KR" altLang="en-US" sz="1600" dirty="0" smtClean="0">
                <a:latin typeface="Arial" panose="020B0604020202020204" pitchFamily="34" charset="0"/>
              </a:rPr>
              <a:t> 시각화</a:t>
            </a:r>
            <a:endParaRPr lang="en-US" altLang="ko-KR" sz="1600" dirty="0">
              <a:latin typeface="Arial" panose="020B0604020202020204" pitchFamily="34" charset="0"/>
            </a:endParaRP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489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인용 라이브러리 라이선스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및 내장 라이브러리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오픈소스</a:t>
            </a:r>
            <a:endParaRPr lang="en-US" altLang="ko-KR" dirty="0" smtClean="0"/>
          </a:p>
          <a:p>
            <a:r>
              <a:rPr lang="ko-KR" altLang="en-US" dirty="0" err="1" smtClean="0"/>
              <a:t>사이킷런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):BCD </a:t>
            </a:r>
            <a:r>
              <a:rPr lang="ko-KR" altLang="en-US" dirty="0" smtClean="0"/>
              <a:t>라이선스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상업적 활용가능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scikit-learn.org/stable/index.html</a:t>
            </a:r>
            <a:endParaRPr lang="en-US" altLang="ko-KR" dirty="0" smtClean="0"/>
          </a:p>
          <a:p>
            <a:r>
              <a:rPr lang="ko-KR" altLang="en-US" dirty="0" err="1" smtClean="0"/>
              <a:t>텐서플로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):Apache 2.0</a:t>
            </a:r>
            <a:r>
              <a:rPr lang="ko-KR" altLang="en-US" dirty="0" smtClean="0"/>
              <a:t>라이선스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www.apache.org/licenses/LICENSE-2.0</a:t>
            </a:r>
            <a:endParaRPr lang="en-US" altLang="ko-KR" dirty="0" smtClean="0"/>
          </a:p>
          <a:p>
            <a:r>
              <a:rPr lang="en-US" altLang="ko-KR" dirty="0" err="1" smtClean="0"/>
              <a:t>Mathplot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단순 상표등록</a:t>
            </a:r>
            <a:r>
              <a:rPr lang="en-US" altLang="ko-KR" dirty="0" smtClean="0"/>
              <a:t>; </a:t>
            </a:r>
            <a:r>
              <a:rPr lang="ko-KR" altLang="en-US" dirty="0" smtClean="0"/>
              <a:t>로열티</a:t>
            </a:r>
            <a:r>
              <a:rPr lang="en-US" altLang="ko-KR" dirty="0"/>
              <a:t> </a:t>
            </a:r>
            <a:r>
              <a:rPr lang="ko-KR" altLang="en-US" dirty="0" smtClean="0"/>
              <a:t>및 이용 </a:t>
            </a:r>
            <a:r>
              <a:rPr lang="ko-KR" altLang="en-US" dirty="0" smtClean="0"/>
              <a:t>제약사항 </a:t>
            </a:r>
            <a:r>
              <a:rPr lang="ko-KR" altLang="en-US" dirty="0" err="1" smtClean="0"/>
              <a:t>일절없음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matplotlib.org/users/license.html#license-agreement-for-matplotlib-versions-prior-to-1-3-0</a:t>
            </a:r>
            <a:endParaRPr lang="en-US" altLang="ko-KR" dirty="0" smtClean="0"/>
          </a:p>
          <a:p>
            <a:r>
              <a:rPr lang="en-US" altLang="ko-KR" dirty="0" smtClean="0"/>
              <a:t>Beautifulsoup4(html</a:t>
            </a:r>
            <a:r>
              <a:rPr lang="ko-KR" altLang="en-US" dirty="0" smtClean="0"/>
              <a:t>파서</a:t>
            </a:r>
            <a:r>
              <a:rPr lang="en-US" altLang="ko-KR" dirty="0" smtClean="0"/>
              <a:t>):MIT</a:t>
            </a:r>
            <a:r>
              <a:rPr lang="ko-KR" altLang="en-US" dirty="0" smtClean="0"/>
              <a:t>라이선스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그 자체와 동일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76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목표</a:t>
            </a:r>
            <a:r>
              <a:rPr lang="en-US" altLang="ko-KR" sz="4000" dirty="0" smtClean="0"/>
              <a:t>:</a:t>
            </a:r>
            <a:br>
              <a:rPr lang="en-US" altLang="ko-KR" sz="4000" dirty="0" smtClean="0"/>
            </a:br>
            <a:r>
              <a:rPr lang="ko-KR" altLang="en-US" sz="4000" dirty="0" smtClean="0"/>
              <a:t>주요 개발 능력 구현 및 자전거 수요예측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XML(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웹데이터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),CSV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.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텐서플로</a:t>
            </a:r>
            <a:r>
              <a:rPr lang="ko-KR" altLang="en-US" dirty="0" smtClean="0"/>
              <a:t> 라이브러리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흐름 구성</a:t>
            </a:r>
            <a:r>
              <a:rPr lang="en-US" altLang="ko-KR" dirty="0"/>
              <a:t>, Gradient Descent(</a:t>
            </a:r>
            <a:r>
              <a:rPr lang="ko-KR" altLang="en-US" dirty="0"/>
              <a:t>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, session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모델저장</a:t>
            </a:r>
            <a:endParaRPr lang="en-US" altLang="ko-KR" dirty="0" smtClean="0"/>
          </a:p>
          <a:p>
            <a:r>
              <a:rPr lang="ko-KR" altLang="en-US" dirty="0" err="1" smtClean="0"/>
              <a:t>머신러닝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ko-KR" altLang="en-US" dirty="0" err="1" smtClean="0"/>
              <a:t>클러스트링</a:t>
            </a:r>
            <a:r>
              <a:rPr lang="en-US" altLang="ko-KR" dirty="0" smtClean="0"/>
              <a:t>(=</a:t>
            </a:r>
            <a:r>
              <a:rPr lang="ko-KR" altLang="en-US" dirty="0" smtClean="0"/>
              <a:t>비슷한 유형의 정류장을 유형화</a:t>
            </a:r>
            <a:endParaRPr lang="en-US" altLang="ko-KR" dirty="0" smtClean="0"/>
          </a:p>
          <a:p>
            <a:r>
              <a:rPr lang="ko-KR" altLang="en-US" dirty="0" smtClean="0"/>
              <a:t>차원축소</a:t>
            </a:r>
            <a:endParaRPr lang="en-US" altLang="ko-KR" dirty="0" smtClean="0"/>
          </a:p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r>
              <a:rPr lang="ko-KR" altLang="en-US" dirty="0" smtClean="0"/>
              <a:t>신뢰도 평가</a:t>
            </a:r>
            <a:endParaRPr lang="en-US" altLang="ko-KR" dirty="0"/>
          </a:p>
          <a:p>
            <a:r>
              <a:rPr lang="ko-KR" altLang="en-US" dirty="0" smtClean="0"/>
              <a:t>외부 라이브러리 구성 및 라이선스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동작 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015537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48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수집 대상 선정 고려 요소</a:t>
            </a:r>
            <a:r>
              <a:rPr lang="en-US" altLang="ko-KR" dirty="0" smtClean="0"/>
              <a:t>:</a:t>
            </a:r>
            <a:r>
              <a:rPr lang="ko-KR" altLang="en-US" dirty="0" smtClean="0"/>
              <a:t>자전거 임대에 영향을 주는 요</a:t>
            </a:r>
            <a:r>
              <a:rPr lang="ko-KR" altLang="en-US" dirty="0"/>
              <a:t>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→ 논문 참조</a:t>
            </a:r>
            <a:r>
              <a:rPr lang="en-US" altLang="ko-KR" dirty="0" smtClean="0"/>
              <a:t>:</a:t>
            </a:r>
            <a:r>
              <a:rPr lang="en-US" altLang="ko-KR" dirty="0" err="1"/>
              <a:t>Dimitrios</a:t>
            </a:r>
            <a:r>
              <a:rPr lang="en-US" altLang="ko-KR" dirty="0"/>
              <a:t> </a:t>
            </a:r>
            <a:r>
              <a:rPr lang="en-US" altLang="ko-KR" dirty="0" err="1" smtClean="0"/>
              <a:t>Efthymiou</a:t>
            </a:r>
            <a:r>
              <a:rPr lang="en-US" altLang="ko-KR" dirty="0" smtClean="0"/>
              <a:t>(2013),</a:t>
            </a:r>
            <a:r>
              <a:rPr lang="ko-KR" altLang="en-US" dirty="0" smtClean="0"/>
              <a:t>도명식</a:t>
            </a:r>
            <a:r>
              <a:rPr lang="en-US" altLang="ko-KR" dirty="0" smtClean="0"/>
              <a:t>(2014)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수집 데이터 항목 선정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기온</a:t>
            </a:r>
            <a:r>
              <a:rPr lang="en-US" altLang="ko-KR" dirty="0" smtClean="0"/>
              <a:t>,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평균풍속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미세먼지 농도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휴일여부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지역은 중랑구로 한정</a:t>
            </a:r>
            <a:endParaRPr lang="en-US" altLang="ko-KR" dirty="0" smtClean="0"/>
          </a:p>
          <a:p>
            <a:r>
              <a:rPr lang="ko-KR" altLang="en-US" dirty="0" smtClean="0"/>
              <a:t>수집 출처 고려요소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처리용이성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기상청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공공데이터포털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서울 열린 데이터광장 활용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98854"/>
            <a:ext cx="9905998" cy="1905000"/>
          </a:xfrm>
        </p:spPr>
        <p:txBody>
          <a:bodyPr/>
          <a:lstStyle/>
          <a:p>
            <a:pPr algn="ctr"/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136941"/>
              </p:ext>
            </p:extLst>
          </p:nvPr>
        </p:nvGraphicFramePr>
        <p:xfrm>
          <a:off x="152873" y="1680518"/>
          <a:ext cx="11190630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6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6555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443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차원압축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벡터값을</a:t>
            </a:r>
            <a:r>
              <a:rPr lang="ko-KR" altLang="en-US" dirty="0"/>
              <a:t> </a:t>
            </a:r>
            <a:r>
              <a:rPr lang="ko-KR" altLang="en-US" dirty="0" smtClean="0"/>
              <a:t>행렬의 </a:t>
            </a:r>
            <a:r>
              <a:rPr lang="ko-KR" altLang="en-US" dirty="0" err="1" smtClean="0"/>
              <a:t>고유값을</a:t>
            </a:r>
            <a:r>
              <a:rPr lang="ko-KR" altLang="en-US" dirty="0" smtClean="0"/>
              <a:t> 이용해 차원을 </a:t>
            </a:r>
            <a:r>
              <a:rPr lang="ko-KR" altLang="en-US" dirty="0" err="1" smtClean="0"/>
              <a:t>축소하는것</a:t>
            </a:r>
            <a:endParaRPr lang="en-US" altLang="ko-KR" dirty="0" smtClean="0"/>
          </a:p>
          <a:p>
            <a:r>
              <a:rPr lang="ko-KR" altLang="en-US" dirty="0" smtClean="0"/>
              <a:t>적용 알고리즘</a:t>
            </a:r>
            <a:r>
              <a:rPr lang="en-US" altLang="ko-KR" dirty="0" smtClean="0"/>
              <a:t>:PCA</a:t>
            </a:r>
          </a:p>
          <a:p>
            <a:r>
              <a:rPr lang="ko-KR" altLang="en-US" dirty="0" smtClean="0"/>
              <a:t>적용 고려 대상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기온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미세먼지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초미세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효용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차원의 저주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극복</a:t>
            </a:r>
            <a:r>
              <a:rPr lang="en-US" altLang="ko-KR" dirty="0" smtClean="0"/>
              <a:t>; </a:t>
            </a:r>
            <a:r>
              <a:rPr lang="ko-KR" altLang="en-US" dirty="0" smtClean="0"/>
              <a:t>계산 속도 및 정확도 향상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피쳐</a:t>
            </a:r>
            <a:r>
              <a:rPr lang="ko-KR" altLang="en-US" dirty="0" smtClean="0"/>
              <a:t> 활용 가능</a:t>
            </a:r>
            <a:endParaRPr lang="en-US" altLang="ko-KR" dirty="0" smtClean="0"/>
          </a:p>
          <a:p>
            <a:r>
              <a:rPr lang="ko-KR" altLang="en-US" dirty="0" smtClean="0"/>
              <a:t>실제 라이브러리</a:t>
            </a:r>
            <a:r>
              <a:rPr lang="en-US" altLang="ko-KR" dirty="0" smtClean="0"/>
              <a:t>: PCA(</a:t>
            </a:r>
            <a:r>
              <a:rPr lang="en-US" altLang="ko-KR" dirty="0" err="1" smtClean="0"/>
              <a:t>sklearn.decompostion</a:t>
            </a:r>
            <a:r>
              <a:rPr lang="en-US" altLang="ko-KR" dirty="0" smtClean="0"/>
              <a:t>) or</a:t>
            </a:r>
            <a:br>
              <a:rPr lang="en-US" altLang="ko-KR" dirty="0" smtClean="0"/>
            </a:br>
            <a:r>
              <a:rPr lang="en-US" altLang="ko-KR" dirty="0" smtClean="0"/>
              <a:t>						 </a:t>
            </a:r>
            <a:r>
              <a:rPr lang="en-US" altLang="ko-KR" dirty="0" err="1" smtClean="0"/>
              <a:t>tensorflow.squeeze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8167" y="261257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차원 압축된 데이터의 분포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개로 압축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436" y="1880262"/>
            <a:ext cx="5765907" cy="49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9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4611</TotalTime>
  <Words>445</Words>
  <Application>Microsoft Office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굴림체</vt:lpstr>
      <vt:lpstr>맑은 고딕</vt:lpstr>
      <vt:lpstr>Arial</vt:lpstr>
      <vt:lpstr>Century Gothic</vt:lpstr>
      <vt:lpstr>그물</vt:lpstr>
      <vt:lpstr>개발 과정 도식</vt:lpstr>
      <vt:lpstr>목표: 주요 개발 능력 구현 및 자전거 수요예측</vt:lpstr>
      <vt:lpstr>프로그램 동작 과정</vt:lpstr>
      <vt:lpstr>데이터 크롤링</vt:lpstr>
      <vt:lpstr>데이터 수집</vt:lpstr>
      <vt:lpstr>데이터 전처리</vt:lpstr>
      <vt:lpstr>PowerPoint 프레젠테이션</vt:lpstr>
      <vt:lpstr>차원압축</vt:lpstr>
      <vt:lpstr>차원 압축된 데이터의 분포: 5개로 압축</vt:lpstr>
      <vt:lpstr>정제된 데이터</vt:lpstr>
      <vt:lpstr>학습 간 조정 요소</vt:lpstr>
      <vt:lpstr>결과</vt:lpstr>
      <vt:lpstr>PowerPoint 프레젠테이션</vt:lpstr>
      <vt:lpstr>느낀점</vt:lpstr>
      <vt:lpstr>한계 및 개선사항</vt:lpstr>
      <vt:lpstr>주요 인용 라이브러리 라이선스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과정 도식</dc:title>
  <dc:creator>stc403-20</dc:creator>
  <cp:lastModifiedBy>stc403-20</cp:lastModifiedBy>
  <cp:revision>20</cp:revision>
  <dcterms:created xsi:type="dcterms:W3CDTF">2018-06-15T08:30:36Z</dcterms:created>
  <dcterms:modified xsi:type="dcterms:W3CDTF">2018-06-26T08:51:41Z</dcterms:modified>
</cp:coreProperties>
</file>