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5" r:id="rId3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258E1B-70C6-47DD-B3F5-EDB411D8F855}" v="3" dt="2025-01-23T17:35:04.7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519" autoAdjust="0"/>
  </p:normalViewPr>
  <p:slideViewPr>
    <p:cSldViewPr snapToGrid="0">
      <p:cViewPr varScale="1">
        <p:scale>
          <a:sx n="142" d="100"/>
          <a:sy n="142" d="100"/>
        </p:scale>
        <p:origin x="94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Almenar Martínez" userId="b0fa483925081340" providerId="LiveId" clId="{24258E1B-70C6-47DD-B3F5-EDB411D8F855}"/>
    <pc:docChg chg="custSel addSld modSld">
      <pc:chgData name="David Almenar Martínez" userId="b0fa483925081340" providerId="LiveId" clId="{24258E1B-70C6-47DD-B3F5-EDB411D8F855}" dt="2025-01-23T17:37:03.138" v="282" actId="5793"/>
      <pc:docMkLst>
        <pc:docMk/>
      </pc:docMkLst>
      <pc:sldChg chg="addSp modSp new mod">
        <pc:chgData name="David Almenar Martínez" userId="b0fa483925081340" providerId="LiveId" clId="{24258E1B-70C6-47DD-B3F5-EDB411D8F855}" dt="2025-01-23T17:37:03.138" v="282" actId="5793"/>
        <pc:sldMkLst>
          <pc:docMk/>
          <pc:sldMk cId="738838624" sldId="285"/>
        </pc:sldMkLst>
        <pc:spChg chg="add mod">
          <ac:chgData name="David Almenar Martínez" userId="b0fa483925081340" providerId="LiveId" clId="{24258E1B-70C6-47DD-B3F5-EDB411D8F855}" dt="2025-01-23T17:34:58.212" v="30" actId="207"/>
          <ac:spMkLst>
            <pc:docMk/>
            <pc:sldMk cId="738838624" sldId="285"/>
            <ac:spMk id="3" creationId="{E9115B3A-301F-CAF8-79CA-529A80115C7E}"/>
          </ac:spMkLst>
        </pc:spChg>
        <pc:spChg chg="add mod">
          <ac:chgData name="David Almenar Martínez" userId="b0fa483925081340" providerId="LiveId" clId="{24258E1B-70C6-47DD-B3F5-EDB411D8F855}" dt="2025-01-23T17:37:03.138" v="282" actId="5793"/>
          <ac:spMkLst>
            <pc:docMk/>
            <pc:sldMk cId="738838624" sldId="285"/>
            <ac:spMk id="4" creationId="{DC638885-728D-4B03-A6B6-48CAA8D63A51}"/>
          </ac:spMkLst>
        </pc:spChg>
        <pc:picChg chg="add mod">
          <ac:chgData name="David Almenar Martínez" userId="b0fa483925081340" providerId="LiveId" clId="{24258E1B-70C6-47DD-B3F5-EDB411D8F855}" dt="2025-01-23T17:34:17.311" v="1"/>
          <ac:picMkLst>
            <pc:docMk/>
            <pc:sldMk cId="738838624" sldId="285"/>
            <ac:picMk id="2" creationId="{C2926E54-15F5-6875-1322-10E44D5E843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B9DB54-5B87-4A83-8D82-444F158A00CC}" type="datetimeFigureOut">
              <a:rPr lang="es-ES" smtClean="0"/>
              <a:t>23/01/2025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8C8E5-F3AA-495B-9DC3-755D0B8786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8205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8C8E5-F3AA-495B-9DC3-755D0B8786A0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561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8C8E5-F3AA-495B-9DC3-755D0B8786A0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796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C3BD54-18BC-01E0-D332-1D469A374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E83A49-47E6-E262-AC2C-096BC54B1C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ED2A99-21DD-4091-BA4D-80327A8A9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B20D7-0862-4013-A60A-8D01ADF8B5A1}" type="datetimeFigureOut">
              <a:rPr lang="es-ES" smtClean="0"/>
              <a:t>23/01/2025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5934FD-1B70-2B16-6983-AC1DB2208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9D5A8C-281A-BC84-7EEC-8E7D6D520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F7F1-C1AC-4E5D-BCCC-00E189F2E5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6148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B4BA90-EB87-44D2-7574-11C624648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45C8C1E-DE40-D1FE-67C3-224FB78B62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5D2CA0-A4CE-210D-CD65-840BE9705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B20D7-0862-4013-A60A-8D01ADF8B5A1}" type="datetimeFigureOut">
              <a:rPr lang="es-ES" smtClean="0"/>
              <a:t>23/01/2025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06CA54-CDFE-F4D4-60A9-65D9E1480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512145-F707-C559-FD6D-F8C8D53BD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F7F1-C1AC-4E5D-BCCC-00E189F2E5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8697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9E38713-6348-CC8B-AFC6-44337D6D11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0C11542-0A8D-E487-71E7-508780FFE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A7D8AF-B0D6-CFC1-86F1-4498FB0D8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B20D7-0862-4013-A60A-8D01ADF8B5A1}" type="datetimeFigureOut">
              <a:rPr lang="es-ES" smtClean="0"/>
              <a:t>23/01/2025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2E8ADE-FD1B-553C-7EA4-040ACA7DB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79114E-2C3F-2AEB-470B-1A2EA6F07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F7F1-C1AC-4E5D-BCCC-00E189F2E5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6725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D40A9F-C479-B992-C91F-C6CBEF550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48750C-8971-F62F-987C-4DA66C7BB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E231EC-CE82-E90C-32B2-758CCDFDC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B20D7-0862-4013-A60A-8D01ADF8B5A1}" type="datetimeFigureOut">
              <a:rPr lang="es-ES" smtClean="0"/>
              <a:t>23/01/2025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399F3E-E3D3-01F8-64F5-32CA17060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342473-4362-3B6B-BD83-524B95D55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F7F1-C1AC-4E5D-BCCC-00E189F2E5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5238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9C20E1-8C06-876C-6300-9E69F227A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E59D8DD-F6DD-7BD4-3364-74AA93F48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B853F9-17DF-6A7C-76F1-B5FA265DA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B20D7-0862-4013-A60A-8D01ADF8B5A1}" type="datetimeFigureOut">
              <a:rPr lang="es-ES" smtClean="0"/>
              <a:t>23/01/2025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4DC394-C97F-A8E5-EFED-EF152A04D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43853C-3A76-799C-0B1D-EB2B1854B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F7F1-C1AC-4E5D-BCCC-00E189F2E5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806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50EFFF-4FBF-2A15-30A2-0517BB03A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33C9B8-6E57-52CC-6CD5-A3C46D4832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1828F3C-4563-E5B6-4FEC-0324CD31F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1FD15DE-35CE-CAA7-827E-D78A6742A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B20D7-0862-4013-A60A-8D01ADF8B5A1}" type="datetimeFigureOut">
              <a:rPr lang="es-ES" smtClean="0"/>
              <a:t>23/01/2025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459D725-DFF9-B3D3-BD84-08E24B346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087989F-AE63-65AE-F348-72C67025A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F7F1-C1AC-4E5D-BCCC-00E189F2E5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947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7F9373-947C-0D24-179E-03D72B326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D5C581-60F1-42FE-F914-D3BE27368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A0F9863-E857-3A07-CDF1-BEC715FB3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64E3510-8E03-BE49-D3D6-8504C6DEF7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0564933-0FE7-F2F8-7280-2931F62B82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FD5D4AE-1E0A-D3F4-451A-5D7C55E89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B20D7-0862-4013-A60A-8D01ADF8B5A1}" type="datetimeFigureOut">
              <a:rPr lang="es-ES" smtClean="0"/>
              <a:t>23/01/2025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51F946C-E939-847B-4FBE-22B808FAF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85FAF04-F273-623F-8BFE-3130E2E4D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F7F1-C1AC-4E5D-BCCC-00E189F2E5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711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1E7AFB-694C-6E31-F02F-F6F40D3D7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09DDC2C-CB20-FA99-BF6D-FF965360F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B20D7-0862-4013-A60A-8D01ADF8B5A1}" type="datetimeFigureOut">
              <a:rPr lang="es-ES" smtClean="0"/>
              <a:t>23/01/2025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55A180B-916F-6480-49D6-81AD2FFA1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9612EE8-9349-9AEF-3537-9D0094E1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F7F1-C1AC-4E5D-BCCC-00E189F2E5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2941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768E82F-0D07-F2CA-6ED3-4E4894377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B20D7-0862-4013-A60A-8D01ADF8B5A1}" type="datetimeFigureOut">
              <a:rPr lang="es-ES" smtClean="0"/>
              <a:t>23/01/2025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D1C44C5-B19A-5785-F9BB-8E351D7DA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0F4B882-A7CF-373E-B901-344E0CD8D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F7F1-C1AC-4E5D-BCCC-00E189F2E5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2703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3F3650-B59D-40A9-BF77-6E31F4942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7046FE-7A52-F474-D17F-664295E78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42139C-5CC1-6BAC-B966-9E595FF5F8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9AFE1FC-7BE0-AA43-1DF5-F1FB34DFE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B20D7-0862-4013-A60A-8D01ADF8B5A1}" type="datetimeFigureOut">
              <a:rPr lang="es-ES" smtClean="0"/>
              <a:t>23/01/2025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3A007BC-FDF3-1690-FA6E-847C82D24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24589BD-45E2-D94A-993E-FEF17A810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F7F1-C1AC-4E5D-BCCC-00E189F2E5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3337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DBBAD8-1975-ED4B-5BF1-D50FD3408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4D8BAEC-B3AC-D1DA-694D-36383DE30D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A89B58F-2D4A-8BE2-48E3-385EBE2D3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AB7E40A-EA6F-6BFD-FEA2-DE02F8126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B20D7-0862-4013-A60A-8D01ADF8B5A1}" type="datetimeFigureOut">
              <a:rPr lang="es-ES" smtClean="0"/>
              <a:t>23/01/2025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5C2ACF5-C2AE-D5BF-6396-A8F20AF18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B166B8D-3506-4DB5-129F-C61181877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F7F1-C1AC-4E5D-BCCC-00E189F2E5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7125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C71BF41-F0AC-9CF2-68B4-8D6403F45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C8C024-169B-DF2E-9302-027470B7D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1A8437-22A9-AF46-C948-0CBE90E8C0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CB20D7-0862-4013-A60A-8D01ADF8B5A1}" type="datetimeFigureOut">
              <a:rPr lang="es-ES" smtClean="0"/>
              <a:t>23/01/2025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1BEA73-9801-E607-50A1-6BD7153042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6FEAAB-9147-CC78-D1B9-CE02288FC5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59F7F1-C1AC-4E5D-BCCC-00E189F2E5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2184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B6BD0733-8E08-2973-2430-445CC7107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431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32DC2B2-6CA0-9FC3-6D4C-374513DD9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599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EED0CA5-3696-E879-8AEF-07E065B6C5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4727"/>
          <a:stretch/>
        </p:blipFill>
        <p:spPr>
          <a:xfrm>
            <a:off x="-1" y="0"/>
            <a:ext cx="121966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930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4A0B68F-7611-B3F8-3D82-694156390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B2CEE5B8-8110-E9BD-2C5E-341EB8C2B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056" y="1221475"/>
            <a:ext cx="12202111" cy="44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456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5CE475A-140F-C02B-F776-92EF4D275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741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1D92A88-CBEE-75D7-BD34-079C0EF3A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769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1F34A2D-3122-A698-DF65-AA285BF42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930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4052A59-ACB4-00F3-2F65-DEE4C1852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8118641-1B7A-1070-99B1-26E14D215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696" y="0"/>
            <a:ext cx="10278608" cy="685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217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2C9EDF3-143C-C99A-029A-BA588FCEF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04EE362-C044-DBA6-760C-4AD629966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0413"/>
            <a:ext cx="12192000" cy="613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521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D733F2C-7E2F-FB7B-512C-3DAD63A53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F96CE77-F7BD-6A7D-34CF-FD9A71ADC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1948"/>
            <a:ext cx="12192000" cy="615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637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01E7201-FE07-504D-29AE-89D405808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615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9B24A89-7633-09B2-E3A7-39A5F2D4E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142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FA53355-C5B4-61A0-E8AF-C97C37533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0647154-A5A6-01D9-8B39-02131F845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2938"/>
            <a:ext cx="12192000" cy="563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364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692918D-5842-9409-A48D-D4B168F9C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B68EF7BE-6161-1F67-3F12-4EFA27AEF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0"/>
            <a:ext cx="109727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904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3DCE809-C44E-D0E0-E7C5-BBC421062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10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7931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71985BD-D7C9-71A4-34AC-2DA99A0F2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9500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98C9088-7073-94A6-A961-F9F308621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442ED432-33EB-45B1-9DB3-BA5BCAD0A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5138"/>
            <a:ext cx="12192000" cy="600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3587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D78959F-8DD3-6537-E6AB-882E53C8A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3F91330B-750A-F311-BE66-CBD72F77B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5493"/>
            <a:ext cx="12192000" cy="590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8755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6655461-F464-2962-EF81-792530234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2E6736C2-94B2-E31B-DFA6-5A36DB709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170" y="-1"/>
            <a:ext cx="894765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8681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77804A4-2EB0-DBF7-C044-ECD350678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67A95E6-1467-2E9B-C8CB-0DBF9EF9D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3068"/>
            <a:ext cx="12192000" cy="617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9699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9F353A9-4856-3221-F20B-F39B21F5E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34A56D9-8710-FBBE-A454-215C3EE78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459" y="0"/>
            <a:ext cx="100070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7465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05D0085-6648-8EE3-C2BC-1B9B338DC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F803CF8-5081-A9DD-0F3E-7DC80482C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614" y="0"/>
            <a:ext cx="92247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502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88273CF-0710-2403-58BA-CD2A6280B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2193873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2974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C2926E54-15F5-6875-1322-10E44D5E8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E9115B3A-301F-CAF8-79CA-529A80115C7E}"/>
              </a:ext>
            </a:extLst>
          </p:cNvPr>
          <p:cNvSpPr txBox="1"/>
          <p:nvPr/>
        </p:nvSpPr>
        <p:spPr>
          <a:xfrm>
            <a:off x="1194179" y="518615"/>
            <a:ext cx="9273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dirty="0">
                <a:solidFill>
                  <a:schemeClr val="bg1"/>
                </a:solidFill>
              </a:rPr>
              <a:t>RESUMEN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C638885-728D-4B03-A6B6-48CAA8D63A51}"/>
              </a:ext>
            </a:extLst>
          </p:cNvPr>
          <p:cNvSpPr txBox="1"/>
          <p:nvPr/>
        </p:nvSpPr>
        <p:spPr>
          <a:xfrm>
            <a:off x="1257300" y="1808629"/>
            <a:ext cx="92736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s-ES" sz="3600" dirty="0">
                <a:solidFill>
                  <a:schemeClr val="bg1"/>
                </a:solidFill>
              </a:rPr>
              <a:t>No subir código sin revisarlo.</a:t>
            </a:r>
          </a:p>
          <a:p>
            <a:pPr marL="571500" indent="-571500">
              <a:buFontTx/>
              <a:buChar char="-"/>
            </a:pPr>
            <a:r>
              <a:rPr lang="es-ES" sz="3600" dirty="0">
                <a:solidFill>
                  <a:schemeClr val="bg1"/>
                </a:solidFill>
              </a:rPr>
              <a:t>Trabajar con una distribución de ramas adecuada.</a:t>
            </a:r>
          </a:p>
          <a:p>
            <a:pPr marL="571500" indent="-571500">
              <a:buFontTx/>
              <a:buChar char="-"/>
            </a:pPr>
            <a:r>
              <a:rPr lang="es-ES" sz="3600" dirty="0">
                <a:solidFill>
                  <a:schemeClr val="bg1"/>
                </a:solidFill>
              </a:rPr>
              <a:t>Realizar varios </a:t>
            </a:r>
            <a:r>
              <a:rPr lang="es-ES" sz="3600" dirty="0" err="1">
                <a:solidFill>
                  <a:schemeClr val="bg1"/>
                </a:solidFill>
              </a:rPr>
              <a:t>commits</a:t>
            </a:r>
            <a:r>
              <a:rPr lang="es-ES" sz="3600" dirty="0">
                <a:solidFill>
                  <a:schemeClr val="bg1"/>
                </a:solidFill>
              </a:rPr>
              <a:t> significativos.</a:t>
            </a:r>
          </a:p>
          <a:p>
            <a:pPr marL="571500" indent="-571500">
              <a:buFontTx/>
              <a:buChar char="-"/>
            </a:pPr>
            <a:r>
              <a:rPr lang="es-ES" sz="3600" dirty="0">
                <a:solidFill>
                  <a:schemeClr val="bg1"/>
                </a:solidFill>
              </a:rPr>
              <a:t>Usar un .</a:t>
            </a:r>
            <a:r>
              <a:rPr lang="es-ES" sz="3600" dirty="0" err="1">
                <a:solidFill>
                  <a:schemeClr val="bg1"/>
                </a:solidFill>
              </a:rPr>
              <a:t>gitignore</a:t>
            </a:r>
            <a:r>
              <a:rPr lang="es-ES" sz="3600" dirty="0">
                <a:solidFill>
                  <a:schemeClr val="bg1"/>
                </a:solidFill>
              </a:rPr>
              <a:t> en proyectos con grandes dependencias.</a:t>
            </a:r>
          </a:p>
          <a:p>
            <a:pPr marL="571500" indent="-571500">
              <a:buFontTx/>
              <a:buChar char="-"/>
            </a:pPr>
            <a:r>
              <a:rPr lang="es-ES" sz="3600" dirty="0">
                <a:solidFill>
                  <a:schemeClr val="bg1"/>
                </a:solidFill>
              </a:rPr>
              <a:t>Explicar cada </a:t>
            </a:r>
            <a:r>
              <a:rPr lang="es-ES" sz="3600" dirty="0" err="1">
                <a:solidFill>
                  <a:schemeClr val="bg1"/>
                </a:solidFill>
              </a:rPr>
              <a:t>commit</a:t>
            </a:r>
            <a:r>
              <a:rPr lang="es-ES" sz="3600" dirty="0">
                <a:solidFill>
                  <a:schemeClr val="bg1"/>
                </a:solidFill>
              </a:rPr>
              <a:t>, </a:t>
            </a:r>
            <a:r>
              <a:rPr lang="es-ES" sz="3600" dirty="0" err="1">
                <a:solidFill>
                  <a:schemeClr val="bg1"/>
                </a:solidFill>
              </a:rPr>
              <a:t>issue</a:t>
            </a:r>
            <a:r>
              <a:rPr lang="es-ES" sz="3600">
                <a:solidFill>
                  <a:schemeClr val="bg1"/>
                </a:solidFill>
              </a:rPr>
              <a:t>, PR…</a:t>
            </a:r>
            <a:endParaRPr lang="es-E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838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3DEB479-7F3B-F9E1-F812-0A2DE96D6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482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5700DD7-3B02-EAB1-A936-ABD8E9755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698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133EB67-D26C-123F-13EE-E844B9EBC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720"/>
            <a:ext cx="12188941" cy="685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409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F5D33A5-FCCC-AB6D-051D-246EB0ED3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765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BF46908-F391-6C81-750B-2EEDBD8DB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352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4D8F61B8-2D8F-7B88-3F31-DD76ADF97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573" y="0"/>
            <a:ext cx="104548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417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260C925-5779-6372-EC50-DC00C79D7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375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40</Words>
  <Application>Microsoft Office PowerPoint</Application>
  <PresentationFormat>Panorámica</PresentationFormat>
  <Paragraphs>8</Paragraphs>
  <Slides>30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4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Almenar Martínez</dc:creator>
  <cp:lastModifiedBy>David Almenar Martínez</cp:lastModifiedBy>
  <cp:revision>1</cp:revision>
  <dcterms:created xsi:type="dcterms:W3CDTF">2025-01-23T15:57:34Z</dcterms:created>
  <dcterms:modified xsi:type="dcterms:W3CDTF">2025-01-23T17:37:05Z</dcterms:modified>
</cp:coreProperties>
</file>