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DCBA"/>
    <a:srgbClr val="011B36"/>
    <a:srgbClr val="ED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66" d="100"/>
          <a:sy n="66" d="100"/>
        </p:scale>
        <p:origin x="1099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0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3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1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5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0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5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3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7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2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DBCEF7-3EB4-E211-A596-98F16525E384}"/>
              </a:ext>
            </a:extLst>
          </p:cNvPr>
          <p:cNvSpPr/>
          <p:nvPr/>
        </p:nvSpPr>
        <p:spPr>
          <a:xfrm>
            <a:off x="355600" y="203200"/>
            <a:ext cx="11684000" cy="6477000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>
            <a:noFill/>
          </a:ln>
          <a:effectLst>
            <a:outerShdw blurRad="444500" dist="38100" algn="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628650">
              <a:defRPr/>
            </a:pP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3A3B65E-5026-EEF7-F072-03C85BA58497}"/>
              </a:ext>
            </a:extLst>
          </p:cNvPr>
          <p:cNvSpPr/>
          <p:nvPr/>
        </p:nvSpPr>
        <p:spPr>
          <a:xfrm>
            <a:off x="152400" y="203200"/>
            <a:ext cx="660400" cy="6477000"/>
          </a:xfrm>
          <a:prstGeom prst="roundRect">
            <a:avLst>
              <a:gd name="adj" fmla="val 50000"/>
            </a:avLst>
          </a:prstGeom>
          <a:solidFill>
            <a:srgbClr val="011B36"/>
          </a:solidFill>
          <a:ln>
            <a:noFill/>
          </a:ln>
          <a:effectLst>
            <a:outerShdw blurRad="152400" dist="38100" algn="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309345" y="1574289"/>
            <a:ext cx="903177" cy="3290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rgbClr val="C269E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>
              <a:defRPr/>
            </a:pPr>
            <a:r>
              <a:rPr lang="en-US" altLang="ko-KR" sz="1000" b="1" dirty="0">
                <a:solidFill>
                  <a:srgbClr val="2ADCBA"/>
                </a:solidFill>
              </a:rPr>
              <a:t> </a:t>
            </a:r>
            <a:r>
              <a:rPr lang="ko-KR" altLang="en-US" sz="1000" b="1" dirty="0">
                <a:solidFill>
                  <a:srgbClr val="2ADCBA"/>
                </a:solidFill>
              </a:rPr>
              <a:t>    </a:t>
            </a:r>
            <a:r>
              <a:rPr lang="en-US" altLang="ko-KR" sz="1000" b="1" dirty="0">
                <a:solidFill>
                  <a:srgbClr val="2ADCBA"/>
                </a:solidFill>
              </a:rPr>
              <a:t>ME</a:t>
            </a:r>
            <a:r>
              <a:rPr lang="ko-KR" altLang="en-US" sz="1000" b="1" dirty="0">
                <a:solidFill>
                  <a:srgbClr val="2ADCBA"/>
                </a:solidFill>
              </a:rPr>
              <a:t>   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6AEE7D07-7CEF-8FDA-368D-79E72508927C}"/>
              </a:ext>
            </a:extLst>
          </p:cNvPr>
          <p:cNvSpPr>
            <a:spLocks/>
          </p:cNvSpPr>
          <p:nvPr/>
        </p:nvSpPr>
        <p:spPr bwMode="auto">
          <a:xfrm>
            <a:off x="429901" y="283982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자유형 23">
            <a:extLst>
              <a:ext uri="{FF2B5EF4-FFF2-40B4-BE49-F238E27FC236}">
                <a16:creationId xmlns:a16="http://schemas.microsoft.com/office/drawing/2014/main" id="{8F97896A-AA33-67BB-F8D2-826D091713D7}"/>
              </a:ext>
            </a:extLst>
          </p:cNvPr>
          <p:cNvSpPr>
            <a:spLocks/>
          </p:cNvSpPr>
          <p:nvPr/>
        </p:nvSpPr>
        <p:spPr bwMode="auto">
          <a:xfrm>
            <a:off x="400160" y="2240791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하트 7">
            <a:extLst>
              <a:ext uri="{FF2B5EF4-FFF2-40B4-BE49-F238E27FC236}">
                <a16:creationId xmlns:a16="http://schemas.microsoft.com/office/drawing/2014/main" id="{8FC35A32-9726-3817-65CF-5AA627779A9C}"/>
              </a:ext>
            </a:extLst>
          </p:cNvPr>
          <p:cNvSpPr/>
          <p:nvPr/>
        </p:nvSpPr>
        <p:spPr>
          <a:xfrm>
            <a:off x="411253" y="1062647"/>
            <a:ext cx="154414" cy="154414"/>
          </a:xfrm>
          <a:prstGeom prst="hear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1D1BA0E4-4FAB-ED10-7AE2-DE97BA663A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4326" y="3438856"/>
            <a:ext cx="168268" cy="193407"/>
            <a:chOff x="1039" y="1681"/>
            <a:chExt cx="1071" cy="1231"/>
          </a:xfrm>
          <a:solidFill>
            <a:schemeClr val="bg1"/>
          </a:solidFill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983BB180-C09D-FB76-0826-BCD383B04B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22F886D1-F6E1-62A3-DD15-7CC28A2CA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A3708C98-42D1-E563-46DC-902CAA8A1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42ADE94E-D53F-D095-207C-E4F6B5FAC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자유형 32">
            <a:extLst>
              <a:ext uri="{FF2B5EF4-FFF2-40B4-BE49-F238E27FC236}">
                <a16:creationId xmlns:a16="http://schemas.microsoft.com/office/drawing/2014/main" id="{4BDC6383-FDB0-A95C-A319-16208BA9C789}"/>
              </a:ext>
            </a:extLst>
          </p:cNvPr>
          <p:cNvSpPr>
            <a:spLocks/>
          </p:cNvSpPr>
          <p:nvPr/>
        </p:nvSpPr>
        <p:spPr bwMode="auto">
          <a:xfrm>
            <a:off x="418082" y="5285029"/>
            <a:ext cx="140756" cy="140756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id="{D78D34E7-8315-037D-3134-5B7609D765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886" y="4076735"/>
            <a:ext cx="75149" cy="194135"/>
            <a:chOff x="2375" y="2182"/>
            <a:chExt cx="144" cy="372"/>
          </a:xfrm>
          <a:solidFill>
            <a:schemeClr val="bg1"/>
          </a:solidFill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CF96F5D3-46EF-E7CB-D992-9D658AD26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D6CC9FDE-03E7-84CE-6117-73BBD215B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8C6F566E-F0CE-8A97-1830-3443AE280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57C8DCD5-6EC7-81B4-E7D0-826CB49A7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80FCD056-3185-589D-32B9-F6EFE005D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" name="Freeform 6">
            <a:extLst>
              <a:ext uri="{FF2B5EF4-FFF2-40B4-BE49-F238E27FC236}">
                <a16:creationId xmlns:a16="http://schemas.microsoft.com/office/drawing/2014/main" id="{BF0F0582-E3C7-042B-F31A-863177AC525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17845" y="4715342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2" name="Group 23">
            <a:extLst>
              <a:ext uri="{FF2B5EF4-FFF2-40B4-BE49-F238E27FC236}">
                <a16:creationId xmlns:a16="http://schemas.microsoft.com/office/drawing/2014/main" id="{C4F132B5-0347-1C6D-095C-0A9674E09F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0160" y="5870257"/>
            <a:ext cx="176601" cy="162098"/>
            <a:chOff x="2577" y="1104"/>
            <a:chExt cx="414" cy="380"/>
          </a:xfrm>
          <a:solidFill>
            <a:schemeClr val="bg1"/>
          </a:solidFill>
        </p:grpSpPr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13357586-F3F6-4653-F2A2-C3709973BC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E5EDE9C9-769F-FF07-2E73-A47515039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207309D1-43E2-FC1C-52C1-6DA9EB29A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C428BD78-1C12-657E-23D3-5F8A1CFC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98860B69-E2A4-7EED-7306-3FA8ACE40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말풍선: 타원형 27">
            <a:extLst>
              <a:ext uri="{FF2B5EF4-FFF2-40B4-BE49-F238E27FC236}">
                <a16:creationId xmlns:a16="http://schemas.microsoft.com/office/drawing/2014/main" id="{F98C7256-803F-95EA-6EF0-98045F9D19BE}"/>
              </a:ext>
            </a:extLst>
          </p:cNvPr>
          <p:cNvSpPr/>
          <p:nvPr/>
        </p:nvSpPr>
        <p:spPr>
          <a:xfrm>
            <a:off x="419586" y="1661533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2AD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F4FAFD1-1E95-7782-53CD-3E344492714D}"/>
              </a:ext>
            </a:extLst>
          </p:cNvPr>
          <p:cNvGrpSpPr/>
          <p:nvPr/>
        </p:nvGrpSpPr>
        <p:grpSpPr>
          <a:xfrm>
            <a:off x="265991" y="367806"/>
            <a:ext cx="429876" cy="429876"/>
            <a:chOff x="349029" y="367806"/>
            <a:chExt cx="429876" cy="4298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F4C5E2C-161B-F54B-37C2-947A4E49EA97}"/>
                </a:ext>
              </a:extLst>
            </p:cNvPr>
            <p:cNvSpPr/>
            <p:nvPr/>
          </p:nvSpPr>
          <p:spPr>
            <a:xfrm>
              <a:off x="349029" y="367806"/>
              <a:ext cx="429876" cy="4298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6000">
                  <a:srgbClr val="E9F3FC"/>
                </a:gs>
                <a:gs pos="86000">
                  <a:srgbClr val="4E5DA7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4B7D066-AED7-6A30-8405-200F660A1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55" y="418581"/>
              <a:ext cx="319746" cy="319746"/>
            </a:xfrm>
            <a:prstGeom prst="rect">
              <a:avLst/>
            </a:prstGeom>
          </p:spPr>
        </p:pic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8252CB5-F61E-B5B9-7E04-C37631CCEE79}"/>
              </a:ext>
            </a:extLst>
          </p:cNvPr>
          <p:cNvSpPr/>
          <p:nvPr/>
        </p:nvSpPr>
        <p:spPr>
          <a:xfrm>
            <a:off x="1584911" y="1604257"/>
            <a:ext cx="2751067" cy="47277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444500" dist="38100" dir="5400000" sx="101000" sy="101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9AD8372-D361-FD56-39A4-935FAFB05FC6}"/>
              </a:ext>
            </a:extLst>
          </p:cNvPr>
          <p:cNvSpPr/>
          <p:nvPr/>
        </p:nvSpPr>
        <p:spPr>
          <a:xfrm>
            <a:off x="1704293" y="4410572"/>
            <a:ext cx="2512305" cy="1955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78808D"/>
                </a:solidFill>
              </a:rPr>
              <a:t>조병하 </a:t>
            </a:r>
            <a:r>
              <a:rPr lang="ko-KR" altLang="en-US" sz="1600" b="1" dirty="0" err="1">
                <a:solidFill>
                  <a:srgbClr val="78808D"/>
                </a:solidFill>
              </a:rPr>
              <a:t>컴공</a:t>
            </a:r>
            <a:r>
              <a:rPr lang="ko-KR" altLang="en-US" sz="1600" b="1" dirty="0">
                <a:solidFill>
                  <a:srgbClr val="78808D"/>
                </a:solidFill>
              </a:rPr>
              <a:t> </a:t>
            </a:r>
            <a:r>
              <a:rPr lang="en-US" altLang="ko-KR" sz="1600" b="1" dirty="0">
                <a:solidFill>
                  <a:srgbClr val="78808D"/>
                </a:solidFill>
              </a:rPr>
              <a:t>21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나이</a:t>
            </a:r>
            <a:r>
              <a:rPr lang="en-US" altLang="ko-KR" sz="1400" dirty="0">
                <a:solidFill>
                  <a:srgbClr val="78808D"/>
                </a:solidFill>
              </a:rPr>
              <a:t>: 21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78808D"/>
                </a:solidFill>
              </a:rPr>
              <a:t>MBTI: ENFP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학번</a:t>
            </a:r>
            <a:r>
              <a:rPr lang="en-US" altLang="ko-KR" sz="1400" dirty="0">
                <a:solidFill>
                  <a:srgbClr val="78808D"/>
                </a:solidFill>
              </a:rPr>
              <a:t>: 2021136124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1000" dirty="0">
              <a:solidFill>
                <a:srgbClr val="78808D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041D5-3781-F20E-8EB3-FFE158E2B32D}"/>
              </a:ext>
            </a:extLst>
          </p:cNvPr>
          <p:cNvSpPr txBox="1"/>
          <p:nvPr/>
        </p:nvSpPr>
        <p:spPr>
          <a:xfrm>
            <a:off x="3054350" y="484960"/>
            <a:ext cx="62865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011B3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CSE</a:t>
            </a:r>
          </a:p>
          <a:p>
            <a:pPr algn="ctr">
              <a:defRPr/>
            </a:pP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Computer Science &amp; Engineering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06077D-144E-E4AF-F5B6-0054E451291B}"/>
              </a:ext>
            </a:extLst>
          </p:cNvPr>
          <p:cNvGrpSpPr/>
          <p:nvPr/>
        </p:nvGrpSpPr>
        <p:grpSpPr>
          <a:xfrm>
            <a:off x="1980728" y="2027964"/>
            <a:ext cx="2002162" cy="2002162"/>
            <a:chOff x="215317" y="343634"/>
            <a:chExt cx="684000" cy="68400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F139C7F-0F94-2D3C-590E-C59327270439}"/>
                </a:ext>
              </a:extLst>
            </p:cNvPr>
            <p:cNvSpPr/>
            <p:nvPr/>
          </p:nvSpPr>
          <p:spPr>
            <a:xfrm>
              <a:off x="215317" y="343634"/>
              <a:ext cx="684000" cy="684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6000">
                  <a:srgbClr val="E9F3FC"/>
                </a:gs>
                <a:gs pos="86000">
                  <a:srgbClr val="4E5DA7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50F00FF-4663-303A-382D-824D32C5C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55" y="386637"/>
              <a:ext cx="546554" cy="546554"/>
            </a:xfrm>
            <a:prstGeom prst="rect">
              <a:avLst/>
            </a:prstGeom>
          </p:spPr>
        </p:pic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236B405-C492-7481-F913-BA4B6AA1716E}"/>
              </a:ext>
            </a:extLst>
          </p:cNvPr>
          <p:cNvSpPr/>
          <p:nvPr/>
        </p:nvSpPr>
        <p:spPr>
          <a:xfrm>
            <a:off x="4708367" y="2010520"/>
            <a:ext cx="6847363" cy="16164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빅데이터 프레임워크 비교 분석">
            <a:extLst>
              <a:ext uri="{FF2B5EF4-FFF2-40B4-BE49-F238E27FC236}">
                <a16:creationId xmlns:a16="http://schemas.microsoft.com/office/drawing/2014/main" id="{E6E3EDB1-354F-96AB-4BE9-F3448A28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227" y="2182653"/>
            <a:ext cx="1309687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7B1C55F-72CD-FFF6-865E-D299BA9C7AC1}"/>
              </a:ext>
            </a:extLst>
          </p:cNvPr>
          <p:cNvSpPr txBox="1"/>
          <p:nvPr/>
        </p:nvSpPr>
        <p:spPr>
          <a:xfrm>
            <a:off x="6955962" y="3155858"/>
            <a:ext cx="17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빅데이터 분석</a:t>
            </a:r>
          </a:p>
        </p:txBody>
      </p:sp>
      <p:pic>
        <p:nvPicPr>
          <p:cNvPr id="1028" name="Picture 4" descr="딥 러닝 - 무료 여러 가지 잡다한개 아이콘">
            <a:extLst>
              <a:ext uri="{FF2B5EF4-FFF2-40B4-BE49-F238E27FC236}">
                <a16:creationId xmlns:a16="http://schemas.microsoft.com/office/drawing/2014/main" id="{68B6F009-31E2-E76E-4135-ABEA5779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95" y="2092391"/>
            <a:ext cx="961799" cy="96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6BF74E6-83A3-EC23-AD7A-07E0CFE6AC15}"/>
              </a:ext>
            </a:extLst>
          </p:cNvPr>
          <p:cNvSpPr txBox="1"/>
          <p:nvPr/>
        </p:nvSpPr>
        <p:spPr>
          <a:xfrm>
            <a:off x="9482086" y="3159365"/>
            <a:ext cx="17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딥러닝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1ABF42E-E9BC-BEE0-E097-7731AE6B8330}"/>
              </a:ext>
            </a:extLst>
          </p:cNvPr>
          <p:cNvSpPr/>
          <p:nvPr/>
        </p:nvSpPr>
        <p:spPr>
          <a:xfrm>
            <a:off x="4744397" y="2030583"/>
            <a:ext cx="1587823" cy="158782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576E28E-6B8B-F20F-4ED1-5A7C0DB8AEBA}"/>
              </a:ext>
            </a:extLst>
          </p:cNvPr>
          <p:cNvSpPr/>
          <p:nvPr/>
        </p:nvSpPr>
        <p:spPr>
          <a:xfrm>
            <a:off x="4418769" y="2571881"/>
            <a:ext cx="219817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</a:rPr>
              <a:t>관심분야</a:t>
            </a:r>
            <a:endParaRPr lang="en-US" altLang="ko-KR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B6D3AFC-1FAF-3220-A389-7E8B6AF52C2E}"/>
              </a:ext>
            </a:extLst>
          </p:cNvPr>
          <p:cNvSpPr/>
          <p:nvPr/>
        </p:nvSpPr>
        <p:spPr>
          <a:xfrm>
            <a:off x="4716467" y="4246167"/>
            <a:ext cx="6847363" cy="16164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B41FD84-43FD-79ED-F0B5-003EDA9F7E78}"/>
              </a:ext>
            </a:extLst>
          </p:cNvPr>
          <p:cNvSpPr/>
          <p:nvPr/>
        </p:nvSpPr>
        <p:spPr>
          <a:xfrm>
            <a:off x="4752497" y="4266230"/>
            <a:ext cx="1587823" cy="158782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D10664-7DCF-8B1E-5B40-4F4A7B589C20}"/>
              </a:ext>
            </a:extLst>
          </p:cNvPr>
          <p:cNvSpPr/>
          <p:nvPr/>
        </p:nvSpPr>
        <p:spPr>
          <a:xfrm>
            <a:off x="4447318" y="4802698"/>
            <a:ext cx="219817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</a:rPr>
              <a:t>연구 주제</a:t>
            </a:r>
            <a:endParaRPr lang="en-US" altLang="ko-KR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030" name="Picture 6" descr="Microsoft 홀로렌즈2 (해외구매) : 다나와 가격비교">
            <a:extLst>
              <a:ext uri="{FF2B5EF4-FFF2-40B4-BE49-F238E27FC236}">
                <a16:creationId xmlns:a16="http://schemas.microsoft.com/office/drawing/2014/main" id="{AE6B88CF-2D30-64C9-AAE8-70CC0860A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70" b="30170"/>
          <a:stretch/>
        </p:blipFill>
        <p:spPr bwMode="auto">
          <a:xfrm>
            <a:off x="7949430" y="4382399"/>
            <a:ext cx="1469449" cy="64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04D2016-2E9D-BDF9-273A-8956CD7839E2}"/>
              </a:ext>
            </a:extLst>
          </p:cNvPr>
          <p:cNvSpPr txBox="1"/>
          <p:nvPr/>
        </p:nvSpPr>
        <p:spPr>
          <a:xfrm>
            <a:off x="6543520" y="5213409"/>
            <a:ext cx="428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홀로렌즈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학습 도움 서비스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03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36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Tmon몬소리 Black</vt:lpstr>
      <vt:lpstr>맑은 고딕</vt:lpstr>
      <vt:lpstr>Arial</vt:lpstr>
      <vt:lpstr>1_Office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조병하</cp:lastModifiedBy>
  <cp:revision>3</cp:revision>
  <dcterms:created xsi:type="dcterms:W3CDTF">2023-09-10T05:38:42Z</dcterms:created>
  <dcterms:modified xsi:type="dcterms:W3CDTF">2023-09-13T04:57:27Z</dcterms:modified>
</cp:coreProperties>
</file>